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5E8F-A2F6-4C73-A69C-E4D31750A320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07116-FD70-4971-858B-3EA4BDF51F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5E8F-A2F6-4C73-A69C-E4D31750A320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07116-FD70-4971-858B-3EA4BDF51F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5E8F-A2F6-4C73-A69C-E4D31750A320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07116-FD70-4971-858B-3EA4BDF51F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5E8F-A2F6-4C73-A69C-E4D31750A320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07116-FD70-4971-858B-3EA4BDF51F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5E8F-A2F6-4C73-A69C-E4D31750A320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07116-FD70-4971-858B-3EA4BDF51F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5E8F-A2F6-4C73-A69C-E4D31750A320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07116-FD70-4971-858B-3EA4BDF51F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5E8F-A2F6-4C73-A69C-E4D31750A320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07116-FD70-4971-858B-3EA4BDF51F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5E8F-A2F6-4C73-A69C-E4D31750A320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07116-FD70-4971-858B-3EA4BDF51F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5E8F-A2F6-4C73-A69C-E4D31750A320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07116-FD70-4971-858B-3EA4BDF51F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5E8F-A2F6-4C73-A69C-E4D31750A320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07116-FD70-4971-858B-3EA4BDF51F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5E8F-A2F6-4C73-A69C-E4D31750A320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807116-FD70-4971-858B-3EA4BDF51F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35E8F-A2F6-4C73-A69C-E4D31750A320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07116-FD70-4971-858B-3EA4BDF51F0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9" Type="http://schemas.openxmlformats.org/officeDocument/2006/relationships/image" Target="../media/image39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34" Type="http://schemas.openxmlformats.org/officeDocument/2006/relationships/image" Target="../media/image34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50" Type="http://schemas.openxmlformats.org/officeDocument/2006/relationships/image" Target="../media/image50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2" Type="http://schemas.openxmlformats.org/officeDocument/2006/relationships/image" Target="../media/image2.png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29" Type="http://schemas.openxmlformats.org/officeDocument/2006/relationships/image" Target="../media/image29.png"/><Relationship Id="rId41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png"/><Relationship Id="rId37" Type="http://schemas.openxmlformats.org/officeDocument/2006/relationships/image" Target="../media/image37.png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3" Type="http://schemas.openxmlformats.org/officeDocument/2006/relationships/image" Target="../media/image53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png"/><Relationship Id="rId49" Type="http://schemas.openxmlformats.org/officeDocument/2006/relationships/image" Target="../media/image49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8" Type="http://schemas.openxmlformats.org/officeDocument/2006/relationships/image" Target="../media/image8.png"/><Relationship Id="rId51" Type="http://schemas.openxmlformats.org/officeDocument/2006/relationships/image" Target="../media/image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416734" y="821222"/>
            <a:ext cx="6639272" cy="1084437"/>
            <a:chOff x="1416734" y="821222"/>
            <a:chExt cx="6639272" cy="1084437"/>
          </a:xfrm>
        </p:grpSpPr>
        <p:sp>
          <p:nvSpPr>
            <p:cNvPr id="2" name="Freeform 1"/>
            <p:cNvSpPr/>
            <p:nvPr/>
          </p:nvSpPr>
          <p:spPr>
            <a:xfrm>
              <a:off x="1416734" y="989678"/>
              <a:ext cx="15142" cy="579069"/>
            </a:xfrm>
            <a:custGeom>
              <a:avLst/>
              <a:gdLst/>
              <a:ahLst/>
              <a:cxnLst/>
              <a:rect l="0" t="0" r="0" b="0"/>
              <a:pathLst>
                <a:path w="15142" h="579069">
                  <a:moveTo>
                    <a:pt x="4613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64"/>
                  </a:lnTo>
                  <a:lnTo>
                    <a:pt x="507" y="43050"/>
                  </a:lnTo>
                  <a:lnTo>
                    <a:pt x="1326" y="58474"/>
                  </a:lnTo>
                  <a:lnTo>
                    <a:pt x="2142" y="76106"/>
                  </a:lnTo>
                  <a:lnTo>
                    <a:pt x="2826" y="95618"/>
                  </a:lnTo>
                  <a:lnTo>
                    <a:pt x="3352" y="116599"/>
                  </a:lnTo>
                  <a:lnTo>
                    <a:pt x="3738" y="138655"/>
                  </a:lnTo>
                  <a:lnTo>
                    <a:pt x="4013" y="160985"/>
                  </a:lnTo>
                  <a:lnTo>
                    <a:pt x="4204" y="182435"/>
                  </a:lnTo>
                  <a:lnTo>
                    <a:pt x="4336" y="202449"/>
                  </a:lnTo>
                  <a:lnTo>
                    <a:pt x="4427" y="221003"/>
                  </a:lnTo>
                  <a:lnTo>
                    <a:pt x="4488" y="238320"/>
                  </a:lnTo>
                  <a:lnTo>
                    <a:pt x="4533" y="254681"/>
                  </a:lnTo>
                  <a:lnTo>
                    <a:pt x="4734" y="270504"/>
                  </a:lnTo>
                  <a:lnTo>
                    <a:pt x="5401" y="286297"/>
                  </a:lnTo>
                  <a:lnTo>
                    <a:pt x="6662" y="302338"/>
                  </a:lnTo>
                  <a:lnTo>
                    <a:pt x="8323" y="318539"/>
                  </a:lnTo>
                  <a:lnTo>
                    <a:pt x="9977" y="334569"/>
                  </a:lnTo>
                  <a:lnTo>
                    <a:pt x="11383" y="350241"/>
                  </a:lnTo>
                  <a:lnTo>
                    <a:pt x="12479" y="365527"/>
                  </a:lnTo>
                  <a:lnTo>
                    <a:pt x="13288" y="380477"/>
                  </a:lnTo>
                  <a:lnTo>
                    <a:pt x="13867" y="395172"/>
                  </a:lnTo>
                  <a:lnTo>
                    <a:pt x="14273" y="410007"/>
                  </a:lnTo>
                  <a:lnTo>
                    <a:pt x="14553" y="425652"/>
                  </a:lnTo>
                  <a:lnTo>
                    <a:pt x="14745" y="442399"/>
                  </a:lnTo>
                  <a:lnTo>
                    <a:pt x="14875" y="459886"/>
                  </a:lnTo>
                  <a:lnTo>
                    <a:pt x="14962" y="477317"/>
                  </a:lnTo>
                  <a:lnTo>
                    <a:pt x="15021" y="494217"/>
                  </a:lnTo>
                  <a:lnTo>
                    <a:pt x="15061" y="510250"/>
                  </a:lnTo>
                  <a:lnTo>
                    <a:pt x="15092" y="526843"/>
                  </a:lnTo>
                  <a:lnTo>
                    <a:pt x="15117" y="547682"/>
                  </a:lnTo>
                  <a:lnTo>
                    <a:pt x="15141" y="57906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56534" y="1000207"/>
              <a:ext cx="405618" cy="563929"/>
            </a:xfrm>
            <a:custGeom>
              <a:avLst/>
              <a:gdLst/>
              <a:ahLst/>
              <a:cxnLst/>
              <a:rect l="0" t="0" r="0" b="0"/>
              <a:pathLst>
                <a:path w="405618" h="563929">
                  <a:moveTo>
                    <a:pt x="154367" y="0"/>
                  </a:moveTo>
                  <a:lnTo>
                    <a:pt x="145633" y="3001"/>
                  </a:lnTo>
                  <a:lnTo>
                    <a:pt x="137927" y="6423"/>
                  </a:lnTo>
                  <a:lnTo>
                    <a:pt x="130519" y="10624"/>
                  </a:lnTo>
                  <a:lnTo>
                    <a:pt x="123086" y="15697"/>
                  </a:lnTo>
                  <a:lnTo>
                    <a:pt x="115259" y="21826"/>
                  </a:lnTo>
                  <a:lnTo>
                    <a:pt x="106880" y="29015"/>
                  </a:lnTo>
                  <a:lnTo>
                    <a:pt x="97964" y="37275"/>
                  </a:lnTo>
                  <a:lnTo>
                    <a:pt x="88601" y="46718"/>
                  </a:lnTo>
                  <a:lnTo>
                    <a:pt x="78903" y="57287"/>
                  </a:lnTo>
                  <a:lnTo>
                    <a:pt x="69290" y="68637"/>
                  </a:lnTo>
                  <a:lnTo>
                    <a:pt x="60449" y="80246"/>
                  </a:lnTo>
                  <a:lnTo>
                    <a:pt x="52693" y="91793"/>
                  </a:lnTo>
                  <a:lnTo>
                    <a:pt x="45995" y="103155"/>
                  </a:lnTo>
                  <a:lnTo>
                    <a:pt x="40181" y="114317"/>
                  </a:lnTo>
                  <a:lnTo>
                    <a:pt x="35046" y="125307"/>
                  </a:lnTo>
                  <a:lnTo>
                    <a:pt x="30409" y="136162"/>
                  </a:lnTo>
                  <a:lnTo>
                    <a:pt x="26126" y="146917"/>
                  </a:lnTo>
                  <a:lnTo>
                    <a:pt x="22090" y="157615"/>
                  </a:lnTo>
                  <a:lnTo>
                    <a:pt x="18224" y="168769"/>
                  </a:lnTo>
                  <a:lnTo>
                    <a:pt x="14475" y="181314"/>
                  </a:lnTo>
                  <a:lnTo>
                    <a:pt x="10809" y="195655"/>
                  </a:lnTo>
                  <a:lnTo>
                    <a:pt x="7364" y="211866"/>
                  </a:lnTo>
                  <a:lnTo>
                    <a:pt x="4430" y="229954"/>
                  </a:lnTo>
                  <a:lnTo>
                    <a:pt x="2130" y="249714"/>
                  </a:lnTo>
                  <a:lnTo>
                    <a:pt x="586" y="270660"/>
                  </a:lnTo>
                  <a:lnTo>
                    <a:pt x="0" y="292157"/>
                  </a:lnTo>
                  <a:lnTo>
                    <a:pt x="385" y="313795"/>
                  </a:lnTo>
                  <a:lnTo>
                    <a:pt x="1610" y="335389"/>
                  </a:lnTo>
                  <a:lnTo>
                    <a:pt x="3495" y="356879"/>
                  </a:lnTo>
                  <a:lnTo>
                    <a:pt x="5876" y="378258"/>
                  </a:lnTo>
                  <a:lnTo>
                    <a:pt x="8778" y="399379"/>
                  </a:lnTo>
                  <a:lnTo>
                    <a:pt x="12404" y="419954"/>
                  </a:lnTo>
                  <a:lnTo>
                    <a:pt x="16805" y="439860"/>
                  </a:lnTo>
                  <a:lnTo>
                    <a:pt x="21897" y="458652"/>
                  </a:lnTo>
                  <a:lnTo>
                    <a:pt x="27539" y="475522"/>
                  </a:lnTo>
                  <a:lnTo>
                    <a:pt x="33599" y="490199"/>
                  </a:lnTo>
                  <a:lnTo>
                    <a:pt x="40126" y="502886"/>
                  </a:lnTo>
                  <a:lnTo>
                    <a:pt x="47339" y="513965"/>
                  </a:lnTo>
                  <a:lnTo>
                    <a:pt x="55308" y="523827"/>
                  </a:lnTo>
                  <a:lnTo>
                    <a:pt x="64117" y="532640"/>
                  </a:lnTo>
                  <a:lnTo>
                    <a:pt x="73940" y="540356"/>
                  </a:lnTo>
                  <a:lnTo>
                    <a:pt x="84775" y="547031"/>
                  </a:lnTo>
                  <a:lnTo>
                    <a:pt x="96474" y="552669"/>
                  </a:lnTo>
                  <a:lnTo>
                    <a:pt x="108852" y="557159"/>
                  </a:lnTo>
                  <a:lnTo>
                    <a:pt x="121733" y="560544"/>
                  </a:lnTo>
                  <a:lnTo>
                    <a:pt x="134975" y="562833"/>
                  </a:lnTo>
                  <a:lnTo>
                    <a:pt x="148470" y="563928"/>
                  </a:lnTo>
                  <a:lnTo>
                    <a:pt x="162131" y="563883"/>
                  </a:lnTo>
                  <a:lnTo>
                    <a:pt x="175575" y="562718"/>
                  </a:lnTo>
                  <a:lnTo>
                    <a:pt x="188149" y="560341"/>
                  </a:lnTo>
                  <a:lnTo>
                    <a:pt x="199578" y="556811"/>
                  </a:lnTo>
                  <a:lnTo>
                    <a:pt x="210235" y="552154"/>
                  </a:lnTo>
                  <a:lnTo>
                    <a:pt x="220926" y="546279"/>
                  </a:lnTo>
                  <a:lnTo>
                    <a:pt x="232116" y="539257"/>
                  </a:lnTo>
                  <a:lnTo>
                    <a:pt x="243601" y="531441"/>
                  </a:lnTo>
                  <a:lnTo>
                    <a:pt x="254711" y="523357"/>
                  </a:lnTo>
                  <a:lnTo>
                    <a:pt x="265076" y="515330"/>
                  </a:lnTo>
                  <a:lnTo>
                    <a:pt x="274647" y="507484"/>
                  </a:lnTo>
                  <a:lnTo>
                    <a:pt x="283528" y="499836"/>
                  </a:lnTo>
                  <a:lnTo>
                    <a:pt x="291869" y="492359"/>
                  </a:lnTo>
                  <a:lnTo>
                    <a:pt x="299809" y="485016"/>
                  </a:lnTo>
                  <a:lnTo>
                    <a:pt x="307462" y="477771"/>
                  </a:lnTo>
                  <a:lnTo>
                    <a:pt x="314912" y="470592"/>
                  </a:lnTo>
                  <a:lnTo>
                    <a:pt x="322224" y="463295"/>
                  </a:lnTo>
                  <a:lnTo>
                    <a:pt x="329440" y="455556"/>
                  </a:lnTo>
                  <a:lnTo>
                    <a:pt x="336588" y="447235"/>
                  </a:lnTo>
                  <a:lnTo>
                    <a:pt x="343523" y="438358"/>
                  </a:lnTo>
                  <a:lnTo>
                    <a:pt x="349953" y="429021"/>
                  </a:lnTo>
                  <a:lnTo>
                    <a:pt x="355759" y="419331"/>
                  </a:lnTo>
                  <a:lnTo>
                    <a:pt x="360979" y="409384"/>
                  </a:lnTo>
                  <a:lnTo>
                    <a:pt x="365719" y="399254"/>
                  </a:lnTo>
                  <a:lnTo>
                    <a:pt x="370094" y="388996"/>
                  </a:lnTo>
                  <a:lnTo>
                    <a:pt x="374203" y="378651"/>
                  </a:lnTo>
                  <a:lnTo>
                    <a:pt x="378123" y="368246"/>
                  </a:lnTo>
                  <a:lnTo>
                    <a:pt x="381911" y="357801"/>
                  </a:lnTo>
                  <a:lnTo>
                    <a:pt x="385609" y="347328"/>
                  </a:lnTo>
                  <a:lnTo>
                    <a:pt x="389246" y="336837"/>
                  </a:lnTo>
                  <a:lnTo>
                    <a:pt x="392836" y="326324"/>
                  </a:lnTo>
                  <a:lnTo>
                    <a:pt x="396230" y="315467"/>
                  </a:lnTo>
                  <a:lnTo>
                    <a:pt x="399129" y="303652"/>
                  </a:lnTo>
                  <a:lnTo>
                    <a:pt x="401411" y="290630"/>
                  </a:lnTo>
                  <a:lnTo>
                    <a:pt x="403112" y="276628"/>
                  </a:lnTo>
                  <a:lnTo>
                    <a:pt x="404337" y="262158"/>
                  </a:lnTo>
                  <a:lnTo>
                    <a:pt x="405193" y="247568"/>
                  </a:lnTo>
                  <a:lnTo>
                    <a:pt x="405617" y="232857"/>
                  </a:lnTo>
                  <a:lnTo>
                    <a:pt x="405377" y="217769"/>
                  </a:lnTo>
                  <a:lnTo>
                    <a:pt x="404401" y="202185"/>
                  </a:lnTo>
                  <a:lnTo>
                    <a:pt x="402763" y="186449"/>
                  </a:lnTo>
                  <a:lnTo>
                    <a:pt x="400593" y="171257"/>
                  </a:lnTo>
                  <a:lnTo>
                    <a:pt x="398018" y="156958"/>
                  </a:lnTo>
                  <a:lnTo>
                    <a:pt x="394983" y="143407"/>
                  </a:lnTo>
                  <a:lnTo>
                    <a:pt x="391269" y="130160"/>
                  </a:lnTo>
                  <a:lnTo>
                    <a:pt x="386807" y="116922"/>
                  </a:lnTo>
                  <a:lnTo>
                    <a:pt x="381675" y="103895"/>
                  </a:lnTo>
                  <a:lnTo>
                    <a:pt x="376006" y="91666"/>
                  </a:lnTo>
                  <a:lnTo>
                    <a:pt x="369919" y="80507"/>
                  </a:lnTo>
                  <a:lnTo>
                    <a:pt x="363034" y="70216"/>
                  </a:lnTo>
                  <a:lnTo>
                    <a:pt x="354516" y="60310"/>
                  </a:lnTo>
                  <a:lnTo>
                    <a:pt x="344045" y="50469"/>
                  </a:lnTo>
                  <a:lnTo>
                    <a:pt x="331927" y="40876"/>
                  </a:lnTo>
                  <a:lnTo>
                    <a:pt x="318804" y="32106"/>
                  </a:lnTo>
                  <a:lnTo>
                    <a:pt x="305163" y="24432"/>
                  </a:lnTo>
                  <a:lnTo>
                    <a:pt x="291277" y="17973"/>
                  </a:lnTo>
                  <a:lnTo>
                    <a:pt x="277282" y="12858"/>
                  </a:lnTo>
                  <a:lnTo>
                    <a:pt x="263245" y="9023"/>
                  </a:lnTo>
                  <a:lnTo>
                    <a:pt x="249193" y="6584"/>
                  </a:lnTo>
                  <a:lnTo>
                    <a:pt x="235139" y="5913"/>
                  </a:lnTo>
                  <a:lnTo>
                    <a:pt x="221095" y="7052"/>
                  </a:lnTo>
                  <a:lnTo>
                    <a:pt x="207392" y="9765"/>
                  </a:lnTo>
                  <a:lnTo>
                    <a:pt x="194642" y="13719"/>
                  </a:lnTo>
                  <a:lnTo>
                    <a:pt x="183105" y="18598"/>
                  </a:lnTo>
                  <a:lnTo>
                    <a:pt x="172714" y="24143"/>
                  </a:lnTo>
                  <a:lnTo>
                    <a:pt x="163265" y="30156"/>
                  </a:lnTo>
                  <a:lnTo>
                    <a:pt x="154547" y="36484"/>
                  </a:lnTo>
                  <a:lnTo>
                    <a:pt x="146663" y="42720"/>
                  </a:lnTo>
                  <a:lnTo>
                    <a:pt x="139272" y="48809"/>
                  </a:lnTo>
                  <a:lnTo>
                    <a:pt x="131720" y="55284"/>
                  </a:lnTo>
                  <a:lnTo>
                    <a:pt x="122782" y="6317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00455" y="1495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02260" y="1040193"/>
              <a:ext cx="381342" cy="507497"/>
            </a:xfrm>
            <a:custGeom>
              <a:avLst/>
              <a:gdLst/>
              <a:ahLst/>
              <a:cxnLst/>
              <a:rect l="0" t="0" r="0" b="0"/>
              <a:pathLst>
                <a:path w="381342" h="507497">
                  <a:moveTo>
                    <a:pt x="103522" y="12656"/>
                  </a:moveTo>
                  <a:lnTo>
                    <a:pt x="97587" y="21458"/>
                  </a:lnTo>
                  <a:lnTo>
                    <a:pt x="91383" y="29804"/>
                  </a:lnTo>
                  <a:lnTo>
                    <a:pt x="84292" y="38503"/>
                  </a:lnTo>
                  <a:lnTo>
                    <a:pt x="76524" y="47624"/>
                  </a:lnTo>
                  <a:lnTo>
                    <a:pt x="68526" y="57119"/>
                  </a:lnTo>
                  <a:lnTo>
                    <a:pt x="60585" y="66906"/>
                  </a:lnTo>
                  <a:lnTo>
                    <a:pt x="52811" y="76748"/>
                  </a:lnTo>
                  <a:lnTo>
                    <a:pt x="45217" y="86273"/>
                  </a:lnTo>
                  <a:lnTo>
                    <a:pt x="37785" y="95311"/>
                  </a:lnTo>
                  <a:lnTo>
                    <a:pt x="30643" y="104022"/>
                  </a:lnTo>
                  <a:lnTo>
                    <a:pt x="24066" y="112792"/>
                  </a:lnTo>
                  <a:lnTo>
                    <a:pt x="18143" y="121810"/>
                  </a:lnTo>
                  <a:lnTo>
                    <a:pt x="12289" y="129909"/>
                  </a:lnTo>
                  <a:lnTo>
                    <a:pt x="6277" y="133880"/>
                  </a:lnTo>
                  <a:lnTo>
                    <a:pt x="1751" y="132478"/>
                  </a:lnTo>
                  <a:lnTo>
                    <a:pt x="0" y="127713"/>
                  </a:lnTo>
                  <a:lnTo>
                    <a:pt x="815" y="120954"/>
                  </a:lnTo>
                  <a:lnTo>
                    <a:pt x="3566" y="112926"/>
                  </a:lnTo>
                  <a:lnTo>
                    <a:pt x="7685" y="104066"/>
                  </a:lnTo>
                  <a:lnTo>
                    <a:pt x="12747" y="94651"/>
                  </a:lnTo>
                  <a:lnTo>
                    <a:pt x="18449" y="84865"/>
                  </a:lnTo>
                  <a:lnTo>
                    <a:pt x="24594" y="74838"/>
                  </a:lnTo>
                  <a:lnTo>
                    <a:pt x="31368" y="64813"/>
                  </a:lnTo>
                  <a:lnTo>
                    <a:pt x="39288" y="55154"/>
                  </a:lnTo>
                  <a:lnTo>
                    <a:pt x="48545" y="46030"/>
                  </a:lnTo>
                  <a:lnTo>
                    <a:pt x="58865" y="37599"/>
                  </a:lnTo>
                  <a:lnTo>
                    <a:pt x="69711" y="30081"/>
                  </a:lnTo>
                  <a:lnTo>
                    <a:pt x="80710" y="23505"/>
                  </a:lnTo>
                  <a:lnTo>
                    <a:pt x="91688" y="17749"/>
                  </a:lnTo>
                  <a:lnTo>
                    <a:pt x="102584" y="12641"/>
                  </a:lnTo>
                  <a:lnTo>
                    <a:pt x="113397" y="8025"/>
                  </a:lnTo>
                  <a:lnTo>
                    <a:pt x="124301" y="4092"/>
                  </a:lnTo>
                  <a:lnTo>
                    <a:pt x="135622" y="1355"/>
                  </a:lnTo>
                  <a:lnTo>
                    <a:pt x="147494" y="0"/>
                  </a:lnTo>
                  <a:lnTo>
                    <a:pt x="159571" y="75"/>
                  </a:lnTo>
                  <a:lnTo>
                    <a:pt x="171146" y="1645"/>
                  </a:lnTo>
                  <a:lnTo>
                    <a:pt x="181851" y="4597"/>
                  </a:lnTo>
                  <a:lnTo>
                    <a:pt x="191496" y="8850"/>
                  </a:lnTo>
                  <a:lnTo>
                    <a:pt x="199901" y="14445"/>
                  </a:lnTo>
                  <a:lnTo>
                    <a:pt x="207104" y="21285"/>
                  </a:lnTo>
                  <a:lnTo>
                    <a:pt x="213127" y="29317"/>
                  </a:lnTo>
                  <a:lnTo>
                    <a:pt x="217890" y="38611"/>
                  </a:lnTo>
                  <a:lnTo>
                    <a:pt x="221465" y="49081"/>
                  </a:lnTo>
                  <a:lnTo>
                    <a:pt x="223885" y="60365"/>
                  </a:lnTo>
                  <a:lnTo>
                    <a:pt x="225069" y="71931"/>
                  </a:lnTo>
                  <a:lnTo>
                    <a:pt x="225084" y="83445"/>
                  </a:lnTo>
                  <a:lnTo>
                    <a:pt x="223960" y="94615"/>
                  </a:lnTo>
                  <a:lnTo>
                    <a:pt x="221610" y="105116"/>
                  </a:lnTo>
                  <a:lnTo>
                    <a:pt x="218104" y="114844"/>
                  </a:lnTo>
                  <a:lnTo>
                    <a:pt x="213632" y="123868"/>
                  </a:lnTo>
                  <a:lnTo>
                    <a:pt x="208413" y="132323"/>
                  </a:lnTo>
                  <a:lnTo>
                    <a:pt x="202646" y="140349"/>
                  </a:lnTo>
                  <a:lnTo>
                    <a:pt x="196487" y="148064"/>
                  </a:lnTo>
                  <a:lnTo>
                    <a:pt x="190053" y="155559"/>
                  </a:lnTo>
                  <a:lnTo>
                    <a:pt x="183415" y="162868"/>
                  </a:lnTo>
                  <a:lnTo>
                    <a:pt x="176130" y="168852"/>
                  </a:lnTo>
                  <a:lnTo>
                    <a:pt x="168488" y="171559"/>
                  </a:lnTo>
                  <a:lnTo>
                    <a:pt x="163056" y="170427"/>
                  </a:lnTo>
                  <a:lnTo>
                    <a:pt x="161595" y="166647"/>
                  </a:lnTo>
                  <a:lnTo>
                    <a:pt x="163998" y="162470"/>
                  </a:lnTo>
                  <a:lnTo>
                    <a:pt x="169984" y="158896"/>
                  </a:lnTo>
                  <a:lnTo>
                    <a:pt x="179032" y="156143"/>
                  </a:lnTo>
                  <a:lnTo>
                    <a:pt x="190173" y="154463"/>
                  </a:lnTo>
                  <a:lnTo>
                    <a:pt x="202184" y="154320"/>
                  </a:lnTo>
                  <a:lnTo>
                    <a:pt x="214299" y="155817"/>
                  </a:lnTo>
                  <a:lnTo>
                    <a:pt x="226196" y="158604"/>
                  </a:lnTo>
                  <a:lnTo>
                    <a:pt x="237794" y="162077"/>
                  </a:lnTo>
                  <a:lnTo>
                    <a:pt x="249117" y="165826"/>
                  </a:lnTo>
                  <a:lnTo>
                    <a:pt x="260384" y="169967"/>
                  </a:lnTo>
                  <a:lnTo>
                    <a:pt x="271957" y="175031"/>
                  </a:lnTo>
                  <a:lnTo>
                    <a:pt x="284007" y="181252"/>
                  </a:lnTo>
                  <a:lnTo>
                    <a:pt x="296375" y="188566"/>
                  </a:lnTo>
                  <a:lnTo>
                    <a:pt x="308679" y="196779"/>
                  </a:lnTo>
                  <a:lnTo>
                    <a:pt x="320691" y="205683"/>
                  </a:lnTo>
                  <a:lnTo>
                    <a:pt x="332197" y="215255"/>
                  </a:lnTo>
                  <a:lnTo>
                    <a:pt x="342924" y="225659"/>
                  </a:lnTo>
                  <a:lnTo>
                    <a:pt x="352794" y="236915"/>
                  </a:lnTo>
                  <a:lnTo>
                    <a:pt x="361574" y="248913"/>
                  </a:lnTo>
                  <a:lnTo>
                    <a:pt x="368800" y="261499"/>
                  </a:lnTo>
                  <a:lnTo>
                    <a:pt x="374361" y="274523"/>
                  </a:lnTo>
                  <a:lnTo>
                    <a:pt x="378282" y="287862"/>
                  </a:lnTo>
                  <a:lnTo>
                    <a:pt x="380555" y="301422"/>
                  </a:lnTo>
                  <a:lnTo>
                    <a:pt x="381341" y="315128"/>
                  </a:lnTo>
                  <a:lnTo>
                    <a:pt x="380753" y="328601"/>
                  </a:lnTo>
                  <a:lnTo>
                    <a:pt x="378771" y="341196"/>
                  </a:lnTo>
                  <a:lnTo>
                    <a:pt x="375506" y="352633"/>
                  </a:lnTo>
                  <a:lnTo>
                    <a:pt x="370858" y="363127"/>
                  </a:lnTo>
                  <a:lnTo>
                    <a:pt x="364457" y="373176"/>
                  </a:lnTo>
                  <a:lnTo>
                    <a:pt x="356255" y="383121"/>
                  </a:lnTo>
                  <a:lnTo>
                    <a:pt x="346323" y="392955"/>
                  </a:lnTo>
                  <a:lnTo>
                    <a:pt x="334683" y="402419"/>
                  </a:lnTo>
                  <a:lnTo>
                    <a:pt x="321518" y="411383"/>
                  </a:lnTo>
                  <a:lnTo>
                    <a:pt x="307120" y="419861"/>
                  </a:lnTo>
                  <a:lnTo>
                    <a:pt x="291785" y="427935"/>
                  </a:lnTo>
                  <a:lnTo>
                    <a:pt x="275778" y="435694"/>
                  </a:lnTo>
                  <a:lnTo>
                    <a:pt x="259625" y="443056"/>
                  </a:lnTo>
                  <a:lnTo>
                    <a:pt x="244087" y="449781"/>
                  </a:lnTo>
                  <a:lnTo>
                    <a:pt x="229529" y="455788"/>
                  </a:lnTo>
                  <a:lnTo>
                    <a:pt x="215957" y="461144"/>
                  </a:lnTo>
                  <a:lnTo>
                    <a:pt x="203221" y="465976"/>
                  </a:lnTo>
                  <a:lnTo>
                    <a:pt x="191131" y="470413"/>
                  </a:lnTo>
                  <a:lnTo>
                    <a:pt x="179518" y="474563"/>
                  </a:lnTo>
                  <a:lnTo>
                    <a:pt x="168245" y="478511"/>
                  </a:lnTo>
                  <a:lnTo>
                    <a:pt x="157209" y="482318"/>
                  </a:lnTo>
                  <a:lnTo>
                    <a:pt x="146338" y="486029"/>
                  </a:lnTo>
                  <a:lnTo>
                    <a:pt x="135578" y="489674"/>
                  </a:lnTo>
                  <a:lnTo>
                    <a:pt x="124908" y="493269"/>
                  </a:lnTo>
                  <a:lnTo>
                    <a:pt x="114756" y="496679"/>
                  </a:lnTo>
                  <a:lnTo>
                    <a:pt x="105001" y="499952"/>
                  </a:lnTo>
                  <a:lnTo>
                    <a:pt x="94782" y="503374"/>
                  </a:lnTo>
                  <a:lnTo>
                    <a:pt x="82465" y="50749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17824" y="1021264"/>
              <a:ext cx="224800" cy="462231"/>
            </a:xfrm>
            <a:custGeom>
              <a:avLst/>
              <a:gdLst/>
              <a:ahLst/>
              <a:cxnLst/>
              <a:rect l="0" t="0" r="0" b="0"/>
              <a:pathLst>
                <a:path w="224800" h="462231">
                  <a:moveTo>
                    <a:pt x="72269" y="0"/>
                  </a:moveTo>
                  <a:lnTo>
                    <a:pt x="69268" y="11802"/>
                  </a:lnTo>
                  <a:lnTo>
                    <a:pt x="65846" y="23571"/>
                  </a:lnTo>
                  <a:lnTo>
                    <a:pt x="61654" y="36457"/>
                  </a:lnTo>
                  <a:lnTo>
                    <a:pt x="56927" y="50132"/>
                  </a:lnTo>
                  <a:lnTo>
                    <a:pt x="52094" y="63812"/>
                  </a:lnTo>
                  <a:lnTo>
                    <a:pt x="47417" y="77037"/>
                  </a:lnTo>
                  <a:lnTo>
                    <a:pt x="42980" y="90007"/>
                  </a:lnTo>
                  <a:lnTo>
                    <a:pt x="38779" y="103383"/>
                  </a:lnTo>
                  <a:lnTo>
                    <a:pt x="34770" y="117524"/>
                  </a:lnTo>
                  <a:lnTo>
                    <a:pt x="30910" y="132308"/>
                  </a:lnTo>
                  <a:lnTo>
                    <a:pt x="27158" y="147318"/>
                  </a:lnTo>
                  <a:lnTo>
                    <a:pt x="23482" y="162268"/>
                  </a:lnTo>
                  <a:lnTo>
                    <a:pt x="19859" y="176884"/>
                  </a:lnTo>
                  <a:lnTo>
                    <a:pt x="16273" y="190845"/>
                  </a:lnTo>
                  <a:lnTo>
                    <a:pt x="12717" y="204060"/>
                  </a:lnTo>
                  <a:lnTo>
                    <a:pt x="9345" y="217086"/>
                  </a:lnTo>
                  <a:lnTo>
                    <a:pt x="6461" y="230977"/>
                  </a:lnTo>
                  <a:lnTo>
                    <a:pt x="4189" y="246260"/>
                  </a:lnTo>
                  <a:lnTo>
                    <a:pt x="2495" y="262952"/>
                  </a:lnTo>
                  <a:lnTo>
                    <a:pt x="1275" y="280840"/>
                  </a:lnTo>
                  <a:lnTo>
                    <a:pt x="421" y="299647"/>
                  </a:lnTo>
                  <a:lnTo>
                    <a:pt x="0" y="318801"/>
                  </a:lnTo>
                  <a:lnTo>
                    <a:pt x="241" y="337491"/>
                  </a:lnTo>
                  <a:lnTo>
                    <a:pt x="1227" y="355313"/>
                  </a:lnTo>
                  <a:lnTo>
                    <a:pt x="3211" y="372226"/>
                  </a:lnTo>
                  <a:lnTo>
                    <a:pt x="6678" y="388357"/>
                  </a:lnTo>
                  <a:lnTo>
                    <a:pt x="11756" y="403865"/>
                  </a:lnTo>
                  <a:lnTo>
                    <a:pt x="18268" y="418416"/>
                  </a:lnTo>
                  <a:lnTo>
                    <a:pt x="25928" y="431219"/>
                  </a:lnTo>
                  <a:lnTo>
                    <a:pt x="34449" y="441972"/>
                  </a:lnTo>
                  <a:lnTo>
                    <a:pt x="43592" y="450515"/>
                  </a:lnTo>
                  <a:lnTo>
                    <a:pt x="53173" y="456588"/>
                  </a:lnTo>
                  <a:lnTo>
                    <a:pt x="63063" y="460300"/>
                  </a:lnTo>
                  <a:lnTo>
                    <a:pt x="73331" y="462032"/>
                  </a:lnTo>
                  <a:lnTo>
                    <a:pt x="84215" y="462230"/>
                  </a:lnTo>
                  <a:lnTo>
                    <a:pt x="95796" y="461289"/>
                  </a:lnTo>
                  <a:lnTo>
                    <a:pt x="107846" y="459205"/>
                  </a:lnTo>
                  <a:lnTo>
                    <a:pt x="119935" y="455605"/>
                  </a:lnTo>
                  <a:lnTo>
                    <a:pt x="131808" y="450406"/>
                  </a:lnTo>
                  <a:lnTo>
                    <a:pt x="143390" y="443796"/>
                  </a:lnTo>
                  <a:lnTo>
                    <a:pt x="154700" y="436064"/>
                  </a:lnTo>
                  <a:lnTo>
                    <a:pt x="165780" y="427491"/>
                  </a:lnTo>
                  <a:lnTo>
                    <a:pt x="176356" y="418311"/>
                  </a:lnTo>
                  <a:lnTo>
                    <a:pt x="185859" y="408704"/>
                  </a:lnTo>
                  <a:lnTo>
                    <a:pt x="194067" y="398796"/>
                  </a:lnTo>
                  <a:lnTo>
                    <a:pt x="201071" y="388517"/>
                  </a:lnTo>
                  <a:lnTo>
                    <a:pt x="207092" y="377624"/>
                  </a:lnTo>
                  <a:lnTo>
                    <a:pt x="212361" y="366033"/>
                  </a:lnTo>
                  <a:lnTo>
                    <a:pt x="216919" y="353807"/>
                  </a:lnTo>
                  <a:lnTo>
                    <a:pt x="220616" y="341067"/>
                  </a:lnTo>
                  <a:lnTo>
                    <a:pt x="223422" y="327954"/>
                  </a:lnTo>
                  <a:lnTo>
                    <a:pt x="224799" y="315064"/>
                  </a:lnTo>
                  <a:lnTo>
                    <a:pt x="223677" y="303401"/>
                  </a:lnTo>
                  <a:lnTo>
                    <a:pt x="219692" y="293429"/>
                  </a:lnTo>
                  <a:lnTo>
                    <a:pt x="213097" y="285583"/>
                  </a:lnTo>
                  <a:lnTo>
                    <a:pt x="204394" y="280513"/>
                  </a:lnTo>
                  <a:lnTo>
                    <a:pt x="194097" y="278292"/>
                  </a:lnTo>
                  <a:lnTo>
                    <a:pt x="182645" y="278545"/>
                  </a:lnTo>
                  <a:lnTo>
                    <a:pt x="170376" y="280751"/>
                  </a:lnTo>
                  <a:lnTo>
                    <a:pt x="157544" y="284410"/>
                  </a:lnTo>
                  <a:lnTo>
                    <a:pt x="144491" y="289114"/>
                  </a:lnTo>
                  <a:lnTo>
                    <a:pt x="131647" y="294554"/>
                  </a:lnTo>
                  <a:lnTo>
                    <a:pt x="119230" y="300506"/>
                  </a:lnTo>
                  <a:lnTo>
                    <a:pt x="107263" y="306975"/>
                  </a:lnTo>
                  <a:lnTo>
                    <a:pt x="95686" y="314156"/>
                  </a:lnTo>
                  <a:lnTo>
                    <a:pt x="84424" y="322093"/>
                  </a:lnTo>
                  <a:lnTo>
                    <a:pt x="73657" y="330435"/>
                  </a:lnTo>
                  <a:lnTo>
                    <a:pt x="62668" y="339443"/>
                  </a:lnTo>
                  <a:lnTo>
                    <a:pt x="49371" y="351026"/>
                  </a:lnTo>
                  <a:lnTo>
                    <a:pt x="30155" y="36849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05989" y="1189720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128070" y="2934"/>
                  </a:lnTo>
                  <a:lnTo>
                    <a:pt x="119723" y="5716"/>
                  </a:lnTo>
                  <a:lnTo>
                    <a:pt x="111019" y="8611"/>
                  </a:lnTo>
                  <a:lnTo>
                    <a:pt x="101726" y="11478"/>
                  </a:lnTo>
                  <a:lnTo>
                    <a:pt x="91582" y="13995"/>
                  </a:lnTo>
                  <a:lnTo>
                    <a:pt x="80542" y="16010"/>
                  </a:lnTo>
                  <a:lnTo>
                    <a:pt x="68875" y="17695"/>
                  </a:lnTo>
                  <a:lnTo>
                    <a:pt x="57053" y="19439"/>
                  </a:lnTo>
                  <a:lnTo>
                    <a:pt x="45378" y="21460"/>
                  </a:lnTo>
                  <a:lnTo>
                    <a:pt x="34400" y="23659"/>
                  </a:lnTo>
                  <a:lnTo>
                    <a:pt x="23926" y="25913"/>
                  </a:lnTo>
                  <a:lnTo>
                    <a:pt x="13041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74528" y="989678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5" y="81578"/>
                  </a:lnTo>
                  <a:lnTo>
                    <a:pt x="178" y="95345"/>
                  </a:lnTo>
                  <a:lnTo>
                    <a:pt x="826" y="109194"/>
                  </a:lnTo>
                  <a:lnTo>
                    <a:pt x="2075" y="123102"/>
                  </a:lnTo>
                  <a:lnTo>
                    <a:pt x="3728" y="137052"/>
                  </a:lnTo>
                  <a:lnTo>
                    <a:pt x="5376" y="151031"/>
                  </a:lnTo>
                  <a:lnTo>
                    <a:pt x="6783" y="165042"/>
                  </a:lnTo>
                  <a:lnTo>
                    <a:pt x="8048" y="179572"/>
                  </a:lnTo>
                  <a:lnTo>
                    <a:pt x="9504" y="195536"/>
                  </a:lnTo>
                  <a:lnTo>
                    <a:pt x="11331" y="213322"/>
                  </a:lnTo>
                  <a:lnTo>
                    <a:pt x="13389" y="232828"/>
                  </a:lnTo>
                  <a:lnTo>
                    <a:pt x="15316" y="253751"/>
                  </a:lnTo>
                  <a:lnTo>
                    <a:pt x="16911" y="275748"/>
                  </a:lnTo>
                  <a:lnTo>
                    <a:pt x="18133" y="298366"/>
                  </a:lnTo>
                  <a:lnTo>
                    <a:pt x="19029" y="321068"/>
                  </a:lnTo>
                  <a:lnTo>
                    <a:pt x="19666" y="343540"/>
                  </a:lnTo>
                  <a:lnTo>
                    <a:pt x="20111" y="365366"/>
                  </a:lnTo>
                  <a:lnTo>
                    <a:pt x="20467" y="388379"/>
                  </a:lnTo>
                  <a:lnTo>
                    <a:pt x="20764" y="417952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63958" y="888992"/>
              <a:ext cx="447742" cy="303710"/>
            </a:xfrm>
            <a:custGeom>
              <a:avLst/>
              <a:gdLst/>
              <a:ahLst/>
              <a:cxnLst/>
              <a:rect l="0" t="0" r="0" b="0"/>
              <a:pathLst>
                <a:path w="447742" h="303710">
                  <a:moveTo>
                    <a:pt x="0" y="111215"/>
                  </a:moveTo>
                  <a:lnTo>
                    <a:pt x="3001" y="102481"/>
                  </a:lnTo>
                  <a:lnTo>
                    <a:pt x="6423" y="94774"/>
                  </a:lnTo>
                  <a:lnTo>
                    <a:pt x="10624" y="87372"/>
                  </a:lnTo>
                  <a:lnTo>
                    <a:pt x="15697" y="80111"/>
                  </a:lnTo>
                  <a:lnTo>
                    <a:pt x="21826" y="72932"/>
                  </a:lnTo>
                  <a:lnTo>
                    <a:pt x="29015" y="65807"/>
                  </a:lnTo>
                  <a:lnTo>
                    <a:pt x="37275" y="58716"/>
                  </a:lnTo>
                  <a:lnTo>
                    <a:pt x="46718" y="51649"/>
                  </a:lnTo>
                  <a:lnTo>
                    <a:pt x="57292" y="44603"/>
                  </a:lnTo>
                  <a:lnTo>
                    <a:pt x="68814" y="37736"/>
                  </a:lnTo>
                  <a:lnTo>
                    <a:pt x="81072" y="31351"/>
                  </a:lnTo>
                  <a:lnTo>
                    <a:pt x="93877" y="25575"/>
                  </a:lnTo>
                  <a:lnTo>
                    <a:pt x="107237" y="20376"/>
                  </a:lnTo>
                  <a:lnTo>
                    <a:pt x="121344" y="15649"/>
                  </a:lnTo>
                  <a:lnTo>
                    <a:pt x="136247" y="11288"/>
                  </a:lnTo>
                  <a:lnTo>
                    <a:pt x="152019" y="7358"/>
                  </a:lnTo>
                  <a:lnTo>
                    <a:pt x="168824" y="4090"/>
                  </a:lnTo>
                  <a:lnTo>
                    <a:pt x="186647" y="1567"/>
                  </a:lnTo>
                  <a:lnTo>
                    <a:pt x="205177" y="42"/>
                  </a:lnTo>
                  <a:lnTo>
                    <a:pt x="223914" y="0"/>
                  </a:lnTo>
                  <a:lnTo>
                    <a:pt x="242544" y="1564"/>
                  </a:lnTo>
                  <a:lnTo>
                    <a:pt x="260628" y="4394"/>
                  </a:lnTo>
                  <a:lnTo>
                    <a:pt x="277546" y="7896"/>
                  </a:lnTo>
                  <a:lnTo>
                    <a:pt x="293074" y="11658"/>
                  </a:lnTo>
                  <a:lnTo>
                    <a:pt x="307485" y="15639"/>
                  </a:lnTo>
                  <a:lnTo>
                    <a:pt x="321325" y="20063"/>
                  </a:lnTo>
                  <a:lnTo>
                    <a:pt x="334967" y="25037"/>
                  </a:lnTo>
                  <a:lnTo>
                    <a:pt x="348268" y="30529"/>
                  </a:lnTo>
                  <a:lnTo>
                    <a:pt x="360682" y="36448"/>
                  </a:lnTo>
                  <a:lnTo>
                    <a:pt x="371966" y="42702"/>
                  </a:lnTo>
                  <a:lnTo>
                    <a:pt x="382341" y="49530"/>
                  </a:lnTo>
                  <a:lnTo>
                    <a:pt x="392303" y="57478"/>
                  </a:lnTo>
                  <a:lnTo>
                    <a:pt x="402182" y="66754"/>
                  </a:lnTo>
                  <a:lnTo>
                    <a:pt x="411800" y="77255"/>
                  </a:lnTo>
                  <a:lnTo>
                    <a:pt x="420586" y="88753"/>
                  </a:lnTo>
                  <a:lnTo>
                    <a:pt x="428272" y="101012"/>
                  </a:lnTo>
                  <a:lnTo>
                    <a:pt x="434738" y="113989"/>
                  </a:lnTo>
                  <a:lnTo>
                    <a:pt x="439857" y="127831"/>
                  </a:lnTo>
                  <a:lnTo>
                    <a:pt x="443700" y="142540"/>
                  </a:lnTo>
                  <a:lnTo>
                    <a:pt x="446315" y="157670"/>
                  </a:lnTo>
                  <a:lnTo>
                    <a:pt x="447636" y="172446"/>
                  </a:lnTo>
                  <a:lnTo>
                    <a:pt x="447741" y="186458"/>
                  </a:lnTo>
                  <a:lnTo>
                    <a:pt x="446509" y="199646"/>
                  </a:lnTo>
                  <a:lnTo>
                    <a:pt x="443556" y="212117"/>
                  </a:lnTo>
                  <a:lnTo>
                    <a:pt x="438826" y="224024"/>
                  </a:lnTo>
                  <a:lnTo>
                    <a:pt x="432548" y="235514"/>
                  </a:lnTo>
                  <a:lnTo>
                    <a:pt x="425047" y="246703"/>
                  </a:lnTo>
                  <a:lnTo>
                    <a:pt x="416628" y="257669"/>
                  </a:lnTo>
                  <a:lnTo>
                    <a:pt x="407383" y="267985"/>
                  </a:lnTo>
                  <a:lnTo>
                    <a:pt x="397200" y="276774"/>
                  </a:lnTo>
                  <a:lnTo>
                    <a:pt x="386089" y="283686"/>
                  </a:lnTo>
                  <a:lnTo>
                    <a:pt x="374018" y="289004"/>
                  </a:lnTo>
                  <a:lnTo>
                    <a:pt x="360851" y="293353"/>
                  </a:lnTo>
                  <a:lnTo>
                    <a:pt x="346623" y="297200"/>
                  </a:lnTo>
                  <a:lnTo>
                    <a:pt x="331661" y="300481"/>
                  </a:lnTo>
                  <a:lnTo>
                    <a:pt x="316472" y="302714"/>
                  </a:lnTo>
                  <a:lnTo>
                    <a:pt x="301373" y="303707"/>
                  </a:lnTo>
                  <a:lnTo>
                    <a:pt x="286504" y="303709"/>
                  </a:lnTo>
                  <a:lnTo>
                    <a:pt x="270150" y="303255"/>
                  </a:lnTo>
                  <a:lnTo>
                    <a:pt x="247524" y="302302"/>
                  </a:lnTo>
                  <a:lnTo>
                    <a:pt x="210570" y="3007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17356" y="968621"/>
              <a:ext cx="182861" cy="526426"/>
            </a:xfrm>
            <a:custGeom>
              <a:avLst/>
              <a:gdLst/>
              <a:ahLst/>
              <a:cxnLst/>
              <a:rect l="0" t="0" r="0" b="0"/>
              <a:pathLst>
                <a:path w="182861" h="526426">
                  <a:moveTo>
                    <a:pt x="4613" y="0"/>
                  </a:moveTo>
                  <a:lnTo>
                    <a:pt x="1813" y="14736"/>
                  </a:lnTo>
                  <a:lnTo>
                    <a:pt x="311" y="29287"/>
                  </a:lnTo>
                  <a:lnTo>
                    <a:pt x="0" y="45082"/>
                  </a:lnTo>
                  <a:lnTo>
                    <a:pt x="506" y="62143"/>
                  </a:lnTo>
                  <a:lnTo>
                    <a:pt x="1326" y="80285"/>
                  </a:lnTo>
                  <a:lnTo>
                    <a:pt x="2142" y="99262"/>
                  </a:lnTo>
                  <a:lnTo>
                    <a:pt x="2825" y="118530"/>
                  </a:lnTo>
                  <a:lnTo>
                    <a:pt x="3352" y="137297"/>
                  </a:lnTo>
                  <a:lnTo>
                    <a:pt x="3738" y="155170"/>
                  </a:lnTo>
                  <a:lnTo>
                    <a:pt x="4013" y="172117"/>
                  </a:lnTo>
                  <a:lnTo>
                    <a:pt x="4204" y="188270"/>
                  </a:lnTo>
                  <a:lnTo>
                    <a:pt x="4336" y="203821"/>
                  </a:lnTo>
                  <a:lnTo>
                    <a:pt x="4426" y="219419"/>
                  </a:lnTo>
                  <a:lnTo>
                    <a:pt x="4488" y="236119"/>
                  </a:lnTo>
                  <a:lnTo>
                    <a:pt x="4529" y="254400"/>
                  </a:lnTo>
                  <a:lnTo>
                    <a:pt x="4557" y="274073"/>
                  </a:lnTo>
                  <a:lnTo>
                    <a:pt x="4575" y="294575"/>
                  </a:lnTo>
                  <a:lnTo>
                    <a:pt x="4588" y="315473"/>
                  </a:lnTo>
                  <a:lnTo>
                    <a:pt x="4596" y="336368"/>
                  </a:lnTo>
                  <a:lnTo>
                    <a:pt x="4601" y="356842"/>
                  </a:lnTo>
                  <a:lnTo>
                    <a:pt x="4605" y="376713"/>
                  </a:lnTo>
                  <a:lnTo>
                    <a:pt x="4608" y="395835"/>
                  </a:lnTo>
                  <a:lnTo>
                    <a:pt x="4609" y="413996"/>
                  </a:lnTo>
                  <a:lnTo>
                    <a:pt x="4587" y="431091"/>
                  </a:lnTo>
                  <a:lnTo>
                    <a:pt x="3734" y="444137"/>
                  </a:lnTo>
                  <a:lnTo>
                    <a:pt x="1978" y="449447"/>
                  </a:lnTo>
                  <a:lnTo>
                    <a:pt x="1004" y="448540"/>
                  </a:lnTo>
                  <a:lnTo>
                    <a:pt x="1218" y="443558"/>
                  </a:lnTo>
                  <a:lnTo>
                    <a:pt x="2424" y="435795"/>
                  </a:lnTo>
                  <a:lnTo>
                    <a:pt x="4361" y="426086"/>
                  </a:lnTo>
                  <a:lnTo>
                    <a:pt x="6975" y="415178"/>
                  </a:lnTo>
                  <a:lnTo>
                    <a:pt x="10412" y="403797"/>
                  </a:lnTo>
                  <a:lnTo>
                    <a:pt x="14691" y="392371"/>
                  </a:lnTo>
                  <a:lnTo>
                    <a:pt x="19701" y="381074"/>
                  </a:lnTo>
                  <a:lnTo>
                    <a:pt x="25289" y="369947"/>
                  </a:lnTo>
                  <a:lnTo>
                    <a:pt x="31309" y="358981"/>
                  </a:lnTo>
                  <a:lnTo>
                    <a:pt x="37640" y="348310"/>
                  </a:lnTo>
                  <a:lnTo>
                    <a:pt x="44189" y="338209"/>
                  </a:lnTo>
                  <a:lnTo>
                    <a:pt x="50898" y="328796"/>
                  </a:lnTo>
                  <a:lnTo>
                    <a:pt x="58048" y="320507"/>
                  </a:lnTo>
                  <a:lnTo>
                    <a:pt x="66219" y="314150"/>
                  </a:lnTo>
                  <a:lnTo>
                    <a:pt x="75643" y="309994"/>
                  </a:lnTo>
                  <a:lnTo>
                    <a:pt x="86075" y="308001"/>
                  </a:lnTo>
                  <a:lnTo>
                    <a:pt x="96995" y="308093"/>
                  </a:lnTo>
                  <a:lnTo>
                    <a:pt x="108039" y="310010"/>
                  </a:lnTo>
                  <a:lnTo>
                    <a:pt x="118877" y="313549"/>
                  </a:lnTo>
                  <a:lnTo>
                    <a:pt x="129147" y="318656"/>
                  </a:lnTo>
                  <a:lnTo>
                    <a:pt x="138712" y="325165"/>
                  </a:lnTo>
                  <a:lnTo>
                    <a:pt x="147455" y="332973"/>
                  </a:lnTo>
                  <a:lnTo>
                    <a:pt x="155189" y="342115"/>
                  </a:lnTo>
                  <a:lnTo>
                    <a:pt x="161908" y="352489"/>
                  </a:lnTo>
                  <a:lnTo>
                    <a:pt x="167591" y="363878"/>
                  </a:lnTo>
                  <a:lnTo>
                    <a:pt x="172120" y="376047"/>
                  </a:lnTo>
                  <a:lnTo>
                    <a:pt x="175537" y="388788"/>
                  </a:lnTo>
                  <a:lnTo>
                    <a:pt x="178021" y="401937"/>
                  </a:lnTo>
                  <a:lnTo>
                    <a:pt x="179779" y="415369"/>
                  </a:lnTo>
                  <a:lnTo>
                    <a:pt x="181002" y="428997"/>
                  </a:lnTo>
                  <a:lnTo>
                    <a:pt x="181843" y="442759"/>
                  </a:lnTo>
                  <a:lnTo>
                    <a:pt x="182416" y="456611"/>
                  </a:lnTo>
                  <a:lnTo>
                    <a:pt x="182799" y="470506"/>
                  </a:lnTo>
                  <a:lnTo>
                    <a:pt x="182860" y="483818"/>
                  </a:lnTo>
                  <a:lnTo>
                    <a:pt x="182162" y="496653"/>
                  </a:lnTo>
                  <a:lnTo>
                    <a:pt x="179531" y="510137"/>
                  </a:lnTo>
                  <a:lnTo>
                    <a:pt x="173069" y="52642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16767" y="1305533"/>
              <a:ext cx="63172" cy="178986"/>
            </a:xfrm>
            <a:custGeom>
              <a:avLst/>
              <a:gdLst/>
              <a:ahLst/>
              <a:cxnLst/>
              <a:rect l="0" t="0" r="0" b="0"/>
              <a:pathLst>
                <a:path w="63172" h="178986">
                  <a:moveTo>
                    <a:pt x="0" y="0"/>
                  </a:moveTo>
                  <a:lnTo>
                    <a:pt x="2934" y="14602"/>
                  </a:lnTo>
                  <a:lnTo>
                    <a:pt x="5716" y="27873"/>
                  </a:lnTo>
                  <a:lnTo>
                    <a:pt x="8615" y="41074"/>
                  </a:lnTo>
                  <a:lnTo>
                    <a:pt x="11656" y="54416"/>
                  </a:lnTo>
                  <a:lnTo>
                    <a:pt x="14821" y="67925"/>
                  </a:lnTo>
                  <a:lnTo>
                    <a:pt x="18089" y="81574"/>
                  </a:lnTo>
                  <a:lnTo>
                    <a:pt x="21600" y="95167"/>
                  </a:lnTo>
                  <a:lnTo>
                    <a:pt x="25640" y="108368"/>
                  </a:lnTo>
                  <a:lnTo>
                    <a:pt x="30317" y="121014"/>
                  </a:lnTo>
                  <a:lnTo>
                    <a:pt x="35474" y="132862"/>
                  </a:lnTo>
                  <a:lnTo>
                    <a:pt x="41384" y="144767"/>
                  </a:lnTo>
                  <a:lnTo>
                    <a:pt x="49686" y="158891"/>
                  </a:lnTo>
                  <a:lnTo>
                    <a:pt x="63171" y="1789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85181" y="1231834"/>
              <a:ext cx="221099" cy="673825"/>
            </a:xfrm>
            <a:custGeom>
              <a:avLst/>
              <a:gdLst/>
              <a:ahLst/>
              <a:cxnLst/>
              <a:rect l="0" t="0" r="0" b="0"/>
              <a:pathLst>
                <a:path w="221099" h="673825">
                  <a:moveTo>
                    <a:pt x="221098" y="0"/>
                  </a:moveTo>
                  <a:lnTo>
                    <a:pt x="218098" y="8868"/>
                  </a:lnTo>
                  <a:lnTo>
                    <a:pt x="214675" y="17855"/>
                  </a:lnTo>
                  <a:lnTo>
                    <a:pt x="210483" y="27846"/>
                  </a:lnTo>
                  <a:lnTo>
                    <a:pt x="205756" y="38653"/>
                  </a:lnTo>
                  <a:lnTo>
                    <a:pt x="200923" y="49817"/>
                  </a:lnTo>
                  <a:lnTo>
                    <a:pt x="196246" y="61022"/>
                  </a:lnTo>
                  <a:lnTo>
                    <a:pt x="191810" y="72134"/>
                  </a:lnTo>
                  <a:lnTo>
                    <a:pt x="187608" y="83118"/>
                  </a:lnTo>
                  <a:lnTo>
                    <a:pt x="183595" y="93984"/>
                  </a:lnTo>
                  <a:lnTo>
                    <a:pt x="179562" y="104754"/>
                  </a:lnTo>
                  <a:lnTo>
                    <a:pt x="175162" y="115451"/>
                  </a:lnTo>
                  <a:lnTo>
                    <a:pt x="170237" y="126097"/>
                  </a:lnTo>
                  <a:lnTo>
                    <a:pt x="164962" y="136705"/>
                  </a:lnTo>
                  <a:lnTo>
                    <a:pt x="159727" y="147288"/>
                  </a:lnTo>
                  <a:lnTo>
                    <a:pt x="154759" y="157857"/>
                  </a:lnTo>
                  <a:lnTo>
                    <a:pt x="149949" y="168583"/>
                  </a:lnTo>
                  <a:lnTo>
                    <a:pt x="144960" y="179777"/>
                  </a:lnTo>
                  <a:lnTo>
                    <a:pt x="139604" y="191565"/>
                  </a:lnTo>
                  <a:lnTo>
                    <a:pt x="133854" y="203753"/>
                  </a:lnTo>
                  <a:lnTo>
                    <a:pt x="127761" y="215935"/>
                  </a:lnTo>
                  <a:lnTo>
                    <a:pt x="121404" y="227874"/>
                  </a:lnTo>
                  <a:lnTo>
                    <a:pt x="115016" y="239671"/>
                  </a:lnTo>
                  <a:lnTo>
                    <a:pt x="108961" y="251657"/>
                  </a:lnTo>
                  <a:lnTo>
                    <a:pt x="103410" y="264018"/>
                  </a:lnTo>
                  <a:lnTo>
                    <a:pt x="98362" y="276777"/>
                  </a:lnTo>
                  <a:lnTo>
                    <a:pt x="93738" y="289882"/>
                  </a:lnTo>
                  <a:lnTo>
                    <a:pt x="89442" y="303258"/>
                  </a:lnTo>
                  <a:lnTo>
                    <a:pt x="85385" y="316835"/>
                  </a:lnTo>
                  <a:lnTo>
                    <a:pt x="81501" y="330556"/>
                  </a:lnTo>
                  <a:lnTo>
                    <a:pt x="77736" y="344373"/>
                  </a:lnTo>
                  <a:lnTo>
                    <a:pt x="74053" y="358091"/>
                  </a:lnTo>
                  <a:lnTo>
                    <a:pt x="70427" y="371382"/>
                  </a:lnTo>
                  <a:lnTo>
                    <a:pt x="66839" y="384105"/>
                  </a:lnTo>
                  <a:lnTo>
                    <a:pt x="63277" y="396446"/>
                  </a:lnTo>
                  <a:lnTo>
                    <a:pt x="59732" y="408806"/>
                  </a:lnTo>
                  <a:lnTo>
                    <a:pt x="56199" y="421421"/>
                  </a:lnTo>
                  <a:lnTo>
                    <a:pt x="52674" y="434353"/>
                  </a:lnTo>
                  <a:lnTo>
                    <a:pt x="49154" y="447574"/>
                  </a:lnTo>
                  <a:lnTo>
                    <a:pt x="45637" y="461023"/>
                  </a:lnTo>
                  <a:lnTo>
                    <a:pt x="42124" y="474480"/>
                  </a:lnTo>
                  <a:lnTo>
                    <a:pt x="38611" y="487587"/>
                  </a:lnTo>
                  <a:lnTo>
                    <a:pt x="35099" y="500183"/>
                  </a:lnTo>
                  <a:lnTo>
                    <a:pt x="31588" y="512438"/>
                  </a:lnTo>
                  <a:lnTo>
                    <a:pt x="28078" y="524739"/>
                  </a:lnTo>
                  <a:lnTo>
                    <a:pt x="24568" y="537319"/>
                  </a:lnTo>
                  <a:lnTo>
                    <a:pt x="21058" y="550397"/>
                  </a:lnTo>
                  <a:lnTo>
                    <a:pt x="17548" y="564249"/>
                  </a:lnTo>
                  <a:lnTo>
                    <a:pt x="14043" y="578935"/>
                  </a:lnTo>
                  <a:lnTo>
                    <a:pt x="10694" y="594179"/>
                  </a:lnTo>
                  <a:lnTo>
                    <a:pt x="7469" y="611277"/>
                  </a:lnTo>
                  <a:lnTo>
                    <a:pt x="4085" y="635084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20130" y="1231834"/>
              <a:ext cx="229017" cy="259374"/>
            </a:xfrm>
            <a:custGeom>
              <a:avLst/>
              <a:gdLst/>
              <a:ahLst/>
              <a:cxnLst/>
              <a:rect l="0" t="0" r="0" b="0"/>
              <a:pathLst>
                <a:path w="229017" h="259374">
                  <a:moveTo>
                    <a:pt x="154605" y="0"/>
                  </a:moveTo>
                  <a:lnTo>
                    <a:pt x="142937" y="134"/>
                  </a:lnTo>
                  <a:lnTo>
                    <a:pt x="132448" y="1414"/>
                  </a:lnTo>
                  <a:lnTo>
                    <a:pt x="122147" y="4003"/>
                  </a:lnTo>
                  <a:lnTo>
                    <a:pt x="111845" y="7549"/>
                  </a:lnTo>
                  <a:lnTo>
                    <a:pt x="101502" y="11534"/>
                  </a:lnTo>
                  <a:lnTo>
                    <a:pt x="91112" y="15618"/>
                  </a:lnTo>
                  <a:lnTo>
                    <a:pt x="80684" y="19813"/>
                  </a:lnTo>
                  <a:lnTo>
                    <a:pt x="70226" y="24379"/>
                  </a:lnTo>
                  <a:lnTo>
                    <a:pt x="59750" y="29447"/>
                  </a:lnTo>
                  <a:lnTo>
                    <a:pt x="49429" y="35002"/>
                  </a:lnTo>
                  <a:lnTo>
                    <a:pt x="39571" y="40963"/>
                  </a:lnTo>
                  <a:lnTo>
                    <a:pt x="30315" y="47240"/>
                  </a:lnTo>
                  <a:lnTo>
                    <a:pt x="21795" y="53914"/>
                  </a:lnTo>
                  <a:lnTo>
                    <a:pt x="14219" y="61226"/>
                  </a:lnTo>
                  <a:lnTo>
                    <a:pt x="7622" y="69252"/>
                  </a:lnTo>
                  <a:lnTo>
                    <a:pt x="2532" y="77760"/>
                  </a:lnTo>
                  <a:lnTo>
                    <a:pt x="0" y="86317"/>
                  </a:lnTo>
                  <a:lnTo>
                    <a:pt x="385" y="94656"/>
                  </a:lnTo>
                  <a:lnTo>
                    <a:pt x="3747" y="102373"/>
                  </a:lnTo>
                  <a:lnTo>
                    <a:pt x="10190" y="108870"/>
                  </a:lnTo>
                  <a:lnTo>
                    <a:pt x="19443" y="113933"/>
                  </a:lnTo>
                  <a:lnTo>
                    <a:pt x="30669" y="117519"/>
                  </a:lnTo>
                  <a:lnTo>
                    <a:pt x="42712" y="119566"/>
                  </a:lnTo>
                  <a:lnTo>
                    <a:pt x="54839" y="120209"/>
                  </a:lnTo>
                  <a:lnTo>
                    <a:pt x="66908" y="119864"/>
                  </a:lnTo>
                  <a:lnTo>
                    <a:pt x="79150" y="119110"/>
                  </a:lnTo>
                  <a:lnTo>
                    <a:pt x="91713" y="118320"/>
                  </a:lnTo>
                  <a:lnTo>
                    <a:pt x="104456" y="117811"/>
                  </a:lnTo>
                  <a:lnTo>
                    <a:pt x="117026" y="117927"/>
                  </a:lnTo>
                  <a:lnTo>
                    <a:pt x="129229" y="118788"/>
                  </a:lnTo>
                  <a:lnTo>
                    <a:pt x="141036" y="120333"/>
                  </a:lnTo>
                  <a:lnTo>
                    <a:pt x="152497" y="122434"/>
                  </a:lnTo>
                  <a:lnTo>
                    <a:pt x="163684" y="124959"/>
                  </a:lnTo>
                  <a:lnTo>
                    <a:pt x="174502" y="127958"/>
                  </a:lnTo>
                  <a:lnTo>
                    <a:pt x="184701" y="131648"/>
                  </a:lnTo>
                  <a:lnTo>
                    <a:pt x="194188" y="136097"/>
                  </a:lnTo>
                  <a:lnTo>
                    <a:pt x="202865" y="141390"/>
                  </a:lnTo>
                  <a:lnTo>
                    <a:pt x="210547" y="147700"/>
                  </a:lnTo>
                  <a:lnTo>
                    <a:pt x="217225" y="155021"/>
                  </a:lnTo>
                  <a:lnTo>
                    <a:pt x="222708" y="163210"/>
                  </a:lnTo>
                  <a:lnTo>
                    <a:pt x="226569" y="172077"/>
                  </a:lnTo>
                  <a:lnTo>
                    <a:pt x="228711" y="181443"/>
                  </a:lnTo>
                  <a:lnTo>
                    <a:pt x="229016" y="191001"/>
                  </a:lnTo>
                  <a:lnTo>
                    <a:pt x="227174" y="200338"/>
                  </a:lnTo>
                  <a:lnTo>
                    <a:pt x="223231" y="209240"/>
                  </a:lnTo>
                  <a:lnTo>
                    <a:pt x="217500" y="217522"/>
                  </a:lnTo>
                  <a:lnTo>
                    <a:pt x="210373" y="224939"/>
                  </a:lnTo>
                  <a:lnTo>
                    <a:pt x="202214" y="231445"/>
                  </a:lnTo>
                  <a:lnTo>
                    <a:pt x="193315" y="237155"/>
                  </a:lnTo>
                  <a:lnTo>
                    <a:pt x="183897" y="242232"/>
                  </a:lnTo>
                  <a:lnTo>
                    <a:pt x="174117" y="246832"/>
                  </a:lnTo>
                  <a:lnTo>
                    <a:pt x="163924" y="250924"/>
                  </a:lnTo>
                  <a:lnTo>
                    <a:pt x="153089" y="254301"/>
                  </a:lnTo>
                  <a:lnTo>
                    <a:pt x="141536" y="256902"/>
                  </a:lnTo>
                  <a:lnTo>
                    <a:pt x="129335" y="258650"/>
                  </a:lnTo>
                  <a:lnTo>
                    <a:pt x="116612" y="259373"/>
                  </a:lnTo>
                  <a:lnTo>
                    <a:pt x="103515" y="259085"/>
                  </a:lnTo>
                  <a:lnTo>
                    <a:pt x="90757" y="258087"/>
                  </a:lnTo>
                  <a:lnTo>
                    <a:pt x="78363" y="256786"/>
                  </a:lnTo>
                  <a:lnTo>
                    <a:pt x="65247" y="255069"/>
                  </a:lnTo>
                  <a:lnTo>
                    <a:pt x="49320" y="25268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12660" y="1305533"/>
              <a:ext cx="20004" cy="221100"/>
            </a:xfrm>
            <a:custGeom>
              <a:avLst/>
              <a:gdLst/>
              <a:ahLst/>
              <a:cxnLst/>
              <a:rect l="0" t="0" r="0" b="0"/>
              <a:pathLst>
                <a:path w="20004" h="221100">
                  <a:moveTo>
                    <a:pt x="9474" y="0"/>
                  </a:moveTo>
                  <a:lnTo>
                    <a:pt x="6607" y="8935"/>
                  </a:lnTo>
                  <a:lnTo>
                    <a:pt x="4466" y="18563"/>
                  </a:lnTo>
                  <a:lnTo>
                    <a:pt x="2862" y="29855"/>
                  </a:lnTo>
                  <a:lnTo>
                    <a:pt x="1682" y="42695"/>
                  </a:lnTo>
                  <a:lnTo>
                    <a:pt x="834" y="56823"/>
                  </a:lnTo>
                  <a:lnTo>
                    <a:pt x="241" y="71943"/>
                  </a:lnTo>
                  <a:lnTo>
                    <a:pt x="0" y="87632"/>
                  </a:lnTo>
                  <a:lnTo>
                    <a:pt x="363" y="103372"/>
                  </a:lnTo>
                  <a:lnTo>
                    <a:pt x="1423" y="118875"/>
                  </a:lnTo>
                  <a:lnTo>
                    <a:pt x="3117" y="134062"/>
                  </a:lnTo>
                  <a:lnTo>
                    <a:pt x="5326" y="148952"/>
                  </a:lnTo>
                  <a:lnTo>
                    <a:pt x="7918" y="163582"/>
                  </a:lnTo>
                  <a:lnTo>
                    <a:pt x="10635" y="177407"/>
                  </a:lnTo>
                  <a:lnTo>
                    <a:pt x="13358" y="190649"/>
                  </a:lnTo>
                  <a:lnTo>
                    <a:pt x="16327" y="204475"/>
                  </a:lnTo>
                  <a:lnTo>
                    <a:pt x="20003" y="2210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22134" y="1137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15831" y="1243868"/>
              <a:ext cx="201103" cy="254333"/>
            </a:xfrm>
            <a:custGeom>
              <a:avLst/>
              <a:gdLst/>
              <a:ahLst/>
              <a:cxnLst/>
              <a:rect l="0" t="0" r="0" b="0"/>
              <a:pathLst>
                <a:path w="201103" h="254333">
                  <a:moveTo>
                    <a:pt x="127402" y="40608"/>
                  </a:moveTo>
                  <a:lnTo>
                    <a:pt x="124401" y="31874"/>
                  </a:lnTo>
                  <a:lnTo>
                    <a:pt x="120979" y="24167"/>
                  </a:lnTo>
                  <a:lnTo>
                    <a:pt x="116773" y="16779"/>
                  </a:lnTo>
                  <a:lnTo>
                    <a:pt x="111528" y="10036"/>
                  </a:lnTo>
                  <a:lnTo>
                    <a:pt x="104750" y="4802"/>
                  </a:lnTo>
                  <a:lnTo>
                    <a:pt x="96318" y="1441"/>
                  </a:lnTo>
                  <a:lnTo>
                    <a:pt x="86578" y="0"/>
                  </a:lnTo>
                  <a:lnTo>
                    <a:pt x="76134" y="472"/>
                  </a:lnTo>
                  <a:lnTo>
                    <a:pt x="65416" y="2651"/>
                  </a:lnTo>
                  <a:lnTo>
                    <a:pt x="54799" y="6537"/>
                  </a:lnTo>
                  <a:lnTo>
                    <a:pt x="44677" y="12410"/>
                  </a:lnTo>
                  <a:lnTo>
                    <a:pt x="35213" y="20242"/>
                  </a:lnTo>
                  <a:lnTo>
                    <a:pt x="26537" y="29583"/>
                  </a:lnTo>
                  <a:lnTo>
                    <a:pt x="18849" y="39761"/>
                  </a:lnTo>
                  <a:lnTo>
                    <a:pt x="12165" y="50317"/>
                  </a:lnTo>
                  <a:lnTo>
                    <a:pt x="6675" y="61335"/>
                  </a:lnTo>
                  <a:lnTo>
                    <a:pt x="2808" y="73323"/>
                  </a:lnTo>
                  <a:lnTo>
                    <a:pt x="652" y="86495"/>
                  </a:lnTo>
                  <a:lnTo>
                    <a:pt x="0" y="100613"/>
                  </a:lnTo>
                  <a:lnTo>
                    <a:pt x="542" y="115168"/>
                  </a:lnTo>
                  <a:lnTo>
                    <a:pt x="1983" y="129809"/>
                  </a:lnTo>
                  <a:lnTo>
                    <a:pt x="4235" y="144217"/>
                  </a:lnTo>
                  <a:lnTo>
                    <a:pt x="7416" y="158038"/>
                  </a:lnTo>
                  <a:lnTo>
                    <a:pt x="11521" y="171140"/>
                  </a:lnTo>
                  <a:lnTo>
                    <a:pt x="16581" y="183412"/>
                  </a:lnTo>
                  <a:lnTo>
                    <a:pt x="22735" y="194668"/>
                  </a:lnTo>
                  <a:lnTo>
                    <a:pt x="29952" y="204909"/>
                  </a:lnTo>
                  <a:lnTo>
                    <a:pt x="38070" y="214281"/>
                  </a:lnTo>
                  <a:lnTo>
                    <a:pt x="46890" y="222970"/>
                  </a:lnTo>
                  <a:lnTo>
                    <a:pt x="56234" y="231145"/>
                  </a:lnTo>
                  <a:lnTo>
                    <a:pt x="66116" y="238619"/>
                  </a:lnTo>
                  <a:lnTo>
                    <a:pt x="76736" y="244888"/>
                  </a:lnTo>
                  <a:lnTo>
                    <a:pt x="88135" y="249762"/>
                  </a:lnTo>
                  <a:lnTo>
                    <a:pt x="100062" y="253034"/>
                  </a:lnTo>
                  <a:lnTo>
                    <a:pt x="112067" y="254332"/>
                  </a:lnTo>
                  <a:lnTo>
                    <a:pt x="123883" y="253654"/>
                  </a:lnTo>
                  <a:lnTo>
                    <a:pt x="135554" y="251592"/>
                  </a:lnTo>
                  <a:lnTo>
                    <a:pt x="148801" y="248937"/>
                  </a:lnTo>
                  <a:lnTo>
                    <a:pt x="168139" y="245460"/>
                  </a:lnTo>
                  <a:lnTo>
                    <a:pt x="201102" y="24065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52398" y="1287844"/>
              <a:ext cx="269861" cy="218951"/>
            </a:xfrm>
            <a:custGeom>
              <a:avLst/>
              <a:gdLst/>
              <a:ahLst/>
              <a:cxnLst/>
              <a:rect l="0" t="0" r="0" b="0"/>
              <a:pathLst>
                <a:path w="269861" h="218951">
                  <a:moveTo>
                    <a:pt x="90876" y="112446"/>
                  </a:moveTo>
                  <a:lnTo>
                    <a:pt x="96609" y="106444"/>
                  </a:lnTo>
                  <a:lnTo>
                    <a:pt x="100894" y="99599"/>
                  </a:lnTo>
                  <a:lnTo>
                    <a:pt x="104099" y="91207"/>
                  </a:lnTo>
                  <a:lnTo>
                    <a:pt x="106460" y="81407"/>
                  </a:lnTo>
                  <a:lnTo>
                    <a:pt x="108158" y="70444"/>
                  </a:lnTo>
                  <a:lnTo>
                    <a:pt x="109339" y="58592"/>
                  </a:lnTo>
                  <a:lnTo>
                    <a:pt x="109649" y="46415"/>
                  </a:lnTo>
                  <a:lnTo>
                    <a:pt x="108273" y="34715"/>
                  </a:lnTo>
                  <a:lnTo>
                    <a:pt x="104895" y="23906"/>
                  </a:lnTo>
                  <a:lnTo>
                    <a:pt x="99507" y="14518"/>
                  </a:lnTo>
                  <a:lnTo>
                    <a:pt x="92146" y="7343"/>
                  </a:lnTo>
                  <a:lnTo>
                    <a:pt x="83053" y="2599"/>
                  </a:lnTo>
                  <a:lnTo>
                    <a:pt x="72897" y="193"/>
                  </a:lnTo>
                  <a:lnTo>
                    <a:pt x="62637" y="0"/>
                  </a:lnTo>
                  <a:lnTo>
                    <a:pt x="52826" y="1726"/>
                  </a:lnTo>
                  <a:lnTo>
                    <a:pt x="43785" y="5304"/>
                  </a:lnTo>
                  <a:lnTo>
                    <a:pt x="35786" y="10970"/>
                  </a:lnTo>
                  <a:lnTo>
                    <a:pt x="28852" y="18667"/>
                  </a:lnTo>
                  <a:lnTo>
                    <a:pt x="22838" y="28087"/>
                  </a:lnTo>
                  <a:lnTo>
                    <a:pt x="17550" y="38851"/>
                  </a:lnTo>
                  <a:lnTo>
                    <a:pt x="12804" y="50609"/>
                  </a:lnTo>
                  <a:lnTo>
                    <a:pt x="8612" y="63079"/>
                  </a:lnTo>
                  <a:lnTo>
                    <a:pt x="5168" y="76048"/>
                  </a:lnTo>
                  <a:lnTo>
                    <a:pt x="2521" y="89357"/>
                  </a:lnTo>
                  <a:lnTo>
                    <a:pt x="744" y="102734"/>
                  </a:lnTo>
                  <a:lnTo>
                    <a:pt x="0" y="115795"/>
                  </a:lnTo>
                  <a:lnTo>
                    <a:pt x="284" y="128359"/>
                  </a:lnTo>
                  <a:lnTo>
                    <a:pt x="1610" y="140424"/>
                  </a:lnTo>
                  <a:lnTo>
                    <a:pt x="4096" y="152067"/>
                  </a:lnTo>
                  <a:lnTo>
                    <a:pt x="7698" y="163378"/>
                  </a:lnTo>
                  <a:lnTo>
                    <a:pt x="12405" y="174281"/>
                  </a:lnTo>
                  <a:lnTo>
                    <a:pt x="18312" y="184537"/>
                  </a:lnTo>
                  <a:lnTo>
                    <a:pt x="25361" y="194049"/>
                  </a:lnTo>
                  <a:lnTo>
                    <a:pt x="33365" y="202234"/>
                  </a:lnTo>
                  <a:lnTo>
                    <a:pt x="42107" y="207990"/>
                  </a:lnTo>
                  <a:lnTo>
                    <a:pt x="51389" y="210923"/>
                  </a:lnTo>
                  <a:lnTo>
                    <a:pt x="60892" y="211111"/>
                  </a:lnTo>
                  <a:lnTo>
                    <a:pt x="70191" y="208736"/>
                  </a:lnTo>
                  <a:lnTo>
                    <a:pt x="79069" y="204176"/>
                  </a:lnTo>
                  <a:lnTo>
                    <a:pt x="87334" y="197899"/>
                  </a:lnTo>
                  <a:lnTo>
                    <a:pt x="94739" y="190339"/>
                  </a:lnTo>
                  <a:lnTo>
                    <a:pt x="101238" y="181853"/>
                  </a:lnTo>
                  <a:lnTo>
                    <a:pt x="106943" y="172549"/>
                  </a:lnTo>
                  <a:lnTo>
                    <a:pt x="112017" y="162320"/>
                  </a:lnTo>
                  <a:lnTo>
                    <a:pt x="116619" y="151178"/>
                  </a:lnTo>
                  <a:lnTo>
                    <a:pt x="120882" y="139254"/>
                  </a:lnTo>
                  <a:lnTo>
                    <a:pt x="124907" y="126718"/>
                  </a:lnTo>
                  <a:lnTo>
                    <a:pt x="128779" y="113771"/>
                  </a:lnTo>
                  <a:lnTo>
                    <a:pt x="133027" y="102095"/>
                  </a:lnTo>
                  <a:lnTo>
                    <a:pt x="137798" y="94866"/>
                  </a:lnTo>
                  <a:lnTo>
                    <a:pt x="142283" y="93453"/>
                  </a:lnTo>
                  <a:lnTo>
                    <a:pt x="146370" y="97264"/>
                  </a:lnTo>
                  <a:lnTo>
                    <a:pt x="150191" y="105138"/>
                  </a:lnTo>
                  <a:lnTo>
                    <a:pt x="153864" y="115821"/>
                  </a:lnTo>
                  <a:lnTo>
                    <a:pt x="157459" y="128141"/>
                  </a:lnTo>
                  <a:lnTo>
                    <a:pt x="161017" y="141315"/>
                  </a:lnTo>
                  <a:lnTo>
                    <a:pt x="164723" y="154588"/>
                  </a:lnTo>
                  <a:lnTo>
                    <a:pt x="168894" y="167127"/>
                  </a:lnTo>
                  <a:lnTo>
                    <a:pt x="173668" y="178557"/>
                  </a:lnTo>
                  <a:lnTo>
                    <a:pt x="179180" y="188725"/>
                  </a:lnTo>
                  <a:lnTo>
                    <a:pt x="185637" y="197500"/>
                  </a:lnTo>
                  <a:lnTo>
                    <a:pt x="193057" y="204954"/>
                  </a:lnTo>
                  <a:lnTo>
                    <a:pt x="201311" y="210980"/>
                  </a:lnTo>
                  <a:lnTo>
                    <a:pt x="210222" y="215214"/>
                  </a:lnTo>
                  <a:lnTo>
                    <a:pt x="219613" y="217625"/>
                  </a:lnTo>
                  <a:lnTo>
                    <a:pt x="229083" y="218617"/>
                  </a:lnTo>
                  <a:lnTo>
                    <a:pt x="239043" y="218950"/>
                  </a:lnTo>
                  <a:lnTo>
                    <a:pt x="251483" y="218656"/>
                  </a:lnTo>
                  <a:lnTo>
                    <a:pt x="269860" y="21773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11730" y="989678"/>
              <a:ext cx="52644" cy="526426"/>
            </a:xfrm>
            <a:custGeom>
              <a:avLst/>
              <a:gdLst/>
              <a:ahLst/>
              <a:cxnLst/>
              <a:rect l="0" t="0" r="0" b="0"/>
              <a:pathLst>
                <a:path w="52644" h="526426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5" y="85875"/>
                  </a:lnTo>
                  <a:lnTo>
                    <a:pt x="178" y="101423"/>
                  </a:lnTo>
                  <a:lnTo>
                    <a:pt x="826" y="116609"/>
                  </a:lnTo>
                  <a:lnTo>
                    <a:pt x="2079" y="131488"/>
                  </a:lnTo>
                  <a:lnTo>
                    <a:pt x="3904" y="146291"/>
                  </a:lnTo>
                  <a:lnTo>
                    <a:pt x="6201" y="161389"/>
                  </a:lnTo>
                  <a:lnTo>
                    <a:pt x="8853" y="176959"/>
                  </a:lnTo>
                  <a:lnTo>
                    <a:pt x="11598" y="192842"/>
                  </a:lnTo>
                  <a:lnTo>
                    <a:pt x="14055" y="208659"/>
                  </a:lnTo>
                  <a:lnTo>
                    <a:pt x="16040" y="224193"/>
                  </a:lnTo>
                  <a:lnTo>
                    <a:pt x="17710" y="239556"/>
                  </a:lnTo>
                  <a:lnTo>
                    <a:pt x="19447" y="255090"/>
                  </a:lnTo>
                  <a:lnTo>
                    <a:pt x="21464" y="270981"/>
                  </a:lnTo>
                  <a:lnTo>
                    <a:pt x="23651" y="287094"/>
                  </a:lnTo>
                  <a:lnTo>
                    <a:pt x="25666" y="303072"/>
                  </a:lnTo>
                  <a:lnTo>
                    <a:pt x="27324" y="318712"/>
                  </a:lnTo>
                  <a:lnTo>
                    <a:pt x="28760" y="333978"/>
                  </a:lnTo>
                  <a:lnTo>
                    <a:pt x="30330" y="348915"/>
                  </a:lnTo>
                  <a:lnTo>
                    <a:pt x="32238" y="363601"/>
                  </a:lnTo>
                  <a:lnTo>
                    <a:pt x="34520" y="378431"/>
                  </a:lnTo>
                  <a:lnTo>
                    <a:pt x="37131" y="394073"/>
                  </a:lnTo>
                  <a:lnTo>
                    <a:pt x="39996" y="410818"/>
                  </a:lnTo>
                  <a:lnTo>
                    <a:pt x="42886" y="428303"/>
                  </a:lnTo>
                  <a:lnTo>
                    <a:pt x="45441" y="445734"/>
                  </a:lnTo>
                  <a:lnTo>
                    <a:pt x="47487" y="462623"/>
                  </a:lnTo>
                  <a:lnTo>
                    <a:pt x="49032" y="478253"/>
                  </a:lnTo>
                  <a:lnTo>
                    <a:pt x="50319" y="493042"/>
                  </a:lnTo>
                  <a:lnTo>
                    <a:pt x="51458" y="508284"/>
                  </a:lnTo>
                  <a:lnTo>
                    <a:pt x="52643" y="52642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46140" y="947564"/>
              <a:ext cx="7830" cy="536955"/>
            </a:xfrm>
            <a:custGeom>
              <a:avLst/>
              <a:gdLst/>
              <a:ahLst/>
              <a:cxnLst/>
              <a:rect l="0" t="0" r="0" b="0"/>
              <a:pathLst>
                <a:path w="7830" h="536955">
                  <a:moveTo>
                    <a:pt x="7829" y="0"/>
                  </a:moveTo>
                  <a:lnTo>
                    <a:pt x="6387" y="8683"/>
                  </a:lnTo>
                  <a:lnTo>
                    <a:pt x="4473" y="21377"/>
                  </a:lnTo>
                  <a:lnTo>
                    <a:pt x="2650" y="36851"/>
                  </a:lnTo>
                  <a:lnTo>
                    <a:pt x="1155" y="54607"/>
                  </a:lnTo>
                  <a:lnTo>
                    <a:pt x="185" y="73725"/>
                  </a:lnTo>
                  <a:lnTo>
                    <a:pt x="0" y="92855"/>
                  </a:lnTo>
                  <a:lnTo>
                    <a:pt x="659" y="111231"/>
                  </a:lnTo>
                  <a:lnTo>
                    <a:pt x="1900" y="128649"/>
                  </a:lnTo>
                  <a:lnTo>
                    <a:pt x="3265" y="145187"/>
                  </a:lnTo>
                  <a:lnTo>
                    <a:pt x="4476" y="161013"/>
                  </a:lnTo>
                  <a:lnTo>
                    <a:pt x="5439" y="176304"/>
                  </a:lnTo>
                  <a:lnTo>
                    <a:pt x="6159" y="191207"/>
                  </a:lnTo>
                  <a:lnTo>
                    <a:pt x="6677" y="205836"/>
                  </a:lnTo>
                  <a:lnTo>
                    <a:pt x="7042" y="220275"/>
                  </a:lnTo>
                  <a:lnTo>
                    <a:pt x="7295" y="234584"/>
                  </a:lnTo>
                  <a:lnTo>
                    <a:pt x="7469" y="248809"/>
                  </a:lnTo>
                  <a:lnTo>
                    <a:pt x="7586" y="263143"/>
                  </a:lnTo>
                  <a:lnTo>
                    <a:pt x="7666" y="277911"/>
                  </a:lnTo>
                  <a:lnTo>
                    <a:pt x="7720" y="293253"/>
                  </a:lnTo>
                  <a:lnTo>
                    <a:pt x="7756" y="308980"/>
                  </a:lnTo>
                  <a:lnTo>
                    <a:pt x="7781" y="324691"/>
                  </a:lnTo>
                  <a:lnTo>
                    <a:pt x="7797" y="340157"/>
                  </a:lnTo>
                  <a:lnTo>
                    <a:pt x="7807" y="355644"/>
                  </a:lnTo>
                  <a:lnTo>
                    <a:pt x="7814" y="371794"/>
                  </a:lnTo>
                  <a:lnTo>
                    <a:pt x="7819" y="388922"/>
                  </a:lnTo>
                  <a:lnTo>
                    <a:pt x="7823" y="407019"/>
                  </a:lnTo>
                  <a:lnTo>
                    <a:pt x="7824" y="425932"/>
                  </a:lnTo>
                  <a:lnTo>
                    <a:pt x="7826" y="445451"/>
                  </a:lnTo>
                  <a:lnTo>
                    <a:pt x="7827" y="464693"/>
                  </a:lnTo>
                  <a:lnTo>
                    <a:pt x="7828" y="484106"/>
                  </a:lnTo>
                  <a:lnTo>
                    <a:pt x="7828" y="506511"/>
                  </a:lnTo>
                  <a:lnTo>
                    <a:pt x="7829" y="5369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85554" y="821222"/>
              <a:ext cx="294799" cy="147400"/>
            </a:xfrm>
            <a:custGeom>
              <a:avLst/>
              <a:gdLst/>
              <a:ahLst/>
              <a:cxnLst/>
              <a:rect l="0" t="0" r="0" b="0"/>
              <a:pathLst>
                <a:path w="294799" h="147400">
                  <a:moveTo>
                    <a:pt x="294798" y="0"/>
                  </a:moveTo>
                  <a:lnTo>
                    <a:pt x="285930" y="3001"/>
                  </a:lnTo>
                  <a:lnTo>
                    <a:pt x="276943" y="6424"/>
                  </a:lnTo>
                  <a:lnTo>
                    <a:pt x="266957" y="10620"/>
                  </a:lnTo>
                  <a:lnTo>
                    <a:pt x="256322" y="15520"/>
                  </a:lnTo>
                  <a:lnTo>
                    <a:pt x="245807" y="21001"/>
                  </a:lnTo>
                  <a:lnTo>
                    <a:pt x="235841" y="26927"/>
                  </a:lnTo>
                  <a:lnTo>
                    <a:pt x="226037" y="33016"/>
                  </a:lnTo>
                  <a:lnTo>
                    <a:pt x="215403" y="38866"/>
                  </a:lnTo>
                  <a:lnTo>
                    <a:pt x="203443" y="44282"/>
                  </a:lnTo>
                  <a:lnTo>
                    <a:pt x="190460" y="49407"/>
                  </a:lnTo>
                  <a:lnTo>
                    <a:pt x="177274" y="54616"/>
                  </a:lnTo>
                  <a:lnTo>
                    <a:pt x="164398" y="60124"/>
                  </a:lnTo>
                  <a:lnTo>
                    <a:pt x="151836" y="65977"/>
                  </a:lnTo>
                  <a:lnTo>
                    <a:pt x="139268" y="72139"/>
                  </a:lnTo>
                  <a:lnTo>
                    <a:pt x="126490" y="78542"/>
                  </a:lnTo>
                  <a:lnTo>
                    <a:pt x="113604" y="84962"/>
                  </a:lnTo>
                  <a:lnTo>
                    <a:pt x="100939" y="91038"/>
                  </a:lnTo>
                  <a:lnTo>
                    <a:pt x="88678" y="96607"/>
                  </a:lnTo>
                  <a:lnTo>
                    <a:pt x="77002" y="101838"/>
                  </a:lnTo>
                  <a:lnTo>
                    <a:pt x="66160" y="107116"/>
                  </a:lnTo>
                  <a:lnTo>
                    <a:pt x="56204" y="112666"/>
                  </a:lnTo>
                  <a:lnTo>
                    <a:pt x="46939" y="118429"/>
                  </a:lnTo>
                  <a:lnTo>
                    <a:pt x="36910" y="124819"/>
                  </a:lnTo>
                  <a:lnTo>
                    <a:pt x="22998" y="13352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96083" y="1168663"/>
              <a:ext cx="231628" cy="105286"/>
            </a:xfrm>
            <a:custGeom>
              <a:avLst/>
              <a:gdLst/>
              <a:ahLst/>
              <a:cxnLst/>
              <a:rect l="0" t="0" r="0" b="0"/>
              <a:pathLst>
                <a:path w="231628" h="105286">
                  <a:moveTo>
                    <a:pt x="231627" y="0"/>
                  </a:moveTo>
                  <a:lnTo>
                    <a:pt x="222826" y="3001"/>
                  </a:lnTo>
                  <a:lnTo>
                    <a:pt x="214478" y="6423"/>
                  </a:lnTo>
                  <a:lnTo>
                    <a:pt x="205774" y="10619"/>
                  </a:lnTo>
                  <a:lnTo>
                    <a:pt x="196480" y="15519"/>
                  </a:lnTo>
                  <a:lnTo>
                    <a:pt x="186337" y="21001"/>
                  </a:lnTo>
                  <a:lnTo>
                    <a:pt x="175297" y="26927"/>
                  </a:lnTo>
                  <a:lnTo>
                    <a:pt x="163630" y="33015"/>
                  </a:lnTo>
                  <a:lnTo>
                    <a:pt x="151808" y="38865"/>
                  </a:lnTo>
                  <a:lnTo>
                    <a:pt x="140115" y="44281"/>
                  </a:lnTo>
                  <a:lnTo>
                    <a:pt x="128485" y="49407"/>
                  </a:lnTo>
                  <a:lnTo>
                    <a:pt x="116611" y="54616"/>
                  </a:lnTo>
                  <a:lnTo>
                    <a:pt x="104330" y="60118"/>
                  </a:lnTo>
                  <a:lnTo>
                    <a:pt x="91794" y="65798"/>
                  </a:lnTo>
                  <a:lnTo>
                    <a:pt x="79372" y="71312"/>
                  </a:lnTo>
                  <a:lnTo>
                    <a:pt x="67277" y="76467"/>
                  </a:lnTo>
                  <a:lnTo>
                    <a:pt x="55617" y="81278"/>
                  </a:lnTo>
                  <a:lnTo>
                    <a:pt x="43120" y="86461"/>
                  </a:lnTo>
                  <a:lnTo>
                    <a:pt x="26458" y="9358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56607" y="1199653"/>
              <a:ext cx="154114" cy="284866"/>
            </a:xfrm>
            <a:custGeom>
              <a:avLst/>
              <a:gdLst/>
              <a:ahLst/>
              <a:cxnLst/>
              <a:rect l="0" t="0" r="0" b="0"/>
              <a:pathLst>
                <a:path w="154114" h="284866">
                  <a:moveTo>
                    <a:pt x="18460" y="137466"/>
                  </a:moveTo>
                  <a:lnTo>
                    <a:pt x="27261" y="134532"/>
                  </a:lnTo>
                  <a:lnTo>
                    <a:pt x="35608" y="131750"/>
                  </a:lnTo>
                  <a:lnTo>
                    <a:pt x="44307" y="128850"/>
                  </a:lnTo>
                  <a:lnTo>
                    <a:pt x="53428" y="125810"/>
                  </a:lnTo>
                  <a:lnTo>
                    <a:pt x="62923" y="122645"/>
                  </a:lnTo>
                  <a:lnTo>
                    <a:pt x="72710" y="119376"/>
                  </a:lnTo>
                  <a:lnTo>
                    <a:pt x="82551" y="115865"/>
                  </a:lnTo>
                  <a:lnTo>
                    <a:pt x="92076" y="111826"/>
                  </a:lnTo>
                  <a:lnTo>
                    <a:pt x="101109" y="107144"/>
                  </a:lnTo>
                  <a:lnTo>
                    <a:pt x="109648" y="101863"/>
                  </a:lnTo>
                  <a:lnTo>
                    <a:pt x="117770" y="96094"/>
                  </a:lnTo>
                  <a:lnTo>
                    <a:pt x="125563" y="89945"/>
                  </a:lnTo>
                  <a:lnTo>
                    <a:pt x="132950" y="83188"/>
                  </a:lnTo>
                  <a:lnTo>
                    <a:pt x="139693" y="75289"/>
                  </a:lnTo>
                  <a:lnTo>
                    <a:pt x="145698" y="66055"/>
                  </a:lnTo>
                  <a:lnTo>
                    <a:pt x="150544" y="55922"/>
                  </a:lnTo>
                  <a:lnTo>
                    <a:pt x="153437" y="45735"/>
                  </a:lnTo>
                  <a:lnTo>
                    <a:pt x="154113" y="36002"/>
                  </a:lnTo>
                  <a:lnTo>
                    <a:pt x="152617" y="27028"/>
                  </a:lnTo>
                  <a:lnTo>
                    <a:pt x="149028" y="19080"/>
                  </a:lnTo>
                  <a:lnTo>
                    <a:pt x="143611" y="12193"/>
                  </a:lnTo>
                  <a:lnTo>
                    <a:pt x="136569" y="6553"/>
                  </a:lnTo>
                  <a:lnTo>
                    <a:pt x="127955" y="2580"/>
                  </a:lnTo>
                  <a:lnTo>
                    <a:pt x="117950" y="358"/>
                  </a:lnTo>
                  <a:lnTo>
                    <a:pt x="106979" y="0"/>
                  </a:lnTo>
                  <a:lnTo>
                    <a:pt x="95625" y="1803"/>
                  </a:lnTo>
                  <a:lnTo>
                    <a:pt x="84254" y="5716"/>
                  </a:lnTo>
                  <a:lnTo>
                    <a:pt x="73179" y="11258"/>
                  </a:lnTo>
                  <a:lnTo>
                    <a:pt x="62742" y="17724"/>
                  </a:lnTo>
                  <a:lnTo>
                    <a:pt x="53057" y="24632"/>
                  </a:lnTo>
                  <a:lnTo>
                    <a:pt x="44063" y="32046"/>
                  </a:lnTo>
                  <a:lnTo>
                    <a:pt x="35625" y="40460"/>
                  </a:lnTo>
                  <a:lnTo>
                    <a:pt x="27622" y="50084"/>
                  </a:lnTo>
                  <a:lnTo>
                    <a:pt x="20261" y="60836"/>
                  </a:lnTo>
                  <a:lnTo>
                    <a:pt x="14068" y="72510"/>
                  </a:lnTo>
                  <a:lnTo>
                    <a:pt x="9236" y="84887"/>
                  </a:lnTo>
                  <a:lnTo>
                    <a:pt x="5652" y="97775"/>
                  </a:lnTo>
                  <a:lnTo>
                    <a:pt x="3081" y="111026"/>
                  </a:lnTo>
                  <a:lnTo>
                    <a:pt x="1281" y="124528"/>
                  </a:lnTo>
                  <a:lnTo>
                    <a:pt x="206" y="138204"/>
                  </a:lnTo>
                  <a:lnTo>
                    <a:pt x="0" y="151999"/>
                  </a:lnTo>
                  <a:lnTo>
                    <a:pt x="673" y="165868"/>
                  </a:lnTo>
                  <a:lnTo>
                    <a:pt x="2107" y="179624"/>
                  </a:lnTo>
                  <a:lnTo>
                    <a:pt x="4139" y="192940"/>
                  </a:lnTo>
                  <a:lnTo>
                    <a:pt x="6623" y="205671"/>
                  </a:lnTo>
                  <a:lnTo>
                    <a:pt x="9595" y="217678"/>
                  </a:lnTo>
                  <a:lnTo>
                    <a:pt x="13268" y="228749"/>
                  </a:lnTo>
                  <a:lnTo>
                    <a:pt x="17707" y="238858"/>
                  </a:lnTo>
                  <a:lnTo>
                    <a:pt x="22993" y="247970"/>
                  </a:lnTo>
                  <a:lnTo>
                    <a:pt x="29298" y="255952"/>
                  </a:lnTo>
                  <a:lnTo>
                    <a:pt x="36622" y="262838"/>
                  </a:lnTo>
                  <a:lnTo>
                    <a:pt x="44981" y="268633"/>
                  </a:lnTo>
                  <a:lnTo>
                    <a:pt x="54495" y="273236"/>
                  </a:lnTo>
                  <a:lnTo>
                    <a:pt x="65100" y="276704"/>
                  </a:lnTo>
                  <a:lnTo>
                    <a:pt x="76009" y="279226"/>
                  </a:lnTo>
                  <a:lnTo>
                    <a:pt x="86879" y="281284"/>
                  </a:lnTo>
                  <a:lnTo>
                    <a:pt x="98662" y="283060"/>
                  </a:lnTo>
                  <a:lnTo>
                    <a:pt x="113216" y="28486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69160" y="1247633"/>
              <a:ext cx="216520" cy="236886"/>
            </a:xfrm>
            <a:custGeom>
              <a:avLst/>
              <a:gdLst/>
              <a:ahLst/>
              <a:cxnLst/>
              <a:rect l="0" t="0" r="0" b="0"/>
              <a:pathLst>
                <a:path w="216520" h="236886">
                  <a:moveTo>
                    <a:pt x="100705" y="131600"/>
                  </a:moveTo>
                  <a:lnTo>
                    <a:pt x="103639" y="122731"/>
                  </a:lnTo>
                  <a:lnTo>
                    <a:pt x="106421" y="113745"/>
                  </a:lnTo>
                  <a:lnTo>
                    <a:pt x="109311" y="103749"/>
                  </a:lnTo>
                  <a:lnTo>
                    <a:pt x="112006" y="92769"/>
                  </a:lnTo>
                  <a:lnTo>
                    <a:pt x="113875" y="80957"/>
                  </a:lnTo>
                  <a:lnTo>
                    <a:pt x="114627" y="68503"/>
                  </a:lnTo>
                  <a:lnTo>
                    <a:pt x="114142" y="55738"/>
                  </a:lnTo>
                  <a:lnTo>
                    <a:pt x="112292" y="43106"/>
                  </a:lnTo>
                  <a:lnTo>
                    <a:pt x="109151" y="30855"/>
                  </a:lnTo>
                  <a:lnTo>
                    <a:pt x="104770" y="19684"/>
                  </a:lnTo>
                  <a:lnTo>
                    <a:pt x="99089" y="10772"/>
                  </a:lnTo>
                  <a:lnTo>
                    <a:pt x="92196" y="4566"/>
                  </a:lnTo>
                  <a:lnTo>
                    <a:pt x="84299" y="1028"/>
                  </a:lnTo>
                  <a:lnTo>
                    <a:pt x="75628" y="0"/>
                  </a:lnTo>
                  <a:lnTo>
                    <a:pt x="66394" y="1126"/>
                  </a:lnTo>
                  <a:lnTo>
                    <a:pt x="56924" y="4115"/>
                  </a:lnTo>
                  <a:lnTo>
                    <a:pt x="47646" y="8845"/>
                  </a:lnTo>
                  <a:lnTo>
                    <a:pt x="38784" y="15096"/>
                  </a:lnTo>
                  <a:lnTo>
                    <a:pt x="30528" y="22731"/>
                  </a:lnTo>
                  <a:lnTo>
                    <a:pt x="23130" y="31756"/>
                  </a:lnTo>
                  <a:lnTo>
                    <a:pt x="16639" y="42051"/>
                  </a:lnTo>
                  <a:lnTo>
                    <a:pt x="11109" y="53387"/>
                  </a:lnTo>
                  <a:lnTo>
                    <a:pt x="6686" y="65521"/>
                  </a:lnTo>
                  <a:lnTo>
                    <a:pt x="3343" y="78243"/>
                  </a:lnTo>
                  <a:lnTo>
                    <a:pt x="1079" y="91548"/>
                  </a:lnTo>
                  <a:lnTo>
                    <a:pt x="0" y="105618"/>
                  </a:lnTo>
                  <a:lnTo>
                    <a:pt x="55" y="120483"/>
                  </a:lnTo>
                  <a:lnTo>
                    <a:pt x="1227" y="135720"/>
                  </a:lnTo>
                  <a:lnTo>
                    <a:pt x="3608" y="150569"/>
                  </a:lnTo>
                  <a:lnTo>
                    <a:pt x="7141" y="164612"/>
                  </a:lnTo>
                  <a:lnTo>
                    <a:pt x="11801" y="177141"/>
                  </a:lnTo>
                  <a:lnTo>
                    <a:pt x="17677" y="187041"/>
                  </a:lnTo>
                  <a:lnTo>
                    <a:pt x="24699" y="193945"/>
                  </a:lnTo>
                  <a:lnTo>
                    <a:pt x="32516" y="197970"/>
                  </a:lnTo>
                  <a:lnTo>
                    <a:pt x="40601" y="199331"/>
                  </a:lnTo>
                  <a:lnTo>
                    <a:pt x="48629" y="198429"/>
                  </a:lnTo>
                  <a:lnTo>
                    <a:pt x="56474" y="195421"/>
                  </a:lnTo>
                  <a:lnTo>
                    <a:pt x="64123" y="190147"/>
                  </a:lnTo>
                  <a:lnTo>
                    <a:pt x="71594" y="182721"/>
                  </a:lnTo>
                  <a:lnTo>
                    <a:pt x="78765" y="173654"/>
                  </a:lnTo>
                  <a:lnTo>
                    <a:pt x="85362" y="163660"/>
                  </a:lnTo>
                  <a:lnTo>
                    <a:pt x="91284" y="153232"/>
                  </a:lnTo>
                  <a:lnTo>
                    <a:pt x="96583" y="142469"/>
                  </a:lnTo>
                  <a:lnTo>
                    <a:pt x="101377" y="131185"/>
                  </a:lnTo>
                  <a:lnTo>
                    <a:pt x="105784" y="119294"/>
                  </a:lnTo>
                  <a:lnTo>
                    <a:pt x="109744" y="106681"/>
                  </a:lnTo>
                  <a:lnTo>
                    <a:pt x="113032" y="93142"/>
                  </a:lnTo>
                  <a:lnTo>
                    <a:pt x="115587" y="78751"/>
                  </a:lnTo>
                  <a:lnTo>
                    <a:pt x="117789" y="66976"/>
                  </a:lnTo>
                  <a:lnTo>
                    <a:pt x="120062" y="62482"/>
                  </a:lnTo>
                  <a:lnTo>
                    <a:pt x="122375" y="64546"/>
                  </a:lnTo>
                  <a:lnTo>
                    <a:pt x="124821" y="70898"/>
                  </a:lnTo>
                  <a:lnTo>
                    <a:pt x="127470" y="79573"/>
                  </a:lnTo>
                  <a:lnTo>
                    <a:pt x="130327" y="89379"/>
                  </a:lnTo>
                  <a:lnTo>
                    <a:pt x="133360" y="99858"/>
                  </a:lnTo>
                  <a:lnTo>
                    <a:pt x="136532" y="111017"/>
                  </a:lnTo>
                  <a:lnTo>
                    <a:pt x="139812" y="122848"/>
                  </a:lnTo>
                  <a:lnTo>
                    <a:pt x="143333" y="135097"/>
                  </a:lnTo>
                  <a:lnTo>
                    <a:pt x="147381" y="147335"/>
                  </a:lnTo>
                  <a:lnTo>
                    <a:pt x="152069" y="159310"/>
                  </a:lnTo>
                  <a:lnTo>
                    <a:pt x="157355" y="170795"/>
                  </a:lnTo>
                  <a:lnTo>
                    <a:pt x="163127" y="181509"/>
                  </a:lnTo>
                  <a:lnTo>
                    <a:pt x="169269" y="191376"/>
                  </a:lnTo>
                  <a:lnTo>
                    <a:pt x="175763" y="200382"/>
                  </a:lnTo>
                  <a:lnTo>
                    <a:pt x="183535" y="209465"/>
                  </a:lnTo>
                  <a:lnTo>
                    <a:pt x="195498" y="220543"/>
                  </a:lnTo>
                  <a:lnTo>
                    <a:pt x="216519" y="2368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85684" y="894922"/>
              <a:ext cx="21052" cy="589597"/>
            </a:xfrm>
            <a:custGeom>
              <a:avLst/>
              <a:gdLst/>
              <a:ahLst/>
              <a:cxnLst/>
              <a:rect l="0" t="0" r="0" b="0"/>
              <a:pathLst>
                <a:path w="21052" h="589597">
                  <a:moveTo>
                    <a:pt x="21051" y="0"/>
                  </a:moveTo>
                  <a:lnTo>
                    <a:pt x="18117" y="8935"/>
                  </a:lnTo>
                  <a:lnTo>
                    <a:pt x="15335" y="18562"/>
                  </a:lnTo>
                  <a:lnTo>
                    <a:pt x="12440" y="29850"/>
                  </a:lnTo>
                  <a:lnTo>
                    <a:pt x="9573" y="42517"/>
                  </a:lnTo>
                  <a:lnTo>
                    <a:pt x="7056" y="55997"/>
                  </a:lnTo>
                  <a:lnTo>
                    <a:pt x="5046" y="69868"/>
                  </a:lnTo>
                  <a:lnTo>
                    <a:pt x="3534" y="83904"/>
                  </a:lnTo>
                  <a:lnTo>
                    <a:pt x="2439" y="97996"/>
                  </a:lnTo>
                  <a:lnTo>
                    <a:pt x="1665" y="112101"/>
                  </a:lnTo>
                  <a:lnTo>
                    <a:pt x="1129" y="126368"/>
                  </a:lnTo>
                  <a:lnTo>
                    <a:pt x="760" y="141098"/>
                  </a:lnTo>
                  <a:lnTo>
                    <a:pt x="510" y="156417"/>
                  </a:lnTo>
                  <a:lnTo>
                    <a:pt x="342" y="172132"/>
                  </a:lnTo>
                  <a:lnTo>
                    <a:pt x="228" y="187834"/>
                  </a:lnTo>
                  <a:lnTo>
                    <a:pt x="151" y="203291"/>
                  </a:lnTo>
                  <a:lnTo>
                    <a:pt x="98" y="218602"/>
                  </a:lnTo>
                  <a:lnTo>
                    <a:pt x="64" y="234102"/>
                  </a:lnTo>
                  <a:lnTo>
                    <a:pt x="41" y="249974"/>
                  </a:lnTo>
                  <a:lnTo>
                    <a:pt x="26" y="266245"/>
                  </a:lnTo>
                  <a:lnTo>
                    <a:pt x="16" y="282861"/>
                  </a:lnTo>
                  <a:lnTo>
                    <a:pt x="9" y="299742"/>
                  </a:lnTo>
                  <a:lnTo>
                    <a:pt x="3" y="316657"/>
                  </a:lnTo>
                  <a:lnTo>
                    <a:pt x="0" y="333239"/>
                  </a:lnTo>
                  <a:lnTo>
                    <a:pt x="3" y="349317"/>
                  </a:lnTo>
                  <a:lnTo>
                    <a:pt x="174" y="364892"/>
                  </a:lnTo>
                  <a:lnTo>
                    <a:pt x="822" y="380045"/>
                  </a:lnTo>
                  <a:lnTo>
                    <a:pt x="2070" y="394870"/>
                  </a:lnTo>
                  <a:lnTo>
                    <a:pt x="3722" y="409454"/>
                  </a:lnTo>
                  <a:lnTo>
                    <a:pt x="5370" y="423867"/>
                  </a:lnTo>
                  <a:lnTo>
                    <a:pt x="6777" y="438166"/>
                  </a:lnTo>
                  <a:lnTo>
                    <a:pt x="8043" y="452549"/>
                  </a:lnTo>
                  <a:lnTo>
                    <a:pt x="9499" y="467352"/>
                  </a:lnTo>
                  <a:lnTo>
                    <a:pt x="11326" y="482717"/>
                  </a:lnTo>
                  <a:lnTo>
                    <a:pt x="13383" y="498460"/>
                  </a:lnTo>
                  <a:lnTo>
                    <a:pt x="15310" y="514182"/>
                  </a:lnTo>
                  <a:lnTo>
                    <a:pt x="16904" y="529628"/>
                  </a:lnTo>
                  <a:lnTo>
                    <a:pt x="18129" y="544134"/>
                  </a:lnTo>
                  <a:lnTo>
                    <a:pt x="19161" y="557974"/>
                  </a:lnTo>
                  <a:lnTo>
                    <a:pt x="20083" y="572360"/>
                  </a:lnTo>
                  <a:lnTo>
                    <a:pt x="21051" y="58959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59337" y="1126549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69600" y="2866"/>
                  </a:lnTo>
                  <a:lnTo>
                    <a:pt x="255690" y="5008"/>
                  </a:lnTo>
                  <a:lnTo>
                    <a:pt x="241192" y="6616"/>
                  </a:lnTo>
                  <a:lnTo>
                    <a:pt x="225991" y="7970"/>
                  </a:lnTo>
                  <a:lnTo>
                    <a:pt x="210166" y="9466"/>
                  </a:lnTo>
                  <a:lnTo>
                    <a:pt x="193845" y="11313"/>
                  </a:lnTo>
                  <a:lnTo>
                    <a:pt x="177155" y="13380"/>
                  </a:lnTo>
                  <a:lnTo>
                    <a:pt x="160199" y="15312"/>
                  </a:lnTo>
                  <a:lnTo>
                    <a:pt x="143064" y="16913"/>
                  </a:lnTo>
                  <a:lnTo>
                    <a:pt x="126136" y="18309"/>
                  </a:lnTo>
                  <a:lnTo>
                    <a:pt x="110070" y="19854"/>
                  </a:lnTo>
                  <a:lnTo>
                    <a:pt x="95148" y="21740"/>
                  </a:lnTo>
                  <a:lnTo>
                    <a:pt x="81161" y="23837"/>
                  </a:lnTo>
                  <a:lnTo>
                    <a:pt x="67615" y="25791"/>
                  </a:lnTo>
                  <a:lnTo>
                    <a:pt x="54182" y="27403"/>
                  </a:lnTo>
                  <a:lnTo>
                    <a:pt x="41316" y="28640"/>
                  </a:lnTo>
                  <a:lnTo>
                    <a:pt x="28893" y="29680"/>
                  </a:lnTo>
                  <a:lnTo>
                    <a:pt x="15819" y="3060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77644" y="1231834"/>
              <a:ext cx="135873" cy="229568"/>
            </a:xfrm>
            <a:custGeom>
              <a:avLst/>
              <a:gdLst/>
              <a:ahLst/>
              <a:cxnLst/>
              <a:rect l="0" t="0" r="0" b="0"/>
              <a:pathLst>
                <a:path w="135873" h="229568">
                  <a:moveTo>
                    <a:pt x="44905" y="0"/>
                  </a:moveTo>
                  <a:lnTo>
                    <a:pt x="39104" y="6001"/>
                  </a:lnTo>
                  <a:lnTo>
                    <a:pt x="34181" y="12846"/>
                  </a:lnTo>
                  <a:lnTo>
                    <a:pt x="29678" y="21234"/>
                  </a:lnTo>
                  <a:lnTo>
                    <a:pt x="25457" y="30861"/>
                  </a:lnTo>
                  <a:lnTo>
                    <a:pt x="21443" y="41176"/>
                  </a:lnTo>
                  <a:lnTo>
                    <a:pt x="17581" y="51788"/>
                  </a:lnTo>
                  <a:lnTo>
                    <a:pt x="13829" y="62659"/>
                  </a:lnTo>
                  <a:lnTo>
                    <a:pt x="10154" y="74007"/>
                  </a:lnTo>
                  <a:lnTo>
                    <a:pt x="6542" y="85928"/>
                  </a:lnTo>
                  <a:lnTo>
                    <a:pt x="3302" y="98220"/>
                  </a:lnTo>
                  <a:lnTo>
                    <a:pt x="1037" y="110478"/>
                  </a:lnTo>
                  <a:lnTo>
                    <a:pt x="0" y="122471"/>
                  </a:lnTo>
                  <a:lnTo>
                    <a:pt x="118" y="134305"/>
                  </a:lnTo>
                  <a:lnTo>
                    <a:pt x="1187" y="146317"/>
                  </a:lnTo>
                  <a:lnTo>
                    <a:pt x="2988" y="158687"/>
                  </a:lnTo>
                  <a:lnTo>
                    <a:pt x="5653" y="171113"/>
                  </a:lnTo>
                  <a:lnTo>
                    <a:pt x="9645" y="182929"/>
                  </a:lnTo>
                  <a:lnTo>
                    <a:pt x="15107" y="193799"/>
                  </a:lnTo>
                  <a:lnTo>
                    <a:pt x="21893" y="203556"/>
                  </a:lnTo>
                  <a:lnTo>
                    <a:pt x="29743" y="212038"/>
                  </a:lnTo>
                  <a:lnTo>
                    <a:pt x="38391" y="219282"/>
                  </a:lnTo>
                  <a:lnTo>
                    <a:pt x="47451" y="224994"/>
                  </a:lnTo>
                  <a:lnTo>
                    <a:pt x="56445" y="228484"/>
                  </a:lnTo>
                  <a:lnTo>
                    <a:pt x="65118" y="229567"/>
                  </a:lnTo>
                  <a:lnTo>
                    <a:pt x="73414" y="228347"/>
                  </a:lnTo>
                  <a:lnTo>
                    <a:pt x="81372" y="224945"/>
                  </a:lnTo>
                  <a:lnTo>
                    <a:pt x="89057" y="219657"/>
                  </a:lnTo>
                  <a:lnTo>
                    <a:pt x="96372" y="212872"/>
                  </a:lnTo>
                  <a:lnTo>
                    <a:pt x="103065" y="204964"/>
                  </a:lnTo>
                  <a:lnTo>
                    <a:pt x="109051" y="196239"/>
                  </a:lnTo>
                  <a:lnTo>
                    <a:pt x="114394" y="186774"/>
                  </a:lnTo>
                  <a:lnTo>
                    <a:pt x="119217" y="176437"/>
                  </a:lnTo>
                  <a:lnTo>
                    <a:pt x="123644" y="165222"/>
                  </a:lnTo>
                  <a:lnTo>
                    <a:pt x="127617" y="153249"/>
                  </a:lnTo>
                  <a:lnTo>
                    <a:pt x="130914" y="140680"/>
                  </a:lnTo>
                  <a:lnTo>
                    <a:pt x="133462" y="127667"/>
                  </a:lnTo>
                  <a:lnTo>
                    <a:pt x="135173" y="114335"/>
                  </a:lnTo>
                  <a:lnTo>
                    <a:pt x="135872" y="100779"/>
                  </a:lnTo>
                  <a:lnTo>
                    <a:pt x="135568" y="87072"/>
                  </a:lnTo>
                  <a:lnTo>
                    <a:pt x="134560" y="73293"/>
                  </a:lnTo>
                  <a:lnTo>
                    <a:pt x="133250" y="57861"/>
                  </a:lnTo>
                  <a:lnTo>
                    <a:pt x="131524" y="36069"/>
                  </a:lnTo>
                  <a:lnTo>
                    <a:pt x="129133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99661" y="1179191"/>
              <a:ext cx="138744" cy="290534"/>
            </a:xfrm>
            <a:custGeom>
              <a:avLst/>
              <a:gdLst/>
              <a:ahLst/>
              <a:cxnLst/>
              <a:rect l="0" t="0" r="0" b="0"/>
              <a:pathLst>
                <a:path w="138744" h="290534">
                  <a:moveTo>
                    <a:pt x="12401" y="168456"/>
                  </a:moveTo>
                  <a:lnTo>
                    <a:pt x="15335" y="180258"/>
                  </a:lnTo>
                  <a:lnTo>
                    <a:pt x="18118" y="192028"/>
                  </a:lnTo>
                  <a:lnTo>
                    <a:pt x="21017" y="204913"/>
                  </a:lnTo>
                  <a:lnTo>
                    <a:pt x="24057" y="218588"/>
                  </a:lnTo>
                  <a:lnTo>
                    <a:pt x="27222" y="232268"/>
                  </a:lnTo>
                  <a:lnTo>
                    <a:pt x="30486" y="245484"/>
                  </a:lnTo>
                  <a:lnTo>
                    <a:pt x="33825" y="258109"/>
                  </a:lnTo>
                  <a:lnTo>
                    <a:pt x="37215" y="270188"/>
                  </a:lnTo>
                  <a:lnTo>
                    <a:pt x="40628" y="281735"/>
                  </a:lnTo>
                  <a:lnTo>
                    <a:pt x="43470" y="289665"/>
                  </a:lnTo>
                  <a:lnTo>
                    <a:pt x="44827" y="290533"/>
                  </a:lnTo>
                  <a:lnTo>
                    <a:pt x="44649" y="286397"/>
                  </a:lnTo>
                  <a:lnTo>
                    <a:pt x="43333" y="279418"/>
                  </a:lnTo>
                  <a:lnTo>
                    <a:pt x="41253" y="270882"/>
                  </a:lnTo>
                  <a:lnTo>
                    <a:pt x="38677" y="261493"/>
                  </a:lnTo>
                  <a:lnTo>
                    <a:pt x="35775" y="251625"/>
                  </a:lnTo>
                  <a:lnTo>
                    <a:pt x="32493" y="241321"/>
                  </a:lnTo>
                  <a:lnTo>
                    <a:pt x="28601" y="230385"/>
                  </a:lnTo>
                  <a:lnTo>
                    <a:pt x="24018" y="218753"/>
                  </a:lnTo>
                  <a:lnTo>
                    <a:pt x="18972" y="206493"/>
                  </a:lnTo>
                  <a:lnTo>
                    <a:pt x="13892" y="193728"/>
                  </a:lnTo>
                  <a:lnTo>
                    <a:pt x="9040" y="180583"/>
                  </a:lnTo>
                  <a:lnTo>
                    <a:pt x="4818" y="167161"/>
                  </a:lnTo>
                  <a:lnTo>
                    <a:pt x="1820" y="153544"/>
                  </a:lnTo>
                  <a:lnTo>
                    <a:pt x="254" y="139793"/>
                  </a:lnTo>
                  <a:lnTo>
                    <a:pt x="0" y="125948"/>
                  </a:lnTo>
                  <a:lnTo>
                    <a:pt x="810" y="112040"/>
                  </a:lnTo>
                  <a:lnTo>
                    <a:pt x="2431" y="98099"/>
                  </a:lnTo>
                  <a:lnTo>
                    <a:pt x="4804" y="84465"/>
                  </a:lnTo>
                  <a:lnTo>
                    <a:pt x="8066" y="71763"/>
                  </a:lnTo>
                  <a:lnTo>
                    <a:pt x="12225" y="60262"/>
                  </a:lnTo>
                  <a:lnTo>
                    <a:pt x="17321" y="50065"/>
                  </a:lnTo>
                  <a:lnTo>
                    <a:pt x="23499" y="41281"/>
                  </a:lnTo>
                  <a:lnTo>
                    <a:pt x="30731" y="33816"/>
                  </a:lnTo>
                  <a:lnTo>
                    <a:pt x="38860" y="27445"/>
                  </a:lnTo>
                  <a:lnTo>
                    <a:pt x="47689" y="21916"/>
                  </a:lnTo>
                  <a:lnTo>
                    <a:pt x="57036" y="17009"/>
                  </a:lnTo>
                  <a:lnTo>
                    <a:pt x="66923" y="12710"/>
                  </a:lnTo>
                  <a:lnTo>
                    <a:pt x="77545" y="9194"/>
                  </a:lnTo>
                  <a:lnTo>
                    <a:pt x="88932" y="6495"/>
                  </a:lnTo>
                  <a:lnTo>
                    <a:pt x="100385" y="4508"/>
                  </a:lnTo>
                  <a:lnTo>
                    <a:pt x="111689" y="2876"/>
                  </a:lnTo>
                  <a:lnTo>
                    <a:pt x="123833" y="1455"/>
                  </a:lnTo>
                  <a:lnTo>
                    <a:pt x="138743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32488" y="1240532"/>
              <a:ext cx="193719" cy="260405"/>
            </a:xfrm>
            <a:custGeom>
              <a:avLst/>
              <a:gdLst/>
              <a:ahLst/>
              <a:cxnLst/>
              <a:rect l="0" t="0" r="0" b="0"/>
              <a:pathLst>
                <a:path w="193719" h="260405">
                  <a:moveTo>
                    <a:pt x="58558" y="54473"/>
                  </a:moveTo>
                  <a:lnTo>
                    <a:pt x="61626" y="63207"/>
                  </a:lnTo>
                  <a:lnTo>
                    <a:pt x="65689" y="70914"/>
                  </a:lnTo>
                  <a:lnTo>
                    <a:pt x="71185" y="78307"/>
                  </a:lnTo>
                  <a:lnTo>
                    <a:pt x="78118" y="85222"/>
                  </a:lnTo>
                  <a:lnTo>
                    <a:pt x="86565" y="91104"/>
                  </a:lnTo>
                  <a:lnTo>
                    <a:pt x="96410" y="95719"/>
                  </a:lnTo>
                  <a:lnTo>
                    <a:pt x="107248" y="98985"/>
                  </a:lnTo>
                  <a:lnTo>
                    <a:pt x="118502" y="100810"/>
                  </a:lnTo>
                  <a:lnTo>
                    <a:pt x="129800" y="101291"/>
                  </a:lnTo>
                  <a:lnTo>
                    <a:pt x="140823" y="100497"/>
                  </a:lnTo>
                  <a:lnTo>
                    <a:pt x="151224" y="98376"/>
                  </a:lnTo>
                  <a:lnTo>
                    <a:pt x="160881" y="95023"/>
                  </a:lnTo>
                  <a:lnTo>
                    <a:pt x="169686" y="90485"/>
                  </a:lnTo>
                  <a:lnTo>
                    <a:pt x="177461" y="84691"/>
                  </a:lnTo>
                  <a:lnTo>
                    <a:pt x="184201" y="77719"/>
                  </a:lnTo>
                  <a:lnTo>
                    <a:pt x="189557" y="69766"/>
                  </a:lnTo>
                  <a:lnTo>
                    <a:pt x="192802" y="61058"/>
                  </a:lnTo>
                  <a:lnTo>
                    <a:pt x="193718" y="51804"/>
                  </a:lnTo>
                  <a:lnTo>
                    <a:pt x="192383" y="42489"/>
                  </a:lnTo>
                  <a:lnTo>
                    <a:pt x="188904" y="33849"/>
                  </a:lnTo>
                  <a:lnTo>
                    <a:pt x="183565" y="26227"/>
                  </a:lnTo>
                  <a:lnTo>
                    <a:pt x="176745" y="19619"/>
                  </a:lnTo>
                  <a:lnTo>
                    <a:pt x="168813" y="13865"/>
                  </a:lnTo>
                  <a:lnTo>
                    <a:pt x="160078" y="8779"/>
                  </a:lnTo>
                  <a:lnTo>
                    <a:pt x="150775" y="4515"/>
                  </a:lnTo>
                  <a:lnTo>
                    <a:pt x="141079" y="1546"/>
                  </a:lnTo>
                  <a:lnTo>
                    <a:pt x="131113" y="33"/>
                  </a:lnTo>
                  <a:lnTo>
                    <a:pt x="120961" y="0"/>
                  </a:lnTo>
                  <a:lnTo>
                    <a:pt x="110688" y="1497"/>
                  </a:lnTo>
                  <a:lnTo>
                    <a:pt x="100329" y="4399"/>
                  </a:lnTo>
                  <a:lnTo>
                    <a:pt x="89914" y="8619"/>
                  </a:lnTo>
                  <a:lnTo>
                    <a:pt x="79462" y="14193"/>
                  </a:lnTo>
                  <a:lnTo>
                    <a:pt x="68990" y="21013"/>
                  </a:lnTo>
                  <a:lnTo>
                    <a:pt x="58668" y="28862"/>
                  </a:lnTo>
                  <a:lnTo>
                    <a:pt x="48810" y="37501"/>
                  </a:lnTo>
                  <a:lnTo>
                    <a:pt x="39555" y="46722"/>
                  </a:lnTo>
                  <a:lnTo>
                    <a:pt x="31034" y="56524"/>
                  </a:lnTo>
                  <a:lnTo>
                    <a:pt x="23458" y="67088"/>
                  </a:lnTo>
                  <a:lnTo>
                    <a:pt x="16847" y="78456"/>
                  </a:lnTo>
                  <a:lnTo>
                    <a:pt x="11239" y="90530"/>
                  </a:lnTo>
                  <a:lnTo>
                    <a:pt x="6761" y="103167"/>
                  </a:lnTo>
                  <a:lnTo>
                    <a:pt x="3382" y="116222"/>
                  </a:lnTo>
                  <a:lnTo>
                    <a:pt x="1094" y="129411"/>
                  </a:lnTo>
                  <a:lnTo>
                    <a:pt x="0" y="142339"/>
                  </a:lnTo>
                  <a:lnTo>
                    <a:pt x="46" y="154811"/>
                  </a:lnTo>
                  <a:lnTo>
                    <a:pt x="1210" y="166812"/>
                  </a:lnTo>
                  <a:lnTo>
                    <a:pt x="3586" y="178412"/>
                  </a:lnTo>
                  <a:lnTo>
                    <a:pt x="7115" y="189693"/>
                  </a:lnTo>
                  <a:lnTo>
                    <a:pt x="11772" y="200576"/>
                  </a:lnTo>
                  <a:lnTo>
                    <a:pt x="17648" y="210819"/>
                  </a:lnTo>
                  <a:lnTo>
                    <a:pt x="24673" y="220336"/>
                  </a:lnTo>
                  <a:lnTo>
                    <a:pt x="32662" y="229034"/>
                  </a:lnTo>
                  <a:lnTo>
                    <a:pt x="41394" y="236730"/>
                  </a:lnTo>
                  <a:lnTo>
                    <a:pt x="50684" y="243420"/>
                  </a:lnTo>
                  <a:lnTo>
                    <a:pt x="60701" y="249083"/>
                  </a:lnTo>
                  <a:lnTo>
                    <a:pt x="71942" y="253596"/>
                  </a:lnTo>
                  <a:lnTo>
                    <a:pt x="84568" y="256999"/>
                  </a:lnTo>
                  <a:lnTo>
                    <a:pt x="98073" y="259279"/>
                  </a:lnTo>
                  <a:lnTo>
                    <a:pt x="112996" y="260404"/>
                  </a:lnTo>
                  <a:lnTo>
                    <a:pt x="132885" y="259356"/>
                  </a:lnTo>
                  <a:lnTo>
                    <a:pt x="163843" y="25451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70031" y="1200248"/>
              <a:ext cx="285975" cy="357970"/>
            </a:xfrm>
            <a:custGeom>
              <a:avLst/>
              <a:gdLst/>
              <a:ahLst/>
              <a:cxnLst/>
              <a:rect l="0" t="0" r="0" b="0"/>
              <a:pathLst>
                <a:path w="285975" h="357970">
                  <a:moveTo>
                    <a:pt x="221099" y="0"/>
                  </a:moveTo>
                  <a:lnTo>
                    <a:pt x="209363" y="67"/>
                  </a:lnTo>
                  <a:lnTo>
                    <a:pt x="198234" y="707"/>
                  </a:lnTo>
                  <a:lnTo>
                    <a:pt x="186640" y="2004"/>
                  </a:lnTo>
                  <a:lnTo>
                    <a:pt x="174653" y="3864"/>
                  </a:lnTo>
                  <a:lnTo>
                    <a:pt x="162641" y="6180"/>
                  </a:lnTo>
                  <a:lnTo>
                    <a:pt x="150838" y="8851"/>
                  </a:lnTo>
                  <a:lnTo>
                    <a:pt x="139312" y="11948"/>
                  </a:lnTo>
                  <a:lnTo>
                    <a:pt x="128044" y="15703"/>
                  </a:lnTo>
                  <a:lnTo>
                    <a:pt x="116984" y="20192"/>
                  </a:lnTo>
                  <a:lnTo>
                    <a:pt x="106082" y="25341"/>
                  </a:lnTo>
                  <a:lnTo>
                    <a:pt x="95297" y="31022"/>
                  </a:lnTo>
                  <a:lnTo>
                    <a:pt x="84602" y="37108"/>
                  </a:lnTo>
                  <a:lnTo>
                    <a:pt x="74300" y="43652"/>
                  </a:lnTo>
                  <a:lnTo>
                    <a:pt x="64987" y="50877"/>
                  </a:lnTo>
                  <a:lnTo>
                    <a:pt x="56925" y="58848"/>
                  </a:lnTo>
                  <a:lnTo>
                    <a:pt x="50529" y="67490"/>
                  </a:lnTo>
                  <a:lnTo>
                    <a:pt x="46515" y="76669"/>
                  </a:lnTo>
                  <a:lnTo>
                    <a:pt x="45047" y="86243"/>
                  </a:lnTo>
                  <a:lnTo>
                    <a:pt x="45992" y="95773"/>
                  </a:lnTo>
                  <a:lnTo>
                    <a:pt x="49203" y="104558"/>
                  </a:lnTo>
                  <a:lnTo>
                    <a:pt x="54360" y="112277"/>
                  </a:lnTo>
                  <a:lnTo>
                    <a:pt x="61055" y="118950"/>
                  </a:lnTo>
                  <a:lnTo>
                    <a:pt x="68902" y="124748"/>
                  </a:lnTo>
                  <a:lnTo>
                    <a:pt x="77585" y="129868"/>
                  </a:lnTo>
                  <a:lnTo>
                    <a:pt x="87022" y="134324"/>
                  </a:lnTo>
                  <a:lnTo>
                    <a:pt x="97341" y="137954"/>
                  </a:lnTo>
                  <a:lnTo>
                    <a:pt x="108548" y="140734"/>
                  </a:lnTo>
                  <a:lnTo>
                    <a:pt x="120685" y="142772"/>
                  </a:lnTo>
                  <a:lnTo>
                    <a:pt x="133896" y="144223"/>
                  </a:lnTo>
                  <a:lnTo>
                    <a:pt x="148150" y="145241"/>
                  </a:lnTo>
                  <a:lnTo>
                    <a:pt x="162959" y="146113"/>
                  </a:lnTo>
                  <a:lnTo>
                    <a:pt x="177514" y="147238"/>
                  </a:lnTo>
                  <a:lnTo>
                    <a:pt x="191373" y="148820"/>
                  </a:lnTo>
                  <a:lnTo>
                    <a:pt x="204458" y="151036"/>
                  </a:lnTo>
                  <a:lnTo>
                    <a:pt x="216858" y="154128"/>
                  </a:lnTo>
                  <a:lnTo>
                    <a:pt x="228714" y="158136"/>
                  </a:lnTo>
                  <a:lnTo>
                    <a:pt x="239999" y="162946"/>
                  </a:lnTo>
                  <a:lnTo>
                    <a:pt x="250519" y="168391"/>
                  </a:lnTo>
                  <a:lnTo>
                    <a:pt x="260223" y="174320"/>
                  </a:lnTo>
                  <a:lnTo>
                    <a:pt x="268875" y="180927"/>
                  </a:lnTo>
                  <a:lnTo>
                    <a:pt x="276011" y="188725"/>
                  </a:lnTo>
                  <a:lnTo>
                    <a:pt x="281498" y="197895"/>
                  </a:lnTo>
                  <a:lnTo>
                    <a:pt x="285029" y="208156"/>
                  </a:lnTo>
                  <a:lnTo>
                    <a:pt x="285974" y="218960"/>
                  </a:lnTo>
                  <a:lnTo>
                    <a:pt x="284233" y="229926"/>
                  </a:lnTo>
                  <a:lnTo>
                    <a:pt x="279979" y="240712"/>
                  </a:lnTo>
                  <a:lnTo>
                    <a:pt x="273395" y="250947"/>
                  </a:lnTo>
                  <a:lnTo>
                    <a:pt x="264821" y="260488"/>
                  </a:lnTo>
                  <a:lnTo>
                    <a:pt x="254677" y="269216"/>
                  </a:lnTo>
                  <a:lnTo>
                    <a:pt x="243361" y="276939"/>
                  </a:lnTo>
                  <a:lnTo>
                    <a:pt x="231196" y="283656"/>
                  </a:lnTo>
                  <a:lnTo>
                    <a:pt x="218267" y="289507"/>
                  </a:lnTo>
                  <a:lnTo>
                    <a:pt x="204451" y="294680"/>
                  </a:lnTo>
                  <a:lnTo>
                    <a:pt x="189756" y="299350"/>
                  </a:lnTo>
                  <a:lnTo>
                    <a:pt x="174634" y="303657"/>
                  </a:lnTo>
                  <a:lnTo>
                    <a:pt x="159861" y="307711"/>
                  </a:lnTo>
                  <a:lnTo>
                    <a:pt x="145842" y="311594"/>
                  </a:lnTo>
                  <a:lnTo>
                    <a:pt x="132309" y="315526"/>
                  </a:lnTo>
                  <a:lnTo>
                    <a:pt x="118543" y="319851"/>
                  </a:lnTo>
                  <a:lnTo>
                    <a:pt x="104134" y="324722"/>
                  </a:lnTo>
                  <a:lnTo>
                    <a:pt x="89168" y="329959"/>
                  </a:lnTo>
                  <a:lnTo>
                    <a:pt x="74034" y="335167"/>
                  </a:lnTo>
                  <a:lnTo>
                    <a:pt x="59013" y="340109"/>
                  </a:lnTo>
                  <a:lnTo>
                    <a:pt x="44809" y="344575"/>
                  </a:lnTo>
                  <a:lnTo>
                    <a:pt x="31212" y="348746"/>
                  </a:lnTo>
                  <a:lnTo>
                    <a:pt x="17032" y="35298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358176" y="1984733"/>
            <a:ext cx="6525749" cy="1152760"/>
            <a:chOff x="1358176" y="1984733"/>
            <a:chExt cx="6525749" cy="1152760"/>
          </a:xfrm>
        </p:grpSpPr>
        <p:sp>
          <p:nvSpPr>
            <p:cNvPr id="31" name="Freeform 30"/>
            <p:cNvSpPr/>
            <p:nvPr/>
          </p:nvSpPr>
          <p:spPr>
            <a:xfrm>
              <a:off x="1446781" y="2399693"/>
              <a:ext cx="223472" cy="304572"/>
            </a:xfrm>
            <a:custGeom>
              <a:avLst/>
              <a:gdLst/>
              <a:ahLst/>
              <a:cxnLst/>
              <a:rect l="0" t="0" r="0" b="0"/>
              <a:pathLst>
                <a:path w="223472" h="304572">
                  <a:moveTo>
                    <a:pt x="111436" y="11333"/>
                  </a:moveTo>
                  <a:lnTo>
                    <a:pt x="99835" y="14333"/>
                  </a:lnTo>
                  <a:lnTo>
                    <a:pt x="89987" y="17756"/>
                  </a:lnTo>
                  <a:lnTo>
                    <a:pt x="80981" y="21956"/>
                  </a:lnTo>
                  <a:lnTo>
                    <a:pt x="72540" y="27029"/>
                  </a:lnTo>
                  <a:lnTo>
                    <a:pt x="64512" y="33159"/>
                  </a:lnTo>
                  <a:lnTo>
                    <a:pt x="56789" y="40347"/>
                  </a:lnTo>
                  <a:lnTo>
                    <a:pt x="49285" y="48607"/>
                  </a:lnTo>
                  <a:lnTo>
                    <a:pt x="41934" y="58051"/>
                  </a:lnTo>
                  <a:lnTo>
                    <a:pt x="34694" y="68619"/>
                  </a:lnTo>
                  <a:lnTo>
                    <a:pt x="27696" y="79969"/>
                  </a:lnTo>
                  <a:lnTo>
                    <a:pt x="21223" y="91579"/>
                  </a:lnTo>
                  <a:lnTo>
                    <a:pt x="15393" y="103130"/>
                  </a:lnTo>
                  <a:lnTo>
                    <a:pt x="10326" y="114665"/>
                  </a:lnTo>
                  <a:lnTo>
                    <a:pt x="6221" y="126475"/>
                  </a:lnTo>
                  <a:lnTo>
                    <a:pt x="3095" y="138718"/>
                  </a:lnTo>
                  <a:lnTo>
                    <a:pt x="979" y="151399"/>
                  </a:lnTo>
                  <a:lnTo>
                    <a:pt x="0" y="164451"/>
                  </a:lnTo>
                  <a:lnTo>
                    <a:pt x="118" y="177791"/>
                  </a:lnTo>
                  <a:lnTo>
                    <a:pt x="1162" y="191345"/>
                  </a:lnTo>
                  <a:lnTo>
                    <a:pt x="2926" y="205050"/>
                  </a:lnTo>
                  <a:lnTo>
                    <a:pt x="5229" y="218852"/>
                  </a:lnTo>
                  <a:lnTo>
                    <a:pt x="8249" y="232390"/>
                  </a:lnTo>
                  <a:lnTo>
                    <a:pt x="12487" y="245028"/>
                  </a:lnTo>
                  <a:lnTo>
                    <a:pt x="18117" y="256490"/>
                  </a:lnTo>
                  <a:lnTo>
                    <a:pt x="25018" y="266830"/>
                  </a:lnTo>
                  <a:lnTo>
                    <a:pt x="32945" y="276244"/>
                  </a:lnTo>
                  <a:lnTo>
                    <a:pt x="41649" y="284935"/>
                  </a:lnTo>
                  <a:lnTo>
                    <a:pt x="50917" y="292604"/>
                  </a:lnTo>
                  <a:lnTo>
                    <a:pt x="60583" y="298479"/>
                  </a:lnTo>
                  <a:lnTo>
                    <a:pt x="70525" y="302282"/>
                  </a:lnTo>
                  <a:lnTo>
                    <a:pt x="80658" y="304193"/>
                  </a:lnTo>
                  <a:lnTo>
                    <a:pt x="90920" y="304571"/>
                  </a:lnTo>
                  <a:lnTo>
                    <a:pt x="101265" y="303780"/>
                  </a:lnTo>
                  <a:lnTo>
                    <a:pt x="111501" y="301810"/>
                  </a:lnTo>
                  <a:lnTo>
                    <a:pt x="121300" y="298294"/>
                  </a:lnTo>
                  <a:lnTo>
                    <a:pt x="130522" y="293158"/>
                  </a:lnTo>
                  <a:lnTo>
                    <a:pt x="139189" y="286763"/>
                  </a:lnTo>
                  <a:lnTo>
                    <a:pt x="147397" y="279707"/>
                  </a:lnTo>
                  <a:lnTo>
                    <a:pt x="155254" y="272403"/>
                  </a:lnTo>
                  <a:lnTo>
                    <a:pt x="162853" y="264888"/>
                  </a:lnTo>
                  <a:lnTo>
                    <a:pt x="170270" y="256938"/>
                  </a:lnTo>
                  <a:lnTo>
                    <a:pt x="177555" y="248443"/>
                  </a:lnTo>
                  <a:lnTo>
                    <a:pt x="184584" y="239434"/>
                  </a:lnTo>
                  <a:lnTo>
                    <a:pt x="191079" y="230000"/>
                  </a:lnTo>
                  <a:lnTo>
                    <a:pt x="196927" y="220237"/>
                  </a:lnTo>
                  <a:lnTo>
                    <a:pt x="202176" y="210070"/>
                  </a:lnTo>
                  <a:lnTo>
                    <a:pt x="206936" y="199259"/>
                  </a:lnTo>
                  <a:lnTo>
                    <a:pt x="211319" y="187726"/>
                  </a:lnTo>
                  <a:lnTo>
                    <a:pt x="215264" y="175541"/>
                  </a:lnTo>
                  <a:lnTo>
                    <a:pt x="218541" y="162829"/>
                  </a:lnTo>
                  <a:lnTo>
                    <a:pt x="221075" y="149720"/>
                  </a:lnTo>
                  <a:lnTo>
                    <a:pt x="222778" y="136325"/>
                  </a:lnTo>
                  <a:lnTo>
                    <a:pt x="223471" y="122726"/>
                  </a:lnTo>
                  <a:lnTo>
                    <a:pt x="223158" y="108991"/>
                  </a:lnTo>
                  <a:lnTo>
                    <a:pt x="221982" y="95327"/>
                  </a:lnTo>
                  <a:lnTo>
                    <a:pt x="220129" y="82073"/>
                  </a:lnTo>
                  <a:lnTo>
                    <a:pt x="217770" y="69384"/>
                  </a:lnTo>
                  <a:lnTo>
                    <a:pt x="214882" y="57405"/>
                  </a:lnTo>
                  <a:lnTo>
                    <a:pt x="211266" y="46353"/>
                  </a:lnTo>
                  <a:lnTo>
                    <a:pt x="206866" y="36256"/>
                  </a:lnTo>
                  <a:lnTo>
                    <a:pt x="201607" y="27153"/>
                  </a:lnTo>
                  <a:lnTo>
                    <a:pt x="195319" y="19176"/>
                  </a:lnTo>
                  <a:lnTo>
                    <a:pt x="188012" y="12299"/>
                  </a:lnTo>
                  <a:lnTo>
                    <a:pt x="179834" y="6679"/>
                  </a:lnTo>
                  <a:lnTo>
                    <a:pt x="170973" y="2727"/>
                  </a:lnTo>
                  <a:lnTo>
                    <a:pt x="161612" y="517"/>
                  </a:lnTo>
                  <a:lnTo>
                    <a:pt x="152056" y="0"/>
                  </a:lnTo>
                  <a:lnTo>
                    <a:pt x="142721" y="1164"/>
                  </a:lnTo>
                  <a:lnTo>
                    <a:pt x="133825" y="3831"/>
                  </a:lnTo>
                  <a:lnTo>
                    <a:pt x="125689" y="7599"/>
                  </a:lnTo>
                  <a:lnTo>
                    <a:pt x="118036" y="12409"/>
                  </a:lnTo>
                  <a:lnTo>
                    <a:pt x="110197" y="19798"/>
                  </a:lnTo>
                  <a:lnTo>
                    <a:pt x="100908" y="3238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81710" y="2021167"/>
              <a:ext cx="160778" cy="642543"/>
            </a:xfrm>
            <a:custGeom>
              <a:avLst/>
              <a:gdLst/>
              <a:ahLst/>
              <a:cxnLst/>
              <a:rect l="0" t="0" r="0" b="0"/>
              <a:pathLst>
                <a:path w="160778" h="642543">
                  <a:moveTo>
                    <a:pt x="97606" y="642542"/>
                  </a:moveTo>
                  <a:lnTo>
                    <a:pt x="97539" y="627940"/>
                  </a:lnTo>
                  <a:lnTo>
                    <a:pt x="96899" y="614669"/>
                  </a:lnTo>
                  <a:lnTo>
                    <a:pt x="95602" y="601468"/>
                  </a:lnTo>
                  <a:lnTo>
                    <a:pt x="93742" y="588127"/>
                  </a:lnTo>
                  <a:lnTo>
                    <a:pt x="91426" y="574618"/>
                  </a:lnTo>
                  <a:lnTo>
                    <a:pt x="88759" y="560960"/>
                  </a:lnTo>
                  <a:lnTo>
                    <a:pt x="85836" y="547021"/>
                  </a:lnTo>
                  <a:lnTo>
                    <a:pt x="82729" y="532523"/>
                  </a:lnTo>
                  <a:lnTo>
                    <a:pt x="79498" y="517366"/>
                  </a:lnTo>
                  <a:lnTo>
                    <a:pt x="76347" y="501763"/>
                  </a:lnTo>
                  <a:lnTo>
                    <a:pt x="73610" y="486137"/>
                  </a:lnTo>
                  <a:lnTo>
                    <a:pt x="71429" y="470727"/>
                  </a:lnTo>
                  <a:lnTo>
                    <a:pt x="69456" y="455278"/>
                  </a:lnTo>
                  <a:lnTo>
                    <a:pt x="66984" y="439153"/>
                  </a:lnTo>
                  <a:lnTo>
                    <a:pt x="63654" y="422042"/>
                  </a:lnTo>
                  <a:lnTo>
                    <a:pt x="59601" y="403957"/>
                  </a:lnTo>
                  <a:lnTo>
                    <a:pt x="55263" y="385052"/>
                  </a:lnTo>
                  <a:lnTo>
                    <a:pt x="50937" y="365528"/>
                  </a:lnTo>
                  <a:lnTo>
                    <a:pt x="46744" y="346044"/>
                  </a:lnTo>
                  <a:lnTo>
                    <a:pt x="42710" y="327657"/>
                  </a:lnTo>
                  <a:lnTo>
                    <a:pt x="38815" y="310838"/>
                  </a:lnTo>
                  <a:lnTo>
                    <a:pt x="35032" y="295073"/>
                  </a:lnTo>
                  <a:lnTo>
                    <a:pt x="31332" y="279186"/>
                  </a:lnTo>
                  <a:lnTo>
                    <a:pt x="27691" y="262488"/>
                  </a:lnTo>
                  <a:lnTo>
                    <a:pt x="24092" y="244811"/>
                  </a:lnTo>
                  <a:lnTo>
                    <a:pt x="20521" y="226246"/>
                  </a:lnTo>
                  <a:lnTo>
                    <a:pt x="16971" y="206973"/>
                  </a:lnTo>
                  <a:lnTo>
                    <a:pt x="13434" y="187333"/>
                  </a:lnTo>
                  <a:lnTo>
                    <a:pt x="9906" y="167784"/>
                  </a:lnTo>
                  <a:lnTo>
                    <a:pt x="6393" y="148567"/>
                  </a:lnTo>
                  <a:lnTo>
                    <a:pt x="3221" y="129734"/>
                  </a:lnTo>
                  <a:lnTo>
                    <a:pt x="1002" y="111242"/>
                  </a:lnTo>
                  <a:lnTo>
                    <a:pt x="0" y="93036"/>
                  </a:lnTo>
                  <a:lnTo>
                    <a:pt x="312" y="75537"/>
                  </a:lnTo>
                  <a:lnTo>
                    <a:pt x="2042" y="59611"/>
                  </a:lnTo>
                  <a:lnTo>
                    <a:pt x="5101" y="45607"/>
                  </a:lnTo>
                  <a:lnTo>
                    <a:pt x="9426" y="33559"/>
                  </a:lnTo>
                  <a:lnTo>
                    <a:pt x="15070" y="23448"/>
                  </a:lnTo>
                  <a:lnTo>
                    <a:pt x="21938" y="15063"/>
                  </a:lnTo>
                  <a:lnTo>
                    <a:pt x="29818" y="8396"/>
                  </a:lnTo>
                  <a:lnTo>
                    <a:pt x="38478" y="3725"/>
                  </a:lnTo>
                  <a:lnTo>
                    <a:pt x="47709" y="1022"/>
                  </a:lnTo>
                  <a:lnTo>
                    <a:pt x="57347" y="0"/>
                  </a:lnTo>
                  <a:lnTo>
                    <a:pt x="67269" y="292"/>
                  </a:lnTo>
                  <a:lnTo>
                    <a:pt x="77387" y="1565"/>
                  </a:lnTo>
                  <a:lnTo>
                    <a:pt x="87639" y="3705"/>
                  </a:lnTo>
                  <a:lnTo>
                    <a:pt x="97982" y="6812"/>
                  </a:lnTo>
                  <a:lnTo>
                    <a:pt x="108376" y="10857"/>
                  </a:lnTo>
                  <a:lnTo>
                    <a:pt x="118541" y="15587"/>
                  </a:lnTo>
                  <a:lnTo>
                    <a:pt x="129052" y="21164"/>
                  </a:lnTo>
                  <a:lnTo>
                    <a:pt x="141951" y="29194"/>
                  </a:lnTo>
                  <a:lnTo>
                    <a:pt x="160777" y="4241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31917" y="2358383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91172" y="5801"/>
                  </a:lnTo>
                  <a:lnTo>
                    <a:pt x="182186" y="10725"/>
                  </a:lnTo>
                  <a:lnTo>
                    <a:pt x="172190" y="15228"/>
                  </a:lnTo>
                  <a:lnTo>
                    <a:pt x="161210" y="19448"/>
                  </a:lnTo>
                  <a:lnTo>
                    <a:pt x="149399" y="23462"/>
                  </a:lnTo>
                  <a:lnTo>
                    <a:pt x="136940" y="27319"/>
                  </a:lnTo>
                  <a:lnTo>
                    <a:pt x="124002" y="30898"/>
                  </a:lnTo>
                  <a:lnTo>
                    <a:pt x="110721" y="33926"/>
                  </a:lnTo>
                  <a:lnTo>
                    <a:pt x="97200" y="36299"/>
                  </a:lnTo>
                  <a:lnTo>
                    <a:pt x="83511" y="38232"/>
                  </a:lnTo>
                  <a:lnTo>
                    <a:pt x="69709" y="40144"/>
                  </a:lnTo>
                  <a:lnTo>
                    <a:pt x="55848" y="42281"/>
                  </a:lnTo>
                  <a:lnTo>
                    <a:pt x="42560" y="44557"/>
                  </a:lnTo>
                  <a:lnTo>
                    <a:pt x="29743" y="46872"/>
                  </a:lnTo>
                  <a:lnTo>
                    <a:pt x="16274" y="4943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68911" y="2137285"/>
              <a:ext cx="52644" cy="505369"/>
            </a:xfrm>
            <a:custGeom>
              <a:avLst/>
              <a:gdLst/>
              <a:ahLst/>
              <a:cxnLst/>
              <a:rect l="0" t="0" r="0" b="0"/>
              <a:pathLst>
                <a:path w="52644" h="505369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60"/>
                  </a:lnTo>
                  <a:lnTo>
                    <a:pt x="178" y="53996"/>
                  </a:lnTo>
                  <a:lnTo>
                    <a:pt x="826" y="69992"/>
                  </a:lnTo>
                  <a:lnTo>
                    <a:pt x="2075" y="85874"/>
                  </a:lnTo>
                  <a:lnTo>
                    <a:pt x="3728" y="101423"/>
                  </a:lnTo>
                  <a:lnTo>
                    <a:pt x="5376" y="116609"/>
                  </a:lnTo>
                  <a:lnTo>
                    <a:pt x="6783" y="131483"/>
                  </a:lnTo>
                  <a:lnTo>
                    <a:pt x="8049" y="146113"/>
                  </a:lnTo>
                  <a:lnTo>
                    <a:pt x="9505" y="160563"/>
                  </a:lnTo>
                  <a:lnTo>
                    <a:pt x="11332" y="174884"/>
                  </a:lnTo>
                  <a:lnTo>
                    <a:pt x="13390" y="189115"/>
                  </a:lnTo>
                  <a:lnTo>
                    <a:pt x="15317" y="203283"/>
                  </a:lnTo>
                  <a:lnTo>
                    <a:pt x="16916" y="217409"/>
                  </a:lnTo>
                  <a:lnTo>
                    <a:pt x="18311" y="231507"/>
                  </a:lnTo>
                  <a:lnTo>
                    <a:pt x="19855" y="245584"/>
                  </a:lnTo>
                  <a:lnTo>
                    <a:pt x="21741" y="259649"/>
                  </a:lnTo>
                  <a:lnTo>
                    <a:pt x="23838" y="273705"/>
                  </a:lnTo>
                  <a:lnTo>
                    <a:pt x="25792" y="287755"/>
                  </a:lnTo>
                  <a:lnTo>
                    <a:pt x="27408" y="301801"/>
                  </a:lnTo>
                  <a:lnTo>
                    <a:pt x="28815" y="315844"/>
                  </a:lnTo>
                  <a:lnTo>
                    <a:pt x="30367" y="329885"/>
                  </a:lnTo>
                  <a:lnTo>
                    <a:pt x="32263" y="343935"/>
                  </a:lnTo>
                  <a:lnTo>
                    <a:pt x="34537" y="358320"/>
                  </a:lnTo>
                  <a:lnTo>
                    <a:pt x="37142" y="373656"/>
                  </a:lnTo>
                  <a:lnTo>
                    <a:pt x="40004" y="390192"/>
                  </a:lnTo>
                  <a:lnTo>
                    <a:pt x="42892" y="407536"/>
                  </a:lnTo>
                  <a:lnTo>
                    <a:pt x="45444" y="424870"/>
                  </a:lnTo>
                  <a:lnTo>
                    <a:pt x="47490" y="441696"/>
                  </a:lnTo>
                  <a:lnTo>
                    <a:pt x="49034" y="457282"/>
                  </a:lnTo>
                  <a:lnTo>
                    <a:pt x="50320" y="472038"/>
                  </a:lnTo>
                  <a:lnTo>
                    <a:pt x="51459" y="487252"/>
                  </a:lnTo>
                  <a:lnTo>
                    <a:pt x="52643" y="50536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53098" y="2326798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243749" y="2933"/>
                  </a:lnTo>
                  <a:lnTo>
                    <a:pt x="234122" y="5716"/>
                  </a:lnTo>
                  <a:lnTo>
                    <a:pt x="222830" y="8615"/>
                  </a:lnTo>
                  <a:lnTo>
                    <a:pt x="209990" y="11655"/>
                  </a:lnTo>
                  <a:lnTo>
                    <a:pt x="195862" y="14820"/>
                  </a:lnTo>
                  <a:lnTo>
                    <a:pt x="180736" y="18084"/>
                  </a:lnTo>
                  <a:lnTo>
                    <a:pt x="164875" y="21423"/>
                  </a:lnTo>
                  <a:lnTo>
                    <a:pt x="148487" y="24814"/>
                  </a:lnTo>
                  <a:lnTo>
                    <a:pt x="131734" y="28247"/>
                  </a:lnTo>
                  <a:lnTo>
                    <a:pt x="114895" y="31875"/>
                  </a:lnTo>
                  <a:lnTo>
                    <a:pt x="98357" y="35995"/>
                  </a:lnTo>
                  <a:lnTo>
                    <a:pt x="82315" y="40729"/>
                  </a:lnTo>
                  <a:lnTo>
                    <a:pt x="66992" y="45924"/>
                  </a:lnTo>
                  <a:lnTo>
                    <a:pt x="51018" y="51864"/>
                  </a:lnTo>
                  <a:lnTo>
                    <a:pt x="30757" y="6019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47896" y="2095171"/>
              <a:ext cx="484312" cy="506453"/>
            </a:xfrm>
            <a:custGeom>
              <a:avLst/>
              <a:gdLst/>
              <a:ahLst/>
              <a:cxnLst/>
              <a:rect l="0" t="0" r="0" b="0"/>
              <a:pathLst>
                <a:path w="484312" h="506453">
                  <a:moveTo>
                    <a:pt x="0" y="0"/>
                  </a:moveTo>
                  <a:lnTo>
                    <a:pt x="67" y="11869"/>
                  </a:lnTo>
                  <a:lnTo>
                    <a:pt x="707" y="24278"/>
                  </a:lnTo>
                  <a:lnTo>
                    <a:pt x="1999" y="38460"/>
                  </a:lnTo>
                  <a:lnTo>
                    <a:pt x="3686" y="53996"/>
                  </a:lnTo>
                  <a:lnTo>
                    <a:pt x="5354" y="69992"/>
                  </a:lnTo>
                  <a:lnTo>
                    <a:pt x="6772" y="85874"/>
                  </a:lnTo>
                  <a:lnTo>
                    <a:pt x="8043" y="101423"/>
                  </a:lnTo>
                  <a:lnTo>
                    <a:pt x="9502" y="116609"/>
                  </a:lnTo>
                  <a:lnTo>
                    <a:pt x="11330" y="131483"/>
                  </a:lnTo>
                  <a:lnTo>
                    <a:pt x="13388" y="146113"/>
                  </a:lnTo>
                  <a:lnTo>
                    <a:pt x="15316" y="160563"/>
                  </a:lnTo>
                  <a:lnTo>
                    <a:pt x="16915" y="174879"/>
                  </a:lnTo>
                  <a:lnTo>
                    <a:pt x="18310" y="188937"/>
                  </a:lnTo>
                  <a:lnTo>
                    <a:pt x="19855" y="202458"/>
                  </a:lnTo>
                  <a:lnTo>
                    <a:pt x="21745" y="215335"/>
                  </a:lnTo>
                  <a:lnTo>
                    <a:pt x="24015" y="227779"/>
                  </a:lnTo>
                  <a:lnTo>
                    <a:pt x="26617" y="240209"/>
                  </a:lnTo>
                  <a:lnTo>
                    <a:pt x="29482" y="252866"/>
                  </a:lnTo>
                  <a:lnTo>
                    <a:pt x="32542" y="265656"/>
                  </a:lnTo>
                  <a:lnTo>
                    <a:pt x="35742" y="278250"/>
                  </a:lnTo>
                  <a:lnTo>
                    <a:pt x="39036" y="290469"/>
                  </a:lnTo>
                  <a:lnTo>
                    <a:pt x="42230" y="302455"/>
                  </a:lnTo>
                  <a:lnTo>
                    <a:pt x="44994" y="314569"/>
                  </a:lnTo>
                  <a:lnTo>
                    <a:pt x="47190" y="327010"/>
                  </a:lnTo>
                  <a:lnTo>
                    <a:pt x="49003" y="339655"/>
                  </a:lnTo>
                  <a:lnTo>
                    <a:pt x="50836" y="352150"/>
                  </a:lnTo>
                  <a:lnTo>
                    <a:pt x="52918" y="364312"/>
                  </a:lnTo>
                  <a:lnTo>
                    <a:pt x="55149" y="376599"/>
                  </a:lnTo>
                  <a:lnTo>
                    <a:pt x="57193" y="389980"/>
                  </a:lnTo>
                  <a:lnTo>
                    <a:pt x="58870" y="404899"/>
                  </a:lnTo>
                  <a:lnTo>
                    <a:pt x="60319" y="420835"/>
                  </a:lnTo>
                  <a:lnTo>
                    <a:pt x="61897" y="436618"/>
                  </a:lnTo>
                  <a:lnTo>
                    <a:pt x="63802" y="451566"/>
                  </a:lnTo>
                  <a:lnTo>
                    <a:pt x="65742" y="465516"/>
                  </a:lnTo>
                  <a:lnTo>
                    <a:pt x="67059" y="478565"/>
                  </a:lnTo>
                  <a:lnTo>
                    <a:pt x="67402" y="490824"/>
                  </a:lnTo>
                  <a:lnTo>
                    <a:pt x="66020" y="500047"/>
                  </a:lnTo>
                  <a:lnTo>
                    <a:pt x="62982" y="502922"/>
                  </a:lnTo>
                  <a:lnTo>
                    <a:pt x="60042" y="499781"/>
                  </a:lnTo>
                  <a:lnTo>
                    <a:pt x="57774" y="492107"/>
                  </a:lnTo>
                  <a:lnTo>
                    <a:pt x="56150" y="481413"/>
                  </a:lnTo>
                  <a:lnTo>
                    <a:pt x="55020" y="469010"/>
                  </a:lnTo>
                  <a:lnTo>
                    <a:pt x="54251" y="455733"/>
                  </a:lnTo>
                  <a:lnTo>
                    <a:pt x="53899" y="442032"/>
                  </a:lnTo>
                  <a:lnTo>
                    <a:pt x="54192" y="428133"/>
                  </a:lnTo>
                  <a:lnTo>
                    <a:pt x="55206" y="414145"/>
                  </a:lnTo>
                  <a:lnTo>
                    <a:pt x="56871" y="400120"/>
                  </a:lnTo>
                  <a:lnTo>
                    <a:pt x="59060" y="386079"/>
                  </a:lnTo>
                  <a:lnTo>
                    <a:pt x="61644" y="372039"/>
                  </a:lnTo>
                  <a:lnTo>
                    <a:pt x="64514" y="358167"/>
                  </a:lnTo>
                  <a:lnTo>
                    <a:pt x="67586" y="344772"/>
                  </a:lnTo>
                  <a:lnTo>
                    <a:pt x="70804" y="331987"/>
                  </a:lnTo>
                  <a:lnTo>
                    <a:pt x="74286" y="319944"/>
                  </a:lnTo>
                  <a:lnTo>
                    <a:pt x="78309" y="308848"/>
                  </a:lnTo>
                  <a:lnTo>
                    <a:pt x="82990" y="298732"/>
                  </a:lnTo>
                  <a:lnTo>
                    <a:pt x="88609" y="289955"/>
                  </a:lnTo>
                  <a:lnTo>
                    <a:pt x="95671" y="283262"/>
                  </a:lnTo>
                  <a:lnTo>
                    <a:pt x="104307" y="278878"/>
                  </a:lnTo>
                  <a:lnTo>
                    <a:pt x="114022" y="276731"/>
                  </a:lnTo>
                  <a:lnTo>
                    <a:pt x="123921" y="276719"/>
                  </a:lnTo>
                  <a:lnTo>
                    <a:pt x="133462" y="278570"/>
                  </a:lnTo>
                  <a:lnTo>
                    <a:pt x="142475" y="282235"/>
                  </a:lnTo>
                  <a:lnTo>
                    <a:pt x="150980" y="287959"/>
                  </a:lnTo>
                  <a:lnTo>
                    <a:pt x="159064" y="295695"/>
                  </a:lnTo>
                  <a:lnTo>
                    <a:pt x="166662" y="305141"/>
                  </a:lnTo>
                  <a:lnTo>
                    <a:pt x="173553" y="315923"/>
                  </a:lnTo>
                  <a:lnTo>
                    <a:pt x="179675" y="327698"/>
                  </a:lnTo>
                  <a:lnTo>
                    <a:pt x="185111" y="340349"/>
                  </a:lnTo>
                  <a:lnTo>
                    <a:pt x="189997" y="353971"/>
                  </a:lnTo>
                  <a:lnTo>
                    <a:pt x="194466" y="368537"/>
                  </a:lnTo>
                  <a:lnTo>
                    <a:pt x="198468" y="383742"/>
                  </a:lnTo>
                  <a:lnTo>
                    <a:pt x="201783" y="399101"/>
                  </a:lnTo>
                  <a:lnTo>
                    <a:pt x="204353" y="414318"/>
                  </a:lnTo>
                  <a:lnTo>
                    <a:pt x="206418" y="429129"/>
                  </a:lnTo>
                  <a:lnTo>
                    <a:pt x="208420" y="443228"/>
                  </a:lnTo>
                  <a:lnTo>
                    <a:pt x="210624" y="456458"/>
                  </a:lnTo>
                  <a:lnTo>
                    <a:pt x="213231" y="466536"/>
                  </a:lnTo>
                  <a:lnTo>
                    <a:pt x="216219" y="470462"/>
                  </a:lnTo>
                  <a:lnTo>
                    <a:pt x="219452" y="469096"/>
                  </a:lnTo>
                  <a:lnTo>
                    <a:pt x="223203" y="464222"/>
                  </a:lnTo>
                  <a:lnTo>
                    <a:pt x="227792" y="457355"/>
                  </a:lnTo>
                  <a:lnTo>
                    <a:pt x="233506" y="449651"/>
                  </a:lnTo>
                  <a:lnTo>
                    <a:pt x="240371" y="441751"/>
                  </a:lnTo>
                  <a:lnTo>
                    <a:pt x="248391" y="433927"/>
                  </a:lnTo>
                  <a:lnTo>
                    <a:pt x="257663" y="426262"/>
                  </a:lnTo>
                  <a:lnTo>
                    <a:pt x="268113" y="418762"/>
                  </a:lnTo>
                  <a:lnTo>
                    <a:pt x="279380" y="411566"/>
                  </a:lnTo>
                  <a:lnTo>
                    <a:pt x="290933" y="404949"/>
                  </a:lnTo>
                  <a:lnTo>
                    <a:pt x="302442" y="399013"/>
                  </a:lnTo>
                  <a:lnTo>
                    <a:pt x="313778" y="393702"/>
                  </a:lnTo>
                  <a:lnTo>
                    <a:pt x="324922" y="388900"/>
                  </a:lnTo>
                  <a:lnTo>
                    <a:pt x="335905" y="384483"/>
                  </a:lnTo>
                  <a:lnTo>
                    <a:pt x="346925" y="380346"/>
                  </a:lnTo>
                  <a:lnTo>
                    <a:pt x="358323" y="376407"/>
                  </a:lnTo>
                  <a:lnTo>
                    <a:pt x="370249" y="372601"/>
                  </a:lnTo>
                  <a:lnTo>
                    <a:pt x="382361" y="368722"/>
                  </a:lnTo>
                  <a:lnTo>
                    <a:pt x="393960" y="364431"/>
                  </a:lnTo>
                  <a:lnTo>
                    <a:pt x="404685" y="359574"/>
                  </a:lnTo>
                  <a:lnTo>
                    <a:pt x="414513" y="354007"/>
                  </a:lnTo>
                  <a:lnTo>
                    <a:pt x="423574" y="347513"/>
                  </a:lnTo>
                  <a:lnTo>
                    <a:pt x="432026" y="340067"/>
                  </a:lnTo>
                  <a:lnTo>
                    <a:pt x="439532" y="331796"/>
                  </a:lnTo>
                  <a:lnTo>
                    <a:pt x="445297" y="322874"/>
                  </a:lnTo>
                  <a:lnTo>
                    <a:pt x="449017" y="313471"/>
                  </a:lnTo>
                  <a:lnTo>
                    <a:pt x="450534" y="303887"/>
                  </a:lnTo>
                  <a:lnTo>
                    <a:pt x="449581" y="294534"/>
                  </a:lnTo>
                  <a:lnTo>
                    <a:pt x="446266" y="285629"/>
                  </a:lnTo>
                  <a:lnTo>
                    <a:pt x="440803" y="277686"/>
                  </a:lnTo>
                  <a:lnTo>
                    <a:pt x="433332" y="271562"/>
                  </a:lnTo>
                  <a:lnTo>
                    <a:pt x="424132" y="267562"/>
                  </a:lnTo>
                  <a:lnTo>
                    <a:pt x="413720" y="265674"/>
                  </a:lnTo>
                  <a:lnTo>
                    <a:pt x="402749" y="265837"/>
                  </a:lnTo>
                  <a:lnTo>
                    <a:pt x="391639" y="267796"/>
                  </a:lnTo>
                  <a:lnTo>
                    <a:pt x="380742" y="271193"/>
                  </a:lnTo>
                  <a:lnTo>
                    <a:pt x="370424" y="275673"/>
                  </a:lnTo>
                  <a:lnTo>
                    <a:pt x="360818" y="280947"/>
                  </a:lnTo>
                  <a:lnTo>
                    <a:pt x="351877" y="287112"/>
                  </a:lnTo>
                  <a:lnTo>
                    <a:pt x="343476" y="294613"/>
                  </a:lnTo>
                  <a:lnTo>
                    <a:pt x="335496" y="303588"/>
                  </a:lnTo>
                  <a:lnTo>
                    <a:pt x="328152" y="313887"/>
                  </a:lnTo>
                  <a:lnTo>
                    <a:pt x="321970" y="325250"/>
                  </a:lnTo>
                  <a:lnTo>
                    <a:pt x="317150" y="337409"/>
                  </a:lnTo>
                  <a:lnTo>
                    <a:pt x="313744" y="349981"/>
                  </a:lnTo>
                  <a:lnTo>
                    <a:pt x="311824" y="362486"/>
                  </a:lnTo>
                  <a:lnTo>
                    <a:pt x="311274" y="374670"/>
                  </a:lnTo>
                  <a:lnTo>
                    <a:pt x="311853" y="386477"/>
                  </a:lnTo>
                  <a:lnTo>
                    <a:pt x="313297" y="397945"/>
                  </a:lnTo>
                  <a:lnTo>
                    <a:pt x="315378" y="409143"/>
                  </a:lnTo>
                  <a:lnTo>
                    <a:pt x="318078" y="420140"/>
                  </a:lnTo>
                  <a:lnTo>
                    <a:pt x="321567" y="430991"/>
                  </a:lnTo>
                  <a:lnTo>
                    <a:pt x="325886" y="441736"/>
                  </a:lnTo>
                  <a:lnTo>
                    <a:pt x="331262" y="452241"/>
                  </a:lnTo>
                  <a:lnTo>
                    <a:pt x="338160" y="462222"/>
                  </a:lnTo>
                  <a:lnTo>
                    <a:pt x="346690" y="471561"/>
                  </a:lnTo>
                  <a:lnTo>
                    <a:pt x="356504" y="480136"/>
                  </a:lnTo>
                  <a:lnTo>
                    <a:pt x="367001" y="487751"/>
                  </a:lnTo>
                  <a:lnTo>
                    <a:pt x="377762" y="494381"/>
                  </a:lnTo>
                  <a:lnTo>
                    <a:pt x="388579" y="499834"/>
                  </a:lnTo>
                  <a:lnTo>
                    <a:pt x="399367" y="503674"/>
                  </a:lnTo>
                  <a:lnTo>
                    <a:pt x="410101" y="505812"/>
                  </a:lnTo>
                  <a:lnTo>
                    <a:pt x="420783" y="506452"/>
                  </a:lnTo>
                  <a:lnTo>
                    <a:pt x="431423" y="505902"/>
                  </a:lnTo>
                  <a:lnTo>
                    <a:pt x="442016" y="504465"/>
                  </a:lnTo>
                  <a:lnTo>
                    <a:pt x="452116" y="502545"/>
                  </a:lnTo>
                  <a:lnTo>
                    <a:pt x="461834" y="500451"/>
                  </a:lnTo>
                  <a:lnTo>
                    <a:pt x="472022" y="498006"/>
                  </a:lnTo>
                  <a:lnTo>
                    <a:pt x="484311" y="49483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42818" y="2074114"/>
              <a:ext cx="42115" cy="494840"/>
            </a:xfrm>
            <a:custGeom>
              <a:avLst/>
              <a:gdLst/>
              <a:ahLst/>
              <a:cxnLst/>
              <a:rect l="0" t="0" r="0" b="0"/>
              <a:pathLst>
                <a:path w="42115" h="49484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5" y="122227"/>
                  </a:lnTo>
                  <a:lnTo>
                    <a:pt x="178" y="136452"/>
                  </a:lnTo>
                  <a:lnTo>
                    <a:pt x="826" y="150621"/>
                  </a:lnTo>
                  <a:lnTo>
                    <a:pt x="2075" y="164752"/>
                  </a:lnTo>
                  <a:lnTo>
                    <a:pt x="3727" y="178852"/>
                  </a:lnTo>
                  <a:lnTo>
                    <a:pt x="5376" y="192934"/>
                  </a:lnTo>
                  <a:lnTo>
                    <a:pt x="6783" y="207000"/>
                  </a:lnTo>
                  <a:lnTo>
                    <a:pt x="8048" y="221058"/>
                  </a:lnTo>
                  <a:lnTo>
                    <a:pt x="9504" y="235109"/>
                  </a:lnTo>
                  <a:lnTo>
                    <a:pt x="11332" y="249156"/>
                  </a:lnTo>
                  <a:lnTo>
                    <a:pt x="13389" y="263200"/>
                  </a:lnTo>
                  <a:lnTo>
                    <a:pt x="15317" y="277242"/>
                  </a:lnTo>
                  <a:lnTo>
                    <a:pt x="16915" y="291283"/>
                  </a:lnTo>
                  <a:lnTo>
                    <a:pt x="18311" y="305322"/>
                  </a:lnTo>
                  <a:lnTo>
                    <a:pt x="19855" y="319362"/>
                  </a:lnTo>
                  <a:lnTo>
                    <a:pt x="21745" y="333396"/>
                  </a:lnTo>
                  <a:lnTo>
                    <a:pt x="24015" y="347261"/>
                  </a:lnTo>
                  <a:lnTo>
                    <a:pt x="26618" y="360651"/>
                  </a:lnTo>
                  <a:lnTo>
                    <a:pt x="29478" y="373446"/>
                  </a:lnTo>
                  <a:lnTo>
                    <a:pt x="32365" y="386004"/>
                  </a:lnTo>
                  <a:lnTo>
                    <a:pt x="34917" y="399042"/>
                  </a:lnTo>
                  <a:lnTo>
                    <a:pt x="36962" y="412917"/>
                  </a:lnTo>
                  <a:lnTo>
                    <a:pt x="38506" y="427282"/>
                  </a:lnTo>
                  <a:lnTo>
                    <a:pt x="39792" y="442883"/>
                  </a:lnTo>
                  <a:lnTo>
                    <a:pt x="40930" y="463333"/>
                  </a:lnTo>
                  <a:lnTo>
                    <a:pt x="42114" y="49483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95419" y="1984733"/>
              <a:ext cx="494841" cy="665357"/>
            </a:xfrm>
            <a:custGeom>
              <a:avLst/>
              <a:gdLst/>
              <a:ahLst/>
              <a:cxnLst/>
              <a:rect l="0" t="0" r="0" b="0"/>
              <a:pathLst>
                <a:path w="494841" h="665357">
                  <a:moveTo>
                    <a:pt x="0" y="110438"/>
                  </a:moveTo>
                  <a:lnTo>
                    <a:pt x="3068" y="98837"/>
                  </a:lnTo>
                  <a:lnTo>
                    <a:pt x="7130" y="88988"/>
                  </a:lnTo>
                  <a:lnTo>
                    <a:pt x="12623" y="79983"/>
                  </a:lnTo>
                  <a:lnTo>
                    <a:pt x="19383" y="71541"/>
                  </a:lnTo>
                  <a:lnTo>
                    <a:pt x="27181" y="63514"/>
                  </a:lnTo>
                  <a:lnTo>
                    <a:pt x="35778" y="55796"/>
                  </a:lnTo>
                  <a:lnTo>
                    <a:pt x="44963" y="48464"/>
                  </a:lnTo>
                  <a:lnTo>
                    <a:pt x="54569" y="41761"/>
                  </a:lnTo>
                  <a:lnTo>
                    <a:pt x="64468" y="35765"/>
                  </a:lnTo>
                  <a:lnTo>
                    <a:pt x="74571" y="30247"/>
                  </a:lnTo>
                  <a:lnTo>
                    <a:pt x="84813" y="24773"/>
                  </a:lnTo>
                  <a:lnTo>
                    <a:pt x="95157" y="19098"/>
                  </a:lnTo>
                  <a:lnTo>
                    <a:pt x="105902" y="13471"/>
                  </a:lnTo>
                  <a:lnTo>
                    <a:pt x="117640" y="8526"/>
                  </a:lnTo>
                  <a:lnTo>
                    <a:pt x="130612" y="4576"/>
                  </a:lnTo>
                  <a:lnTo>
                    <a:pt x="144580" y="1771"/>
                  </a:lnTo>
                  <a:lnTo>
                    <a:pt x="159027" y="264"/>
                  </a:lnTo>
                  <a:lnTo>
                    <a:pt x="173597" y="0"/>
                  </a:lnTo>
                  <a:lnTo>
                    <a:pt x="188125" y="942"/>
                  </a:lnTo>
                  <a:lnTo>
                    <a:pt x="202558" y="3162"/>
                  </a:lnTo>
                  <a:lnTo>
                    <a:pt x="216885" y="6582"/>
                  </a:lnTo>
                  <a:lnTo>
                    <a:pt x="230793" y="11164"/>
                  </a:lnTo>
                  <a:lnTo>
                    <a:pt x="243686" y="16988"/>
                  </a:lnTo>
                  <a:lnTo>
                    <a:pt x="255323" y="23985"/>
                  </a:lnTo>
                  <a:lnTo>
                    <a:pt x="265782" y="32123"/>
                  </a:lnTo>
                  <a:lnTo>
                    <a:pt x="275276" y="41489"/>
                  </a:lnTo>
                  <a:lnTo>
                    <a:pt x="284031" y="52016"/>
                  </a:lnTo>
                  <a:lnTo>
                    <a:pt x="292082" y="63679"/>
                  </a:lnTo>
                  <a:lnTo>
                    <a:pt x="299278" y="76564"/>
                  </a:lnTo>
                  <a:lnTo>
                    <a:pt x="305600" y="90598"/>
                  </a:lnTo>
                  <a:lnTo>
                    <a:pt x="311000" y="105429"/>
                  </a:lnTo>
                  <a:lnTo>
                    <a:pt x="315329" y="120530"/>
                  </a:lnTo>
                  <a:lnTo>
                    <a:pt x="318606" y="135579"/>
                  </a:lnTo>
                  <a:lnTo>
                    <a:pt x="320823" y="150615"/>
                  </a:lnTo>
                  <a:lnTo>
                    <a:pt x="321870" y="165930"/>
                  </a:lnTo>
                  <a:lnTo>
                    <a:pt x="321797" y="181674"/>
                  </a:lnTo>
                  <a:lnTo>
                    <a:pt x="320783" y="197689"/>
                  </a:lnTo>
                  <a:lnTo>
                    <a:pt x="319040" y="213600"/>
                  </a:lnTo>
                  <a:lnTo>
                    <a:pt x="316759" y="229192"/>
                  </a:lnTo>
                  <a:lnTo>
                    <a:pt x="314094" y="244255"/>
                  </a:lnTo>
                  <a:lnTo>
                    <a:pt x="311159" y="258524"/>
                  </a:lnTo>
                  <a:lnTo>
                    <a:pt x="308035" y="271936"/>
                  </a:lnTo>
                  <a:lnTo>
                    <a:pt x="304615" y="284585"/>
                  </a:lnTo>
                  <a:lnTo>
                    <a:pt x="300634" y="296628"/>
                  </a:lnTo>
                  <a:lnTo>
                    <a:pt x="295990" y="308211"/>
                  </a:lnTo>
                  <a:lnTo>
                    <a:pt x="290734" y="319297"/>
                  </a:lnTo>
                  <a:lnTo>
                    <a:pt x="284981" y="329677"/>
                  </a:lnTo>
                  <a:lnTo>
                    <a:pt x="278846" y="339277"/>
                  </a:lnTo>
                  <a:lnTo>
                    <a:pt x="272269" y="347690"/>
                  </a:lnTo>
                  <a:lnTo>
                    <a:pt x="265022" y="354131"/>
                  </a:lnTo>
                  <a:lnTo>
                    <a:pt x="257050" y="358334"/>
                  </a:lnTo>
                  <a:lnTo>
                    <a:pt x="248917" y="360018"/>
                  </a:lnTo>
                  <a:lnTo>
                    <a:pt x="241677" y="358654"/>
                  </a:lnTo>
                  <a:lnTo>
                    <a:pt x="235881" y="354265"/>
                  </a:lnTo>
                  <a:lnTo>
                    <a:pt x="232656" y="347786"/>
                  </a:lnTo>
                  <a:lnTo>
                    <a:pt x="233118" y="341522"/>
                  </a:lnTo>
                  <a:lnTo>
                    <a:pt x="236383" y="337953"/>
                  </a:lnTo>
                  <a:lnTo>
                    <a:pt x="241328" y="338056"/>
                  </a:lnTo>
                  <a:lnTo>
                    <a:pt x="247204" y="341673"/>
                  </a:lnTo>
                  <a:lnTo>
                    <a:pt x="253586" y="348030"/>
                  </a:lnTo>
                  <a:lnTo>
                    <a:pt x="260243" y="356135"/>
                  </a:lnTo>
                  <a:lnTo>
                    <a:pt x="267051" y="365267"/>
                  </a:lnTo>
                  <a:lnTo>
                    <a:pt x="273946" y="375316"/>
                  </a:lnTo>
                  <a:lnTo>
                    <a:pt x="280889" y="386648"/>
                  </a:lnTo>
                  <a:lnTo>
                    <a:pt x="287862" y="399383"/>
                  </a:lnTo>
                  <a:lnTo>
                    <a:pt x="294851" y="413376"/>
                  </a:lnTo>
                  <a:lnTo>
                    <a:pt x="301852" y="428380"/>
                  </a:lnTo>
                  <a:lnTo>
                    <a:pt x="308854" y="444137"/>
                  </a:lnTo>
                  <a:lnTo>
                    <a:pt x="315693" y="460108"/>
                  </a:lnTo>
                  <a:lnTo>
                    <a:pt x="322059" y="475518"/>
                  </a:lnTo>
                  <a:lnTo>
                    <a:pt x="327821" y="489988"/>
                  </a:lnTo>
                  <a:lnTo>
                    <a:pt x="333012" y="503498"/>
                  </a:lnTo>
                  <a:lnTo>
                    <a:pt x="337733" y="516193"/>
                  </a:lnTo>
                  <a:lnTo>
                    <a:pt x="342105" y="528263"/>
                  </a:lnTo>
                  <a:lnTo>
                    <a:pt x="346550" y="540202"/>
                  </a:lnTo>
                  <a:lnTo>
                    <a:pt x="351761" y="552759"/>
                  </a:lnTo>
                  <a:lnTo>
                    <a:pt x="358047" y="566284"/>
                  </a:lnTo>
                  <a:lnTo>
                    <a:pt x="365221" y="580455"/>
                  </a:lnTo>
                  <a:lnTo>
                    <a:pt x="372800" y="594508"/>
                  </a:lnTo>
                  <a:lnTo>
                    <a:pt x="380457" y="607990"/>
                  </a:lnTo>
                  <a:lnTo>
                    <a:pt x="388207" y="620634"/>
                  </a:lnTo>
                  <a:lnTo>
                    <a:pt x="396316" y="632199"/>
                  </a:lnTo>
                  <a:lnTo>
                    <a:pt x="404916" y="642663"/>
                  </a:lnTo>
                  <a:lnTo>
                    <a:pt x="413996" y="651688"/>
                  </a:lnTo>
                  <a:lnTo>
                    <a:pt x="423477" y="658554"/>
                  </a:lnTo>
                  <a:lnTo>
                    <a:pt x="433262" y="663059"/>
                  </a:lnTo>
                  <a:lnTo>
                    <a:pt x="443104" y="665288"/>
                  </a:lnTo>
                  <a:lnTo>
                    <a:pt x="452632" y="665356"/>
                  </a:lnTo>
                  <a:lnTo>
                    <a:pt x="461700" y="663534"/>
                  </a:lnTo>
                  <a:lnTo>
                    <a:pt x="470874" y="660403"/>
                  </a:lnTo>
                  <a:lnTo>
                    <a:pt x="481284" y="655354"/>
                  </a:lnTo>
                  <a:lnTo>
                    <a:pt x="494840" y="64739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93255" y="2337326"/>
              <a:ext cx="124007" cy="190176"/>
            </a:xfrm>
            <a:custGeom>
              <a:avLst/>
              <a:gdLst/>
              <a:ahLst/>
              <a:cxnLst/>
              <a:rect l="0" t="0" r="0" b="0"/>
              <a:pathLst>
                <a:path w="124007" h="190176">
                  <a:moveTo>
                    <a:pt x="75947" y="10528"/>
                  </a:moveTo>
                  <a:lnTo>
                    <a:pt x="64345" y="10663"/>
                  </a:lnTo>
                  <a:lnTo>
                    <a:pt x="54498" y="11943"/>
                  </a:lnTo>
                  <a:lnTo>
                    <a:pt x="45497" y="14541"/>
                  </a:lnTo>
                  <a:lnTo>
                    <a:pt x="37228" y="18433"/>
                  </a:lnTo>
                  <a:lnTo>
                    <a:pt x="29849" y="23714"/>
                  </a:lnTo>
                  <a:lnTo>
                    <a:pt x="23378" y="30300"/>
                  </a:lnTo>
                  <a:lnTo>
                    <a:pt x="17700" y="37973"/>
                  </a:lnTo>
                  <a:lnTo>
                    <a:pt x="12645" y="46484"/>
                  </a:lnTo>
                  <a:lnTo>
                    <a:pt x="8066" y="55615"/>
                  </a:lnTo>
                  <a:lnTo>
                    <a:pt x="4159" y="65354"/>
                  </a:lnTo>
                  <a:lnTo>
                    <a:pt x="1438" y="75875"/>
                  </a:lnTo>
                  <a:lnTo>
                    <a:pt x="92" y="87209"/>
                  </a:lnTo>
                  <a:lnTo>
                    <a:pt x="0" y="99091"/>
                  </a:lnTo>
                  <a:lnTo>
                    <a:pt x="928" y="111067"/>
                  </a:lnTo>
                  <a:lnTo>
                    <a:pt x="2630" y="122859"/>
                  </a:lnTo>
                  <a:lnTo>
                    <a:pt x="5059" y="134217"/>
                  </a:lnTo>
                  <a:lnTo>
                    <a:pt x="8360" y="144845"/>
                  </a:lnTo>
                  <a:lnTo>
                    <a:pt x="12546" y="154653"/>
                  </a:lnTo>
                  <a:lnTo>
                    <a:pt x="17660" y="163562"/>
                  </a:lnTo>
                  <a:lnTo>
                    <a:pt x="23850" y="171407"/>
                  </a:lnTo>
                  <a:lnTo>
                    <a:pt x="31090" y="178196"/>
                  </a:lnTo>
                  <a:lnTo>
                    <a:pt x="39224" y="183757"/>
                  </a:lnTo>
                  <a:lnTo>
                    <a:pt x="48055" y="187670"/>
                  </a:lnTo>
                  <a:lnTo>
                    <a:pt x="57397" y="189848"/>
                  </a:lnTo>
                  <a:lnTo>
                    <a:pt x="66939" y="190175"/>
                  </a:lnTo>
                  <a:lnTo>
                    <a:pt x="76265" y="188351"/>
                  </a:lnTo>
                  <a:lnTo>
                    <a:pt x="85160" y="184414"/>
                  </a:lnTo>
                  <a:lnTo>
                    <a:pt x="93437" y="178516"/>
                  </a:lnTo>
                  <a:lnTo>
                    <a:pt x="100850" y="170746"/>
                  </a:lnTo>
                  <a:lnTo>
                    <a:pt x="107350" y="161337"/>
                  </a:lnTo>
                  <a:lnTo>
                    <a:pt x="112886" y="150615"/>
                  </a:lnTo>
                  <a:lnTo>
                    <a:pt x="117314" y="138902"/>
                  </a:lnTo>
                  <a:lnTo>
                    <a:pt x="120660" y="126475"/>
                  </a:lnTo>
                  <a:lnTo>
                    <a:pt x="122926" y="113710"/>
                  </a:lnTo>
                  <a:lnTo>
                    <a:pt x="124006" y="101067"/>
                  </a:lnTo>
                  <a:lnTo>
                    <a:pt x="123951" y="88787"/>
                  </a:lnTo>
                  <a:lnTo>
                    <a:pt x="122780" y="76914"/>
                  </a:lnTo>
                  <a:lnTo>
                    <a:pt x="120399" y="65401"/>
                  </a:lnTo>
                  <a:lnTo>
                    <a:pt x="116867" y="54181"/>
                  </a:lnTo>
                  <a:lnTo>
                    <a:pt x="112208" y="43510"/>
                  </a:lnTo>
                  <a:lnTo>
                    <a:pt x="106332" y="33941"/>
                  </a:lnTo>
                  <a:lnTo>
                    <a:pt x="99318" y="25694"/>
                  </a:lnTo>
                  <a:lnTo>
                    <a:pt x="91816" y="18814"/>
                  </a:lnTo>
                  <a:lnTo>
                    <a:pt x="84216" y="12671"/>
                  </a:lnTo>
                  <a:lnTo>
                    <a:pt x="75854" y="6726"/>
                  </a:lnTo>
                  <a:lnTo>
                    <a:pt x="6541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89561" y="2290613"/>
              <a:ext cx="174440" cy="208656"/>
            </a:xfrm>
            <a:custGeom>
              <a:avLst/>
              <a:gdLst/>
              <a:ahLst/>
              <a:cxnLst/>
              <a:rect l="0" t="0" r="0" b="0"/>
              <a:pathLst>
                <a:path w="174440" h="208656">
                  <a:moveTo>
                    <a:pt x="90211" y="4599"/>
                  </a:moveTo>
                  <a:lnTo>
                    <a:pt x="81409" y="1799"/>
                  </a:lnTo>
                  <a:lnTo>
                    <a:pt x="73063" y="297"/>
                  </a:lnTo>
                  <a:lnTo>
                    <a:pt x="64368" y="0"/>
                  </a:lnTo>
                  <a:lnTo>
                    <a:pt x="55421" y="1025"/>
                  </a:lnTo>
                  <a:lnTo>
                    <a:pt x="46574" y="3789"/>
                  </a:lnTo>
                  <a:lnTo>
                    <a:pt x="38039" y="8365"/>
                  </a:lnTo>
                  <a:lnTo>
                    <a:pt x="30023" y="14525"/>
                  </a:lnTo>
                  <a:lnTo>
                    <a:pt x="22795" y="21941"/>
                  </a:lnTo>
                  <a:lnTo>
                    <a:pt x="16422" y="30305"/>
                  </a:lnTo>
                  <a:lnTo>
                    <a:pt x="10974" y="39680"/>
                  </a:lnTo>
                  <a:lnTo>
                    <a:pt x="6606" y="50482"/>
                  </a:lnTo>
                  <a:lnTo>
                    <a:pt x="3300" y="62818"/>
                  </a:lnTo>
                  <a:lnTo>
                    <a:pt x="1062" y="76356"/>
                  </a:lnTo>
                  <a:lnTo>
                    <a:pt x="0" y="90514"/>
                  </a:lnTo>
                  <a:lnTo>
                    <a:pt x="63" y="104885"/>
                  </a:lnTo>
                  <a:lnTo>
                    <a:pt x="1069" y="119110"/>
                  </a:lnTo>
                  <a:lnTo>
                    <a:pt x="2808" y="132808"/>
                  </a:lnTo>
                  <a:lnTo>
                    <a:pt x="5099" y="145827"/>
                  </a:lnTo>
                  <a:lnTo>
                    <a:pt x="8281" y="158043"/>
                  </a:lnTo>
                  <a:lnTo>
                    <a:pt x="13159" y="169262"/>
                  </a:lnTo>
                  <a:lnTo>
                    <a:pt x="20037" y="179470"/>
                  </a:lnTo>
                  <a:lnTo>
                    <a:pt x="28760" y="188479"/>
                  </a:lnTo>
                  <a:lnTo>
                    <a:pt x="38982" y="195861"/>
                  </a:lnTo>
                  <a:lnTo>
                    <a:pt x="50336" y="201525"/>
                  </a:lnTo>
                  <a:lnTo>
                    <a:pt x="62348" y="205517"/>
                  </a:lnTo>
                  <a:lnTo>
                    <a:pt x="74470" y="207838"/>
                  </a:lnTo>
                  <a:lnTo>
                    <a:pt x="86393" y="208655"/>
                  </a:lnTo>
                  <a:lnTo>
                    <a:pt x="98023" y="208088"/>
                  </a:lnTo>
                  <a:lnTo>
                    <a:pt x="109372" y="206120"/>
                  </a:lnTo>
                  <a:lnTo>
                    <a:pt x="120481" y="202878"/>
                  </a:lnTo>
                  <a:lnTo>
                    <a:pt x="131145" y="198707"/>
                  </a:lnTo>
                  <a:lnTo>
                    <a:pt x="142054" y="193574"/>
                  </a:lnTo>
                  <a:lnTo>
                    <a:pt x="155285" y="185915"/>
                  </a:lnTo>
                  <a:lnTo>
                    <a:pt x="174439" y="1730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53874" y="2063585"/>
              <a:ext cx="73298" cy="494841"/>
            </a:xfrm>
            <a:custGeom>
              <a:avLst/>
              <a:gdLst/>
              <a:ahLst/>
              <a:cxnLst/>
              <a:rect l="0" t="0" r="0" b="0"/>
              <a:pathLst>
                <a:path w="73298" h="494841">
                  <a:moveTo>
                    <a:pt x="10126" y="0"/>
                  </a:moveTo>
                  <a:lnTo>
                    <a:pt x="7259" y="9003"/>
                  </a:lnTo>
                  <a:lnTo>
                    <a:pt x="5117" y="19270"/>
                  </a:lnTo>
                  <a:lnTo>
                    <a:pt x="3514" y="31849"/>
                  </a:lnTo>
                  <a:lnTo>
                    <a:pt x="2333" y="46204"/>
                  </a:lnTo>
                  <a:lnTo>
                    <a:pt x="1484" y="61351"/>
                  </a:lnTo>
                  <a:lnTo>
                    <a:pt x="887" y="76636"/>
                  </a:lnTo>
                  <a:lnTo>
                    <a:pt x="473" y="91770"/>
                  </a:lnTo>
                  <a:lnTo>
                    <a:pt x="189" y="106672"/>
                  </a:lnTo>
                  <a:lnTo>
                    <a:pt x="0" y="121348"/>
                  </a:lnTo>
                  <a:lnTo>
                    <a:pt x="42" y="135675"/>
                  </a:lnTo>
                  <a:lnTo>
                    <a:pt x="602" y="149388"/>
                  </a:lnTo>
                  <a:lnTo>
                    <a:pt x="1792" y="162401"/>
                  </a:lnTo>
                  <a:lnTo>
                    <a:pt x="3404" y="174940"/>
                  </a:lnTo>
                  <a:lnTo>
                    <a:pt x="5026" y="187434"/>
                  </a:lnTo>
                  <a:lnTo>
                    <a:pt x="6415" y="200139"/>
                  </a:lnTo>
                  <a:lnTo>
                    <a:pt x="7669" y="213132"/>
                  </a:lnTo>
                  <a:lnTo>
                    <a:pt x="9117" y="226394"/>
                  </a:lnTo>
                  <a:lnTo>
                    <a:pt x="10944" y="239875"/>
                  </a:lnTo>
                  <a:lnTo>
                    <a:pt x="13171" y="253522"/>
                  </a:lnTo>
                  <a:lnTo>
                    <a:pt x="15744" y="267290"/>
                  </a:lnTo>
                  <a:lnTo>
                    <a:pt x="18590" y="281153"/>
                  </a:lnTo>
                  <a:lnTo>
                    <a:pt x="21637" y="295411"/>
                  </a:lnTo>
                  <a:lnTo>
                    <a:pt x="24828" y="310660"/>
                  </a:lnTo>
                  <a:lnTo>
                    <a:pt x="28121" y="327143"/>
                  </a:lnTo>
                  <a:lnTo>
                    <a:pt x="31483" y="344621"/>
                  </a:lnTo>
                  <a:lnTo>
                    <a:pt x="34894" y="362578"/>
                  </a:lnTo>
                  <a:lnTo>
                    <a:pt x="38337" y="380648"/>
                  </a:lnTo>
                  <a:lnTo>
                    <a:pt x="41801" y="398340"/>
                  </a:lnTo>
                  <a:lnTo>
                    <a:pt x="45281" y="414987"/>
                  </a:lnTo>
                  <a:lnTo>
                    <a:pt x="48770" y="430316"/>
                  </a:lnTo>
                  <a:lnTo>
                    <a:pt x="52307" y="444155"/>
                  </a:lnTo>
                  <a:lnTo>
                    <a:pt x="56423" y="457703"/>
                  </a:lnTo>
                  <a:lnTo>
                    <a:pt x="62598" y="473266"/>
                  </a:lnTo>
                  <a:lnTo>
                    <a:pt x="73297" y="49484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18498" y="2200455"/>
              <a:ext cx="156073" cy="336913"/>
            </a:xfrm>
            <a:custGeom>
              <a:avLst/>
              <a:gdLst/>
              <a:ahLst/>
              <a:cxnLst/>
              <a:rect l="0" t="0" r="0" b="0"/>
              <a:pathLst>
                <a:path w="156073" h="336913">
                  <a:moveTo>
                    <a:pt x="124486" y="0"/>
                  </a:moveTo>
                  <a:lnTo>
                    <a:pt x="118686" y="8802"/>
                  </a:lnTo>
                  <a:lnTo>
                    <a:pt x="113761" y="17149"/>
                  </a:lnTo>
                  <a:lnTo>
                    <a:pt x="109250" y="25843"/>
                  </a:lnTo>
                  <a:lnTo>
                    <a:pt x="104684" y="34791"/>
                  </a:lnTo>
                  <a:lnTo>
                    <a:pt x="99373" y="43638"/>
                  </a:lnTo>
                  <a:lnTo>
                    <a:pt x="93005" y="52176"/>
                  </a:lnTo>
                  <a:lnTo>
                    <a:pt x="85601" y="60365"/>
                  </a:lnTo>
                  <a:lnTo>
                    <a:pt x="77333" y="68242"/>
                  </a:lnTo>
                  <a:lnTo>
                    <a:pt x="68403" y="75872"/>
                  </a:lnTo>
                  <a:lnTo>
                    <a:pt x="59153" y="83318"/>
                  </a:lnTo>
                  <a:lnTo>
                    <a:pt x="50032" y="90631"/>
                  </a:lnTo>
                  <a:lnTo>
                    <a:pt x="41274" y="97851"/>
                  </a:lnTo>
                  <a:lnTo>
                    <a:pt x="32920" y="105006"/>
                  </a:lnTo>
                  <a:lnTo>
                    <a:pt x="24924" y="112117"/>
                  </a:lnTo>
                  <a:lnTo>
                    <a:pt x="17223" y="119207"/>
                  </a:lnTo>
                  <a:lnTo>
                    <a:pt x="10237" y="126614"/>
                  </a:lnTo>
                  <a:lnTo>
                    <a:pt x="4829" y="134957"/>
                  </a:lnTo>
                  <a:lnTo>
                    <a:pt x="1352" y="144492"/>
                  </a:lnTo>
                  <a:lnTo>
                    <a:pt x="0" y="154829"/>
                  </a:lnTo>
                  <a:lnTo>
                    <a:pt x="1063" y="165152"/>
                  </a:lnTo>
                  <a:lnTo>
                    <a:pt x="4448" y="174987"/>
                  </a:lnTo>
                  <a:lnTo>
                    <a:pt x="9788" y="184368"/>
                  </a:lnTo>
                  <a:lnTo>
                    <a:pt x="16644" y="193654"/>
                  </a:lnTo>
                  <a:lnTo>
                    <a:pt x="24614" y="203079"/>
                  </a:lnTo>
                  <a:lnTo>
                    <a:pt x="33215" y="212562"/>
                  </a:lnTo>
                  <a:lnTo>
                    <a:pt x="41899" y="221789"/>
                  </a:lnTo>
                  <a:lnTo>
                    <a:pt x="50364" y="230594"/>
                  </a:lnTo>
                  <a:lnTo>
                    <a:pt x="58521" y="238965"/>
                  </a:lnTo>
                  <a:lnTo>
                    <a:pt x="66386" y="246968"/>
                  </a:lnTo>
                  <a:lnTo>
                    <a:pt x="74012" y="254683"/>
                  </a:lnTo>
                  <a:lnTo>
                    <a:pt x="81458" y="262186"/>
                  </a:lnTo>
                  <a:lnTo>
                    <a:pt x="88771" y="269538"/>
                  </a:lnTo>
                  <a:lnTo>
                    <a:pt x="95992" y="276784"/>
                  </a:lnTo>
                  <a:lnTo>
                    <a:pt x="103148" y="283956"/>
                  </a:lnTo>
                  <a:lnTo>
                    <a:pt x="110259" y="291078"/>
                  </a:lnTo>
                  <a:lnTo>
                    <a:pt x="117336" y="298163"/>
                  </a:lnTo>
                  <a:lnTo>
                    <a:pt x="124277" y="305109"/>
                  </a:lnTo>
                  <a:lnTo>
                    <a:pt x="131661" y="312496"/>
                  </a:lnTo>
                  <a:lnTo>
                    <a:pt x="141255" y="322093"/>
                  </a:lnTo>
                  <a:lnTo>
                    <a:pt x="156072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74570" y="2316269"/>
              <a:ext cx="73700" cy="189514"/>
            </a:xfrm>
            <a:custGeom>
              <a:avLst/>
              <a:gdLst/>
              <a:ahLst/>
              <a:cxnLst/>
              <a:rect l="0" t="0" r="0" b="0"/>
              <a:pathLst>
                <a:path w="73700" h="189514">
                  <a:moveTo>
                    <a:pt x="0" y="0"/>
                  </a:moveTo>
                  <a:lnTo>
                    <a:pt x="2934" y="14602"/>
                  </a:lnTo>
                  <a:lnTo>
                    <a:pt x="5716" y="27873"/>
                  </a:lnTo>
                  <a:lnTo>
                    <a:pt x="8615" y="41070"/>
                  </a:lnTo>
                  <a:lnTo>
                    <a:pt x="11655" y="54238"/>
                  </a:lnTo>
                  <a:lnTo>
                    <a:pt x="14820" y="67099"/>
                  </a:lnTo>
                  <a:lnTo>
                    <a:pt x="18089" y="79504"/>
                  </a:lnTo>
                  <a:lnTo>
                    <a:pt x="21600" y="91617"/>
                  </a:lnTo>
                  <a:lnTo>
                    <a:pt x="25640" y="103818"/>
                  </a:lnTo>
                  <a:lnTo>
                    <a:pt x="30321" y="116315"/>
                  </a:lnTo>
                  <a:lnTo>
                    <a:pt x="35601" y="128826"/>
                  </a:lnTo>
                  <a:lnTo>
                    <a:pt x="41371" y="140700"/>
                  </a:lnTo>
                  <a:lnTo>
                    <a:pt x="47503" y="151604"/>
                  </a:lnTo>
                  <a:lnTo>
                    <a:pt x="53591" y="161244"/>
                  </a:lnTo>
                  <a:lnTo>
                    <a:pt x="59558" y="170145"/>
                  </a:lnTo>
                  <a:lnTo>
                    <a:pt x="65924" y="179084"/>
                  </a:lnTo>
                  <a:lnTo>
                    <a:pt x="73699" y="18951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42984" y="2274155"/>
              <a:ext cx="210571" cy="736996"/>
            </a:xfrm>
            <a:custGeom>
              <a:avLst/>
              <a:gdLst/>
              <a:ahLst/>
              <a:cxnLst/>
              <a:rect l="0" t="0" r="0" b="0"/>
              <a:pathLst>
                <a:path w="210571" h="736996">
                  <a:moveTo>
                    <a:pt x="210570" y="0"/>
                  </a:moveTo>
                  <a:lnTo>
                    <a:pt x="204702" y="11802"/>
                  </a:lnTo>
                  <a:lnTo>
                    <a:pt x="199138" y="23571"/>
                  </a:lnTo>
                  <a:lnTo>
                    <a:pt x="193343" y="36457"/>
                  </a:lnTo>
                  <a:lnTo>
                    <a:pt x="187435" y="50132"/>
                  </a:lnTo>
                  <a:lnTo>
                    <a:pt x="181754" y="63812"/>
                  </a:lnTo>
                  <a:lnTo>
                    <a:pt x="176474" y="77028"/>
                  </a:lnTo>
                  <a:lnTo>
                    <a:pt x="171451" y="89653"/>
                  </a:lnTo>
                  <a:lnTo>
                    <a:pt x="166317" y="101732"/>
                  </a:lnTo>
                  <a:lnTo>
                    <a:pt x="160866" y="113370"/>
                  </a:lnTo>
                  <a:lnTo>
                    <a:pt x="155223" y="124677"/>
                  </a:lnTo>
                  <a:lnTo>
                    <a:pt x="149734" y="135742"/>
                  </a:lnTo>
                  <a:lnTo>
                    <a:pt x="144597" y="146642"/>
                  </a:lnTo>
                  <a:lnTo>
                    <a:pt x="139841" y="157593"/>
                  </a:lnTo>
                  <a:lnTo>
                    <a:pt x="135420" y="168938"/>
                  </a:lnTo>
                  <a:lnTo>
                    <a:pt x="131259" y="180833"/>
                  </a:lnTo>
                  <a:lnTo>
                    <a:pt x="127125" y="193264"/>
                  </a:lnTo>
                  <a:lnTo>
                    <a:pt x="122657" y="206140"/>
                  </a:lnTo>
                  <a:lnTo>
                    <a:pt x="117687" y="219363"/>
                  </a:lnTo>
                  <a:lnTo>
                    <a:pt x="112381" y="233005"/>
                  </a:lnTo>
                  <a:lnTo>
                    <a:pt x="107127" y="247302"/>
                  </a:lnTo>
                  <a:lnTo>
                    <a:pt x="102144" y="262328"/>
                  </a:lnTo>
                  <a:lnTo>
                    <a:pt x="97325" y="278012"/>
                  </a:lnTo>
                  <a:lnTo>
                    <a:pt x="92330" y="294226"/>
                  </a:lnTo>
                  <a:lnTo>
                    <a:pt x="86974" y="310838"/>
                  </a:lnTo>
                  <a:lnTo>
                    <a:pt x="81394" y="327740"/>
                  </a:lnTo>
                  <a:lnTo>
                    <a:pt x="75948" y="344846"/>
                  </a:lnTo>
                  <a:lnTo>
                    <a:pt x="70839" y="362094"/>
                  </a:lnTo>
                  <a:lnTo>
                    <a:pt x="66102" y="379439"/>
                  </a:lnTo>
                  <a:lnTo>
                    <a:pt x="61695" y="396850"/>
                  </a:lnTo>
                  <a:lnTo>
                    <a:pt x="57547" y="414310"/>
                  </a:lnTo>
                  <a:lnTo>
                    <a:pt x="53592" y="431969"/>
                  </a:lnTo>
                  <a:lnTo>
                    <a:pt x="49775" y="450124"/>
                  </a:lnTo>
                  <a:lnTo>
                    <a:pt x="46056" y="468898"/>
                  </a:lnTo>
                  <a:lnTo>
                    <a:pt x="42405" y="488252"/>
                  </a:lnTo>
                  <a:lnTo>
                    <a:pt x="38799" y="508084"/>
                  </a:lnTo>
                  <a:lnTo>
                    <a:pt x="35226" y="528275"/>
                  </a:lnTo>
                  <a:lnTo>
                    <a:pt x="31673" y="548563"/>
                  </a:lnTo>
                  <a:lnTo>
                    <a:pt x="28134" y="568562"/>
                  </a:lnTo>
                  <a:lnTo>
                    <a:pt x="24606" y="588088"/>
                  </a:lnTo>
                  <a:lnTo>
                    <a:pt x="21083" y="607132"/>
                  </a:lnTo>
                  <a:lnTo>
                    <a:pt x="17565" y="625766"/>
                  </a:lnTo>
                  <a:lnTo>
                    <a:pt x="14055" y="644068"/>
                  </a:lnTo>
                  <a:lnTo>
                    <a:pt x="10702" y="661751"/>
                  </a:lnTo>
                  <a:lnTo>
                    <a:pt x="7474" y="680104"/>
                  </a:lnTo>
                  <a:lnTo>
                    <a:pt x="4087" y="702978"/>
                  </a:lnTo>
                  <a:lnTo>
                    <a:pt x="0" y="73699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14777" y="2093397"/>
              <a:ext cx="277525" cy="601899"/>
            </a:xfrm>
            <a:custGeom>
              <a:avLst/>
              <a:gdLst/>
              <a:ahLst/>
              <a:cxnLst/>
              <a:rect l="0" t="0" r="0" b="0"/>
              <a:pathLst>
                <a:path w="277525" h="601899">
                  <a:moveTo>
                    <a:pt x="23047" y="496613"/>
                  </a:moveTo>
                  <a:lnTo>
                    <a:pt x="17037" y="501783"/>
                  </a:lnTo>
                  <a:lnTo>
                    <a:pt x="10894" y="501396"/>
                  </a:lnTo>
                  <a:lnTo>
                    <a:pt x="5649" y="496513"/>
                  </a:lnTo>
                  <a:lnTo>
                    <a:pt x="2115" y="488360"/>
                  </a:lnTo>
                  <a:lnTo>
                    <a:pt x="323" y="477634"/>
                  </a:lnTo>
                  <a:lnTo>
                    <a:pt x="0" y="464765"/>
                  </a:lnTo>
                  <a:lnTo>
                    <a:pt x="806" y="449956"/>
                  </a:lnTo>
                  <a:lnTo>
                    <a:pt x="2442" y="433485"/>
                  </a:lnTo>
                  <a:lnTo>
                    <a:pt x="4665" y="415533"/>
                  </a:lnTo>
                  <a:lnTo>
                    <a:pt x="7300" y="396122"/>
                  </a:lnTo>
                  <a:lnTo>
                    <a:pt x="10218" y="375414"/>
                  </a:lnTo>
                  <a:lnTo>
                    <a:pt x="13328" y="354305"/>
                  </a:lnTo>
                  <a:lnTo>
                    <a:pt x="16570" y="334280"/>
                  </a:lnTo>
                  <a:lnTo>
                    <a:pt x="19900" y="316062"/>
                  </a:lnTo>
                  <a:lnTo>
                    <a:pt x="23289" y="299205"/>
                  </a:lnTo>
                  <a:lnTo>
                    <a:pt x="26718" y="282508"/>
                  </a:lnTo>
                  <a:lnTo>
                    <a:pt x="30174" y="265232"/>
                  </a:lnTo>
                  <a:lnTo>
                    <a:pt x="33648" y="247149"/>
                  </a:lnTo>
                  <a:lnTo>
                    <a:pt x="37133" y="228304"/>
                  </a:lnTo>
                  <a:lnTo>
                    <a:pt x="40626" y="208844"/>
                  </a:lnTo>
                  <a:lnTo>
                    <a:pt x="44125" y="189247"/>
                  </a:lnTo>
                  <a:lnTo>
                    <a:pt x="47628" y="170258"/>
                  </a:lnTo>
                  <a:lnTo>
                    <a:pt x="51132" y="152240"/>
                  </a:lnTo>
                  <a:lnTo>
                    <a:pt x="54639" y="135365"/>
                  </a:lnTo>
                  <a:lnTo>
                    <a:pt x="58146" y="119792"/>
                  </a:lnTo>
                  <a:lnTo>
                    <a:pt x="61668" y="105493"/>
                  </a:lnTo>
                  <a:lnTo>
                    <a:pt x="65681" y="93350"/>
                  </a:lnTo>
                  <a:lnTo>
                    <a:pt x="70603" y="86420"/>
                  </a:lnTo>
                  <a:lnTo>
                    <a:pt x="75417" y="86276"/>
                  </a:lnTo>
                  <a:lnTo>
                    <a:pt x="79048" y="90921"/>
                  </a:lnTo>
                  <a:lnTo>
                    <a:pt x="81681" y="98686"/>
                  </a:lnTo>
                  <a:lnTo>
                    <a:pt x="83947" y="108524"/>
                  </a:lnTo>
                  <a:lnTo>
                    <a:pt x="86253" y="119748"/>
                  </a:lnTo>
                  <a:lnTo>
                    <a:pt x="88599" y="131903"/>
                  </a:lnTo>
                  <a:lnTo>
                    <a:pt x="90702" y="144682"/>
                  </a:lnTo>
                  <a:lnTo>
                    <a:pt x="92410" y="157874"/>
                  </a:lnTo>
                  <a:lnTo>
                    <a:pt x="93874" y="171178"/>
                  </a:lnTo>
                  <a:lnTo>
                    <a:pt x="95462" y="184193"/>
                  </a:lnTo>
                  <a:lnTo>
                    <a:pt x="97389" y="196718"/>
                  </a:lnTo>
                  <a:lnTo>
                    <a:pt x="100023" y="208419"/>
                  </a:lnTo>
                  <a:lnTo>
                    <a:pt x="103935" y="218752"/>
                  </a:lnTo>
                  <a:lnTo>
                    <a:pt x="109309" y="227539"/>
                  </a:lnTo>
                  <a:lnTo>
                    <a:pt x="115853" y="234440"/>
                  </a:lnTo>
                  <a:lnTo>
                    <a:pt x="123001" y="238803"/>
                  </a:lnTo>
                  <a:lnTo>
                    <a:pt x="130360" y="240504"/>
                  </a:lnTo>
                  <a:lnTo>
                    <a:pt x="137739" y="239545"/>
                  </a:lnTo>
                  <a:lnTo>
                    <a:pt x="145066" y="235794"/>
                  </a:lnTo>
                  <a:lnTo>
                    <a:pt x="152323" y="229457"/>
                  </a:lnTo>
                  <a:lnTo>
                    <a:pt x="159518" y="220985"/>
                  </a:lnTo>
                  <a:lnTo>
                    <a:pt x="166662" y="210874"/>
                  </a:lnTo>
                  <a:lnTo>
                    <a:pt x="173764" y="199566"/>
                  </a:lnTo>
                  <a:lnTo>
                    <a:pt x="180671" y="187570"/>
                  </a:lnTo>
                  <a:lnTo>
                    <a:pt x="187082" y="175453"/>
                  </a:lnTo>
                  <a:lnTo>
                    <a:pt x="192880" y="163525"/>
                  </a:lnTo>
                  <a:lnTo>
                    <a:pt x="198265" y="151720"/>
                  </a:lnTo>
                  <a:lnTo>
                    <a:pt x="203649" y="139721"/>
                  </a:lnTo>
                  <a:lnTo>
                    <a:pt x="209269" y="127352"/>
                  </a:lnTo>
                  <a:lnTo>
                    <a:pt x="215028" y="114755"/>
                  </a:lnTo>
                  <a:lnTo>
                    <a:pt x="220595" y="102290"/>
                  </a:lnTo>
                  <a:lnTo>
                    <a:pt x="225790" y="90157"/>
                  </a:lnTo>
                  <a:lnTo>
                    <a:pt x="230753" y="78229"/>
                  </a:lnTo>
                  <a:lnTo>
                    <a:pt x="235845" y="66153"/>
                  </a:lnTo>
                  <a:lnTo>
                    <a:pt x="241267" y="53737"/>
                  </a:lnTo>
                  <a:lnTo>
                    <a:pt x="246891" y="41110"/>
                  </a:lnTo>
                  <a:lnTo>
                    <a:pt x="252366" y="28626"/>
                  </a:lnTo>
                  <a:lnTo>
                    <a:pt x="257510" y="16516"/>
                  </a:lnTo>
                  <a:lnTo>
                    <a:pt x="262810" y="5942"/>
                  </a:lnTo>
                  <a:lnTo>
                    <a:pt x="268583" y="0"/>
                  </a:lnTo>
                  <a:lnTo>
                    <a:pt x="273476" y="1"/>
                  </a:lnTo>
                  <a:lnTo>
                    <a:pt x="276311" y="3902"/>
                  </a:lnTo>
                  <a:lnTo>
                    <a:pt x="277392" y="10823"/>
                  </a:lnTo>
                  <a:lnTo>
                    <a:pt x="277524" y="21128"/>
                  </a:lnTo>
                  <a:lnTo>
                    <a:pt x="277273" y="34798"/>
                  </a:lnTo>
                  <a:lnTo>
                    <a:pt x="276760" y="50880"/>
                  </a:lnTo>
                  <a:lnTo>
                    <a:pt x="275797" y="67834"/>
                  </a:lnTo>
                  <a:lnTo>
                    <a:pt x="274294" y="84685"/>
                  </a:lnTo>
                  <a:lnTo>
                    <a:pt x="272450" y="101050"/>
                  </a:lnTo>
                  <a:lnTo>
                    <a:pt x="270664" y="116867"/>
                  </a:lnTo>
                  <a:lnTo>
                    <a:pt x="269163" y="132205"/>
                  </a:lnTo>
                  <a:lnTo>
                    <a:pt x="268003" y="147165"/>
                  </a:lnTo>
                  <a:lnTo>
                    <a:pt x="267148" y="161845"/>
                  </a:lnTo>
                  <a:lnTo>
                    <a:pt x="266534" y="176325"/>
                  </a:lnTo>
                  <a:lnTo>
                    <a:pt x="265936" y="190665"/>
                  </a:lnTo>
                  <a:lnTo>
                    <a:pt x="264993" y="204907"/>
                  </a:lnTo>
                  <a:lnTo>
                    <a:pt x="263543" y="219082"/>
                  </a:lnTo>
                  <a:lnTo>
                    <a:pt x="261755" y="233213"/>
                  </a:lnTo>
                  <a:lnTo>
                    <a:pt x="260014" y="247313"/>
                  </a:lnTo>
                  <a:lnTo>
                    <a:pt x="258550" y="261393"/>
                  </a:lnTo>
                  <a:lnTo>
                    <a:pt x="257416" y="275459"/>
                  </a:lnTo>
                  <a:lnTo>
                    <a:pt x="256580" y="289515"/>
                  </a:lnTo>
                  <a:lnTo>
                    <a:pt x="255983" y="303566"/>
                  </a:lnTo>
                  <a:lnTo>
                    <a:pt x="255566" y="317612"/>
                  </a:lnTo>
                  <a:lnTo>
                    <a:pt x="255278" y="331656"/>
                  </a:lnTo>
                  <a:lnTo>
                    <a:pt x="255082" y="345697"/>
                  </a:lnTo>
                  <a:lnTo>
                    <a:pt x="254947" y="359738"/>
                  </a:lnTo>
                  <a:lnTo>
                    <a:pt x="254858" y="373777"/>
                  </a:lnTo>
                  <a:lnTo>
                    <a:pt x="254796" y="387816"/>
                  </a:lnTo>
                  <a:lnTo>
                    <a:pt x="254756" y="401855"/>
                  </a:lnTo>
                  <a:lnTo>
                    <a:pt x="254729" y="415894"/>
                  </a:lnTo>
                  <a:lnTo>
                    <a:pt x="254710" y="429941"/>
                  </a:lnTo>
                  <a:lnTo>
                    <a:pt x="254699" y="444325"/>
                  </a:lnTo>
                  <a:lnTo>
                    <a:pt x="254690" y="459659"/>
                  </a:lnTo>
                  <a:lnTo>
                    <a:pt x="254690" y="476190"/>
                  </a:lnTo>
                  <a:lnTo>
                    <a:pt x="254858" y="493361"/>
                  </a:lnTo>
                  <a:lnTo>
                    <a:pt x="255504" y="510047"/>
                  </a:lnTo>
                  <a:lnTo>
                    <a:pt x="256756" y="525633"/>
                  </a:lnTo>
                  <a:lnTo>
                    <a:pt x="258618" y="539961"/>
                  </a:lnTo>
                  <a:lnTo>
                    <a:pt x="261346" y="554693"/>
                  </a:lnTo>
                  <a:lnTo>
                    <a:pt x="266298" y="573350"/>
                  </a:lnTo>
                  <a:lnTo>
                    <a:pt x="275731" y="60189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058688" y="2453139"/>
              <a:ext cx="146939" cy="179726"/>
            </a:xfrm>
            <a:custGeom>
              <a:avLst/>
              <a:gdLst/>
              <a:ahLst/>
              <a:cxnLst/>
              <a:rect l="0" t="0" r="0" b="0"/>
              <a:pathLst>
                <a:path w="146939" h="179726">
                  <a:moveTo>
                    <a:pt x="100275" y="10529"/>
                  </a:moveTo>
                  <a:lnTo>
                    <a:pt x="91474" y="7796"/>
                  </a:lnTo>
                  <a:lnTo>
                    <a:pt x="83127" y="6935"/>
                  </a:lnTo>
                  <a:lnTo>
                    <a:pt x="74428" y="7929"/>
                  </a:lnTo>
                  <a:lnTo>
                    <a:pt x="65308" y="10641"/>
                  </a:lnTo>
                  <a:lnTo>
                    <a:pt x="55813" y="15074"/>
                  </a:lnTo>
                  <a:lnTo>
                    <a:pt x="46030" y="21062"/>
                  </a:lnTo>
                  <a:lnTo>
                    <a:pt x="36362" y="28321"/>
                  </a:lnTo>
                  <a:lnTo>
                    <a:pt x="27484" y="36547"/>
                  </a:lnTo>
                  <a:lnTo>
                    <a:pt x="19709" y="45485"/>
                  </a:lnTo>
                  <a:lnTo>
                    <a:pt x="13169" y="55094"/>
                  </a:lnTo>
                  <a:lnTo>
                    <a:pt x="7993" y="65527"/>
                  </a:lnTo>
                  <a:lnTo>
                    <a:pt x="4108" y="76801"/>
                  </a:lnTo>
                  <a:lnTo>
                    <a:pt x="1465" y="88644"/>
                  </a:lnTo>
                  <a:lnTo>
                    <a:pt x="124" y="100593"/>
                  </a:lnTo>
                  <a:lnTo>
                    <a:pt x="0" y="112371"/>
                  </a:lnTo>
                  <a:lnTo>
                    <a:pt x="1050" y="123890"/>
                  </a:lnTo>
                  <a:lnTo>
                    <a:pt x="3349" y="135159"/>
                  </a:lnTo>
                  <a:lnTo>
                    <a:pt x="6834" y="146206"/>
                  </a:lnTo>
                  <a:lnTo>
                    <a:pt x="11802" y="156590"/>
                  </a:lnTo>
                  <a:lnTo>
                    <a:pt x="18950" y="165433"/>
                  </a:lnTo>
                  <a:lnTo>
                    <a:pt x="28457" y="172370"/>
                  </a:lnTo>
                  <a:lnTo>
                    <a:pt x="39741" y="177197"/>
                  </a:lnTo>
                  <a:lnTo>
                    <a:pt x="51763" y="179621"/>
                  </a:lnTo>
                  <a:lnTo>
                    <a:pt x="63839" y="179725"/>
                  </a:lnTo>
                  <a:lnTo>
                    <a:pt x="75520" y="177712"/>
                  </a:lnTo>
                  <a:lnTo>
                    <a:pt x="86430" y="173710"/>
                  </a:lnTo>
                  <a:lnTo>
                    <a:pt x="96465" y="167988"/>
                  </a:lnTo>
                  <a:lnTo>
                    <a:pt x="105710" y="160896"/>
                  </a:lnTo>
                  <a:lnTo>
                    <a:pt x="114321" y="152774"/>
                  </a:lnTo>
                  <a:lnTo>
                    <a:pt x="122446" y="143898"/>
                  </a:lnTo>
                  <a:lnTo>
                    <a:pt x="129890" y="134161"/>
                  </a:lnTo>
                  <a:lnTo>
                    <a:pt x="136138" y="123107"/>
                  </a:lnTo>
                  <a:lnTo>
                    <a:pt x="141004" y="110603"/>
                  </a:lnTo>
                  <a:lnTo>
                    <a:pt x="144440" y="97120"/>
                  </a:lnTo>
                  <a:lnTo>
                    <a:pt x="146380" y="83530"/>
                  </a:lnTo>
                  <a:lnTo>
                    <a:pt x="146938" y="70359"/>
                  </a:lnTo>
                  <a:lnTo>
                    <a:pt x="146195" y="57923"/>
                  </a:lnTo>
                  <a:lnTo>
                    <a:pt x="144110" y="46498"/>
                  </a:lnTo>
                  <a:lnTo>
                    <a:pt x="140788" y="36123"/>
                  </a:lnTo>
                  <a:lnTo>
                    <a:pt x="136563" y="26957"/>
                  </a:lnTo>
                  <a:lnTo>
                    <a:pt x="131389" y="18486"/>
                  </a:lnTo>
                  <a:lnTo>
                    <a:pt x="123696" y="9962"/>
                  </a:lnTo>
                  <a:lnTo>
                    <a:pt x="110804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46461" y="2421554"/>
              <a:ext cx="109831" cy="157717"/>
            </a:xfrm>
            <a:custGeom>
              <a:avLst/>
              <a:gdLst/>
              <a:ahLst/>
              <a:cxnLst/>
              <a:rect l="0" t="0" r="0" b="0"/>
              <a:pathLst>
                <a:path w="109831" h="157717">
                  <a:moveTo>
                    <a:pt x="17787" y="10528"/>
                  </a:moveTo>
                  <a:lnTo>
                    <a:pt x="14853" y="22197"/>
                  </a:lnTo>
                  <a:lnTo>
                    <a:pt x="12071" y="32686"/>
                  </a:lnTo>
                  <a:lnTo>
                    <a:pt x="9177" y="42992"/>
                  </a:lnTo>
                  <a:lnTo>
                    <a:pt x="6309" y="53466"/>
                  </a:lnTo>
                  <a:lnTo>
                    <a:pt x="3792" y="64458"/>
                  </a:lnTo>
                  <a:lnTo>
                    <a:pt x="1786" y="76096"/>
                  </a:lnTo>
                  <a:lnTo>
                    <a:pt x="447" y="88177"/>
                  </a:lnTo>
                  <a:lnTo>
                    <a:pt x="0" y="100283"/>
                  </a:lnTo>
                  <a:lnTo>
                    <a:pt x="490" y="112157"/>
                  </a:lnTo>
                  <a:lnTo>
                    <a:pt x="2125" y="123399"/>
                  </a:lnTo>
                  <a:lnTo>
                    <a:pt x="5349" y="133416"/>
                  </a:lnTo>
                  <a:lnTo>
                    <a:pt x="10261" y="141992"/>
                  </a:lnTo>
                  <a:lnTo>
                    <a:pt x="16661" y="148918"/>
                  </a:lnTo>
                  <a:lnTo>
                    <a:pt x="24244" y="153829"/>
                  </a:lnTo>
                  <a:lnTo>
                    <a:pt x="32709" y="156721"/>
                  </a:lnTo>
                  <a:lnTo>
                    <a:pt x="41645" y="157716"/>
                  </a:lnTo>
                  <a:lnTo>
                    <a:pt x="50555" y="156880"/>
                  </a:lnTo>
                  <a:lnTo>
                    <a:pt x="59172" y="154428"/>
                  </a:lnTo>
                  <a:lnTo>
                    <a:pt x="67430" y="150513"/>
                  </a:lnTo>
                  <a:lnTo>
                    <a:pt x="75363" y="145146"/>
                  </a:lnTo>
                  <a:lnTo>
                    <a:pt x="83026" y="138460"/>
                  </a:lnTo>
                  <a:lnTo>
                    <a:pt x="90156" y="130530"/>
                  </a:lnTo>
                  <a:lnTo>
                    <a:pt x="96193" y="121306"/>
                  </a:lnTo>
                  <a:lnTo>
                    <a:pt x="100921" y="110877"/>
                  </a:lnTo>
                  <a:lnTo>
                    <a:pt x="104435" y="99451"/>
                  </a:lnTo>
                  <a:lnTo>
                    <a:pt x="106960" y="87257"/>
                  </a:lnTo>
                  <a:lnTo>
                    <a:pt x="108729" y="74509"/>
                  </a:lnTo>
                  <a:lnTo>
                    <a:pt x="109756" y="61590"/>
                  </a:lnTo>
                  <a:lnTo>
                    <a:pt x="109830" y="47582"/>
                  </a:lnTo>
                  <a:lnTo>
                    <a:pt x="107843" y="29023"/>
                  </a:lnTo>
                  <a:lnTo>
                    <a:pt x="102016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01119" y="2411259"/>
              <a:ext cx="168457" cy="241923"/>
            </a:xfrm>
            <a:custGeom>
              <a:avLst/>
              <a:gdLst/>
              <a:ahLst/>
              <a:cxnLst/>
              <a:rect l="0" t="0" r="0" b="0"/>
              <a:pathLst>
                <a:path w="168457" h="241923">
                  <a:moveTo>
                    <a:pt x="0" y="73466"/>
                  </a:moveTo>
                  <a:lnTo>
                    <a:pt x="2934" y="82334"/>
                  </a:lnTo>
                  <a:lnTo>
                    <a:pt x="5716" y="91321"/>
                  </a:lnTo>
                  <a:lnTo>
                    <a:pt x="8616" y="101312"/>
                  </a:lnTo>
                  <a:lnTo>
                    <a:pt x="11656" y="112120"/>
                  </a:lnTo>
                  <a:lnTo>
                    <a:pt x="14821" y="123283"/>
                  </a:lnTo>
                  <a:lnTo>
                    <a:pt x="18081" y="134493"/>
                  </a:lnTo>
                  <a:lnTo>
                    <a:pt x="21246" y="145778"/>
                  </a:lnTo>
                  <a:lnTo>
                    <a:pt x="23989" y="157411"/>
                  </a:lnTo>
                  <a:lnTo>
                    <a:pt x="26135" y="169457"/>
                  </a:lnTo>
                  <a:lnTo>
                    <a:pt x="26699" y="179315"/>
                  </a:lnTo>
                  <a:lnTo>
                    <a:pt x="25070" y="183144"/>
                  </a:lnTo>
                  <a:lnTo>
                    <a:pt x="22529" y="181101"/>
                  </a:lnTo>
                  <a:lnTo>
                    <a:pt x="19811" y="174841"/>
                  </a:lnTo>
                  <a:lnTo>
                    <a:pt x="17384" y="165818"/>
                  </a:lnTo>
                  <a:lnTo>
                    <a:pt x="15436" y="155025"/>
                  </a:lnTo>
                  <a:lnTo>
                    <a:pt x="13968" y="143098"/>
                  </a:lnTo>
                  <a:lnTo>
                    <a:pt x="12904" y="130442"/>
                  </a:lnTo>
                  <a:lnTo>
                    <a:pt x="12158" y="117316"/>
                  </a:lnTo>
                  <a:lnTo>
                    <a:pt x="11809" y="104050"/>
                  </a:lnTo>
                  <a:lnTo>
                    <a:pt x="12100" y="91056"/>
                  </a:lnTo>
                  <a:lnTo>
                    <a:pt x="13114" y="78534"/>
                  </a:lnTo>
                  <a:lnTo>
                    <a:pt x="14948" y="66496"/>
                  </a:lnTo>
                  <a:lnTo>
                    <a:pt x="17781" y="54870"/>
                  </a:lnTo>
                  <a:lnTo>
                    <a:pt x="21620" y="43574"/>
                  </a:lnTo>
                  <a:lnTo>
                    <a:pt x="26487" y="32852"/>
                  </a:lnTo>
                  <a:lnTo>
                    <a:pt x="32503" y="23249"/>
                  </a:lnTo>
                  <a:lnTo>
                    <a:pt x="39624" y="14983"/>
                  </a:lnTo>
                  <a:lnTo>
                    <a:pt x="47676" y="8280"/>
                  </a:lnTo>
                  <a:lnTo>
                    <a:pt x="56451" y="3526"/>
                  </a:lnTo>
                  <a:lnTo>
                    <a:pt x="65760" y="748"/>
                  </a:lnTo>
                  <a:lnTo>
                    <a:pt x="75449" y="0"/>
                  </a:lnTo>
                  <a:lnTo>
                    <a:pt x="85406" y="1536"/>
                  </a:lnTo>
                  <a:lnTo>
                    <a:pt x="95544" y="5270"/>
                  </a:lnTo>
                  <a:lnTo>
                    <a:pt x="105639" y="10861"/>
                  </a:lnTo>
                  <a:lnTo>
                    <a:pt x="115343" y="17892"/>
                  </a:lnTo>
                  <a:lnTo>
                    <a:pt x="124496" y="25992"/>
                  </a:lnTo>
                  <a:lnTo>
                    <a:pt x="132948" y="35021"/>
                  </a:lnTo>
                  <a:lnTo>
                    <a:pt x="140479" y="45058"/>
                  </a:lnTo>
                  <a:lnTo>
                    <a:pt x="147058" y="56067"/>
                  </a:lnTo>
                  <a:lnTo>
                    <a:pt x="152646" y="67901"/>
                  </a:lnTo>
                  <a:lnTo>
                    <a:pt x="157110" y="80376"/>
                  </a:lnTo>
                  <a:lnTo>
                    <a:pt x="160484" y="93325"/>
                  </a:lnTo>
                  <a:lnTo>
                    <a:pt x="162939" y="106615"/>
                  </a:lnTo>
                  <a:lnTo>
                    <a:pt x="164678" y="120143"/>
                  </a:lnTo>
                  <a:lnTo>
                    <a:pt x="165888" y="133835"/>
                  </a:lnTo>
                  <a:lnTo>
                    <a:pt x="166720" y="147640"/>
                  </a:lnTo>
                  <a:lnTo>
                    <a:pt x="167287" y="161521"/>
                  </a:lnTo>
                  <a:lnTo>
                    <a:pt x="167671" y="175440"/>
                  </a:lnTo>
                  <a:lnTo>
                    <a:pt x="167930" y="188967"/>
                  </a:lnTo>
                  <a:lnTo>
                    <a:pt x="168133" y="202713"/>
                  </a:lnTo>
                  <a:lnTo>
                    <a:pt x="168298" y="219004"/>
                  </a:lnTo>
                  <a:lnTo>
                    <a:pt x="168456" y="24192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45988" y="2084642"/>
              <a:ext cx="28873" cy="568540"/>
            </a:xfrm>
            <a:custGeom>
              <a:avLst/>
              <a:gdLst/>
              <a:ahLst/>
              <a:cxnLst/>
              <a:rect l="0" t="0" r="0" b="0"/>
              <a:pathLst>
                <a:path w="28873" h="568540">
                  <a:moveTo>
                    <a:pt x="7815" y="0"/>
                  </a:moveTo>
                  <a:lnTo>
                    <a:pt x="4948" y="11869"/>
                  </a:lnTo>
                  <a:lnTo>
                    <a:pt x="2807" y="24279"/>
                  </a:lnTo>
                  <a:lnTo>
                    <a:pt x="1208" y="38461"/>
                  </a:lnTo>
                  <a:lnTo>
                    <a:pt x="201" y="53996"/>
                  </a:lnTo>
                  <a:lnTo>
                    <a:pt x="0" y="69992"/>
                  </a:lnTo>
                  <a:lnTo>
                    <a:pt x="651" y="85875"/>
                  </a:lnTo>
                  <a:lnTo>
                    <a:pt x="1889" y="101423"/>
                  </a:lnTo>
                  <a:lnTo>
                    <a:pt x="3254" y="116609"/>
                  </a:lnTo>
                  <a:lnTo>
                    <a:pt x="4463" y="131488"/>
                  </a:lnTo>
                  <a:lnTo>
                    <a:pt x="5425" y="146291"/>
                  </a:lnTo>
                  <a:lnTo>
                    <a:pt x="6145" y="161389"/>
                  </a:lnTo>
                  <a:lnTo>
                    <a:pt x="6664" y="176959"/>
                  </a:lnTo>
                  <a:lnTo>
                    <a:pt x="7029" y="192842"/>
                  </a:lnTo>
                  <a:lnTo>
                    <a:pt x="7282" y="208659"/>
                  </a:lnTo>
                  <a:lnTo>
                    <a:pt x="7455" y="224188"/>
                  </a:lnTo>
                  <a:lnTo>
                    <a:pt x="7573" y="239378"/>
                  </a:lnTo>
                  <a:lnTo>
                    <a:pt x="7652" y="254264"/>
                  </a:lnTo>
                  <a:lnTo>
                    <a:pt x="7706" y="268906"/>
                  </a:lnTo>
                  <a:lnTo>
                    <a:pt x="7742" y="283367"/>
                  </a:lnTo>
                  <a:lnTo>
                    <a:pt x="7767" y="297696"/>
                  </a:lnTo>
                  <a:lnTo>
                    <a:pt x="7787" y="311934"/>
                  </a:lnTo>
                  <a:lnTo>
                    <a:pt x="7971" y="326107"/>
                  </a:lnTo>
                  <a:lnTo>
                    <a:pt x="8626" y="340236"/>
                  </a:lnTo>
                  <a:lnTo>
                    <a:pt x="9880" y="354335"/>
                  </a:lnTo>
                  <a:lnTo>
                    <a:pt x="11536" y="368414"/>
                  </a:lnTo>
                  <a:lnTo>
                    <a:pt x="13186" y="382480"/>
                  </a:lnTo>
                  <a:lnTo>
                    <a:pt x="14590" y="396536"/>
                  </a:lnTo>
                  <a:lnTo>
                    <a:pt x="15684" y="410587"/>
                  </a:lnTo>
                  <a:lnTo>
                    <a:pt x="16493" y="424633"/>
                  </a:lnTo>
                  <a:lnTo>
                    <a:pt x="17076" y="438681"/>
                  </a:lnTo>
                  <a:lnTo>
                    <a:pt x="17653" y="452895"/>
                  </a:lnTo>
                  <a:lnTo>
                    <a:pt x="18582" y="467584"/>
                  </a:lnTo>
                  <a:lnTo>
                    <a:pt x="20021" y="482863"/>
                  </a:lnTo>
                  <a:lnTo>
                    <a:pt x="21813" y="498325"/>
                  </a:lnTo>
                  <a:lnTo>
                    <a:pt x="23742" y="514855"/>
                  </a:lnTo>
                  <a:lnTo>
                    <a:pt x="25980" y="536144"/>
                  </a:lnTo>
                  <a:lnTo>
                    <a:pt x="28872" y="56853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85347" y="2284683"/>
              <a:ext cx="336913" cy="42116"/>
            </a:xfrm>
            <a:custGeom>
              <a:avLst/>
              <a:gdLst/>
              <a:ahLst/>
              <a:cxnLst/>
              <a:rect l="0" t="0" r="0" b="0"/>
              <a:pathLst>
                <a:path w="336913" h="42116">
                  <a:moveTo>
                    <a:pt x="336912" y="0"/>
                  </a:moveTo>
                  <a:lnTo>
                    <a:pt x="325110" y="2934"/>
                  </a:lnTo>
                  <a:lnTo>
                    <a:pt x="313341" y="5716"/>
                  </a:lnTo>
                  <a:lnTo>
                    <a:pt x="300445" y="8616"/>
                  </a:lnTo>
                  <a:lnTo>
                    <a:pt x="286425" y="11656"/>
                  </a:lnTo>
                  <a:lnTo>
                    <a:pt x="271448" y="14821"/>
                  </a:lnTo>
                  <a:lnTo>
                    <a:pt x="255735" y="18085"/>
                  </a:lnTo>
                  <a:lnTo>
                    <a:pt x="239805" y="21423"/>
                  </a:lnTo>
                  <a:lnTo>
                    <a:pt x="224429" y="24815"/>
                  </a:lnTo>
                  <a:lnTo>
                    <a:pt x="209972" y="28239"/>
                  </a:lnTo>
                  <a:lnTo>
                    <a:pt x="195961" y="31521"/>
                  </a:lnTo>
                  <a:lnTo>
                    <a:pt x="181335" y="34345"/>
                  </a:lnTo>
                  <a:lnTo>
                    <a:pt x="165523" y="36577"/>
                  </a:lnTo>
                  <a:lnTo>
                    <a:pt x="148459" y="38244"/>
                  </a:lnTo>
                  <a:lnTo>
                    <a:pt x="130313" y="39446"/>
                  </a:lnTo>
                  <a:lnTo>
                    <a:pt x="111335" y="40291"/>
                  </a:lnTo>
                  <a:lnTo>
                    <a:pt x="92077" y="40879"/>
                  </a:lnTo>
                  <a:lnTo>
                    <a:pt x="71170" y="41345"/>
                  </a:lnTo>
                  <a:lnTo>
                    <a:pt x="43429" y="41733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764484" y="2357368"/>
              <a:ext cx="194646" cy="190529"/>
            </a:xfrm>
            <a:custGeom>
              <a:avLst/>
              <a:gdLst/>
              <a:ahLst/>
              <a:cxnLst/>
              <a:rect l="0" t="0" r="0" b="0"/>
              <a:pathLst>
                <a:path w="194646" h="190529">
                  <a:moveTo>
                    <a:pt x="110417" y="11543"/>
                  </a:moveTo>
                  <a:lnTo>
                    <a:pt x="101616" y="5877"/>
                  </a:lnTo>
                  <a:lnTo>
                    <a:pt x="93269" y="2233"/>
                  </a:lnTo>
                  <a:lnTo>
                    <a:pt x="84574" y="328"/>
                  </a:lnTo>
                  <a:lnTo>
                    <a:pt x="75626" y="0"/>
                  </a:lnTo>
                  <a:lnTo>
                    <a:pt x="66780" y="1267"/>
                  </a:lnTo>
                  <a:lnTo>
                    <a:pt x="58246" y="3997"/>
                  </a:lnTo>
                  <a:lnTo>
                    <a:pt x="50230" y="8090"/>
                  </a:lnTo>
                  <a:lnTo>
                    <a:pt x="43001" y="13574"/>
                  </a:lnTo>
                  <a:lnTo>
                    <a:pt x="36619" y="20336"/>
                  </a:lnTo>
                  <a:lnTo>
                    <a:pt x="30826" y="28315"/>
                  </a:lnTo>
                  <a:lnTo>
                    <a:pt x="25161" y="37572"/>
                  </a:lnTo>
                  <a:lnTo>
                    <a:pt x="19353" y="48022"/>
                  </a:lnTo>
                  <a:lnTo>
                    <a:pt x="13636" y="59463"/>
                  </a:lnTo>
                  <a:lnTo>
                    <a:pt x="8630" y="71667"/>
                  </a:lnTo>
                  <a:lnTo>
                    <a:pt x="4639" y="84426"/>
                  </a:lnTo>
                  <a:lnTo>
                    <a:pt x="1807" y="97417"/>
                  </a:lnTo>
                  <a:lnTo>
                    <a:pt x="281" y="110211"/>
                  </a:lnTo>
                  <a:lnTo>
                    <a:pt x="0" y="122593"/>
                  </a:lnTo>
                  <a:lnTo>
                    <a:pt x="761" y="134533"/>
                  </a:lnTo>
                  <a:lnTo>
                    <a:pt x="2326" y="146092"/>
                  </a:lnTo>
                  <a:lnTo>
                    <a:pt x="4499" y="157333"/>
                  </a:lnTo>
                  <a:lnTo>
                    <a:pt x="7599" y="167680"/>
                  </a:lnTo>
                  <a:lnTo>
                    <a:pt x="12422" y="175965"/>
                  </a:lnTo>
                  <a:lnTo>
                    <a:pt x="19254" y="181715"/>
                  </a:lnTo>
                  <a:lnTo>
                    <a:pt x="27605" y="184930"/>
                  </a:lnTo>
                  <a:lnTo>
                    <a:pt x="36514" y="185733"/>
                  </a:lnTo>
                  <a:lnTo>
                    <a:pt x="45351" y="184449"/>
                  </a:lnTo>
                  <a:lnTo>
                    <a:pt x="53705" y="181182"/>
                  </a:lnTo>
                  <a:lnTo>
                    <a:pt x="61228" y="175732"/>
                  </a:lnTo>
                  <a:lnTo>
                    <a:pt x="67835" y="168189"/>
                  </a:lnTo>
                  <a:lnTo>
                    <a:pt x="73626" y="159042"/>
                  </a:lnTo>
                  <a:lnTo>
                    <a:pt x="78765" y="148996"/>
                  </a:lnTo>
                  <a:lnTo>
                    <a:pt x="83410" y="138532"/>
                  </a:lnTo>
                  <a:lnTo>
                    <a:pt x="87533" y="127746"/>
                  </a:lnTo>
                  <a:lnTo>
                    <a:pt x="90932" y="116446"/>
                  </a:lnTo>
                  <a:lnTo>
                    <a:pt x="93553" y="104549"/>
                  </a:lnTo>
                  <a:lnTo>
                    <a:pt x="95483" y="92102"/>
                  </a:lnTo>
                  <a:lnTo>
                    <a:pt x="96862" y="79206"/>
                  </a:lnTo>
                  <a:lnTo>
                    <a:pt x="97832" y="66065"/>
                  </a:lnTo>
                  <a:lnTo>
                    <a:pt x="98715" y="56092"/>
                  </a:lnTo>
                  <a:lnTo>
                    <a:pt x="99903" y="53205"/>
                  </a:lnTo>
                  <a:lnTo>
                    <a:pt x="101501" y="55683"/>
                  </a:lnTo>
                  <a:lnTo>
                    <a:pt x="103526" y="61582"/>
                  </a:lnTo>
                  <a:lnTo>
                    <a:pt x="105935" y="69865"/>
                  </a:lnTo>
                  <a:lnTo>
                    <a:pt x="108659" y="79869"/>
                  </a:lnTo>
                  <a:lnTo>
                    <a:pt x="111787" y="90947"/>
                  </a:lnTo>
                  <a:lnTo>
                    <a:pt x="115560" y="102427"/>
                  </a:lnTo>
                  <a:lnTo>
                    <a:pt x="120061" y="113913"/>
                  </a:lnTo>
                  <a:lnTo>
                    <a:pt x="125217" y="125247"/>
                  </a:lnTo>
                  <a:lnTo>
                    <a:pt x="130902" y="136396"/>
                  </a:lnTo>
                  <a:lnTo>
                    <a:pt x="136991" y="147367"/>
                  </a:lnTo>
                  <a:lnTo>
                    <a:pt x="143648" y="157738"/>
                  </a:lnTo>
                  <a:lnTo>
                    <a:pt x="152289" y="167675"/>
                  </a:lnTo>
                  <a:lnTo>
                    <a:pt x="167027" y="178051"/>
                  </a:lnTo>
                  <a:lnTo>
                    <a:pt x="194645" y="19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14486" y="2442611"/>
              <a:ext cx="7816" cy="200043"/>
            </a:xfrm>
            <a:custGeom>
              <a:avLst/>
              <a:gdLst/>
              <a:ahLst/>
              <a:cxnLst/>
              <a:rect l="0" t="0" r="0" b="0"/>
              <a:pathLst>
                <a:path w="7816" h="200043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7" y="27851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1" y="63106"/>
                  </a:lnTo>
                  <a:lnTo>
                    <a:pt x="1889" y="76216"/>
                  </a:lnTo>
                  <a:lnTo>
                    <a:pt x="3252" y="90146"/>
                  </a:lnTo>
                  <a:lnTo>
                    <a:pt x="4462" y="104911"/>
                  </a:lnTo>
                  <a:lnTo>
                    <a:pt x="5426" y="120223"/>
                  </a:lnTo>
                  <a:lnTo>
                    <a:pt x="6252" y="137379"/>
                  </a:lnTo>
                  <a:lnTo>
                    <a:pt x="7006" y="161241"/>
                  </a:lnTo>
                  <a:lnTo>
                    <a:pt x="7815" y="2000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001243" y="2286074"/>
              <a:ext cx="52644" cy="19668"/>
            </a:xfrm>
            <a:custGeom>
              <a:avLst/>
              <a:gdLst/>
              <a:ahLst/>
              <a:cxnLst/>
              <a:rect l="0" t="0" r="0" b="0"/>
              <a:pathLst>
                <a:path w="52644" h="19668">
                  <a:moveTo>
                    <a:pt x="0" y="19667"/>
                  </a:moveTo>
                  <a:lnTo>
                    <a:pt x="3068" y="11133"/>
                  </a:lnTo>
                  <a:lnTo>
                    <a:pt x="7130" y="5347"/>
                  </a:lnTo>
                  <a:lnTo>
                    <a:pt x="12614" y="1835"/>
                  </a:lnTo>
                  <a:lnTo>
                    <a:pt x="19086" y="183"/>
                  </a:lnTo>
                  <a:lnTo>
                    <a:pt x="26517" y="0"/>
                  </a:lnTo>
                  <a:lnTo>
                    <a:pt x="36679" y="2382"/>
                  </a:lnTo>
                  <a:lnTo>
                    <a:pt x="52643" y="913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09462" y="2319655"/>
              <a:ext cx="200668" cy="301941"/>
            </a:xfrm>
            <a:custGeom>
              <a:avLst/>
              <a:gdLst/>
              <a:ahLst/>
              <a:cxnLst/>
              <a:rect l="0" t="0" r="0" b="0"/>
              <a:pathLst>
                <a:path w="200668" h="301941">
                  <a:moveTo>
                    <a:pt x="7596" y="101899"/>
                  </a:moveTo>
                  <a:lnTo>
                    <a:pt x="10529" y="116501"/>
                  </a:lnTo>
                  <a:lnTo>
                    <a:pt x="13312" y="129772"/>
                  </a:lnTo>
                  <a:lnTo>
                    <a:pt x="16211" y="142978"/>
                  </a:lnTo>
                  <a:lnTo>
                    <a:pt x="19251" y="156492"/>
                  </a:lnTo>
                  <a:lnTo>
                    <a:pt x="22417" y="170649"/>
                  </a:lnTo>
                  <a:lnTo>
                    <a:pt x="25680" y="185551"/>
                  </a:lnTo>
                  <a:lnTo>
                    <a:pt x="29019" y="200970"/>
                  </a:lnTo>
                  <a:lnTo>
                    <a:pt x="32410" y="216468"/>
                  </a:lnTo>
                  <a:lnTo>
                    <a:pt x="35816" y="231750"/>
                  </a:lnTo>
                  <a:lnTo>
                    <a:pt x="38399" y="245636"/>
                  </a:lnTo>
                  <a:lnTo>
                    <a:pt x="38444" y="254427"/>
                  </a:lnTo>
                  <a:lnTo>
                    <a:pt x="35971" y="255624"/>
                  </a:lnTo>
                  <a:lnTo>
                    <a:pt x="32598" y="250882"/>
                  </a:lnTo>
                  <a:lnTo>
                    <a:pt x="29019" y="242017"/>
                  </a:lnTo>
                  <a:lnTo>
                    <a:pt x="25416" y="230333"/>
                  </a:lnTo>
                  <a:lnTo>
                    <a:pt x="21832" y="216731"/>
                  </a:lnTo>
                  <a:lnTo>
                    <a:pt x="18436" y="201832"/>
                  </a:lnTo>
                  <a:lnTo>
                    <a:pt x="15532" y="186060"/>
                  </a:lnTo>
                  <a:lnTo>
                    <a:pt x="13242" y="169709"/>
                  </a:lnTo>
                  <a:lnTo>
                    <a:pt x="11365" y="153301"/>
                  </a:lnTo>
                  <a:lnTo>
                    <a:pt x="9490" y="137581"/>
                  </a:lnTo>
                  <a:lnTo>
                    <a:pt x="7378" y="122890"/>
                  </a:lnTo>
                  <a:lnTo>
                    <a:pt x="5129" y="109057"/>
                  </a:lnTo>
                  <a:lnTo>
                    <a:pt x="3071" y="95612"/>
                  </a:lnTo>
                  <a:lnTo>
                    <a:pt x="1395" y="82233"/>
                  </a:lnTo>
                  <a:lnTo>
                    <a:pt x="287" y="68940"/>
                  </a:lnTo>
                  <a:lnTo>
                    <a:pt x="0" y="56000"/>
                  </a:lnTo>
                  <a:lnTo>
                    <a:pt x="603" y="43558"/>
                  </a:lnTo>
                  <a:lnTo>
                    <a:pt x="2486" y="31931"/>
                  </a:lnTo>
                  <a:lnTo>
                    <a:pt x="6410" y="21654"/>
                  </a:lnTo>
                  <a:lnTo>
                    <a:pt x="12603" y="12908"/>
                  </a:lnTo>
                  <a:lnTo>
                    <a:pt x="20679" y="6037"/>
                  </a:lnTo>
                  <a:lnTo>
                    <a:pt x="29926" y="1696"/>
                  </a:lnTo>
                  <a:lnTo>
                    <a:pt x="39804" y="0"/>
                  </a:lnTo>
                  <a:lnTo>
                    <a:pt x="49839" y="623"/>
                  </a:lnTo>
                  <a:lnTo>
                    <a:pt x="59562" y="3084"/>
                  </a:lnTo>
                  <a:lnTo>
                    <a:pt x="68765" y="6927"/>
                  </a:lnTo>
                  <a:lnTo>
                    <a:pt x="77602" y="12097"/>
                  </a:lnTo>
                  <a:lnTo>
                    <a:pt x="86465" y="18914"/>
                  </a:lnTo>
                  <a:lnTo>
                    <a:pt x="95577" y="27414"/>
                  </a:lnTo>
                  <a:lnTo>
                    <a:pt x="104836" y="37051"/>
                  </a:lnTo>
                  <a:lnTo>
                    <a:pt x="113906" y="46905"/>
                  </a:lnTo>
                  <a:lnTo>
                    <a:pt x="122602" y="56434"/>
                  </a:lnTo>
                  <a:lnTo>
                    <a:pt x="130900" y="65949"/>
                  </a:lnTo>
                  <a:lnTo>
                    <a:pt x="138852" y="76390"/>
                  </a:lnTo>
                  <a:lnTo>
                    <a:pt x="146534" y="88232"/>
                  </a:lnTo>
                  <a:lnTo>
                    <a:pt x="154014" y="101475"/>
                  </a:lnTo>
                  <a:lnTo>
                    <a:pt x="161350" y="115901"/>
                  </a:lnTo>
                  <a:lnTo>
                    <a:pt x="168577" y="131238"/>
                  </a:lnTo>
                  <a:lnTo>
                    <a:pt x="175397" y="147080"/>
                  </a:lnTo>
                  <a:lnTo>
                    <a:pt x="181218" y="162927"/>
                  </a:lnTo>
                  <a:lnTo>
                    <a:pt x="185801" y="178501"/>
                  </a:lnTo>
                  <a:lnTo>
                    <a:pt x="189387" y="193565"/>
                  </a:lnTo>
                  <a:lnTo>
                    <a:pt x="192491" y="207841"/>
                  </a:lnTo>
                  <a:lnTo>
                    <a:pt x="195462" y="221259"/>
                  </a:lnTo>
                  <a:lnTo>
                    <a:pt x="198137" y="233916"/>
                  </a:lnTo>
                  <a:lnTo>
                    <a:pt x="199956" y="245963"/>
                  </a:lnTo>
                  <a:lnTo>
                    <a:pt x="200667" y="257541"/>
                  </a:lnTo>
                  <a:lnTo>
                    <a:pt x="200478" y="268322"/>
                  </a:lnTo>
                  <a:lnTo>
                    <a:pt x="199875" y="278579"/>
                  </a:lnTo>
                  <a:lnTo>
                    <a:pt x="198800" y="289215"/>
                  </a:lnTo>
                  <a:lnTo>
                    <a:pt x="197108" y="30194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91512" y="2074114"/>
              <a:ext cx="15142" cy="515897"/>
            </a:xfrm>
            <a:custGeom>
              <a:avLst/>
              <a:gdLst/>
              <a:ahLst/>
              <a:cxnLst/>
              <a:rect l="0" t="0" r="0" b="0"/>
              <a:pathLst>
                <a:path w="15142" h="515897">
                  <a:moveTo>
                    <a:pt x="4612" y="0"/>
                  </a:moveTo>
                  <a:lnTo>
                    <a:pt x="1812" y="11802"/>
                  </a:lnTo>
                  <a:lnTo>
                    <a:pt x="311" y="23571"/>
                  </a:lnTo>
                  <a:lnTo>
                    <a:pt x="0" y="36475"/>
                  </a:lnTo>
                  <a:lnTo>
                    <a:pt x="506" y="50841"/>
                  </a:lnTo>
                  <a:lnTo>
                    <a:pt x="1325" y="67114"/>
                  </a:lnTo>
                  <a:lnTo>
                    <a:pt x="2146" y="85330"/>
                  </a:lnTo>
                  <a:lnTo>
                    <a:pt x="3003" y="104738"/>
                  </a:lnTo>
                  <a:lnTo>
                    <a:pt x="4177" y="124058"/>
                  </a:lnTo>
                  <a:lnTo>
                    <a:pt x="5812" y="142575"/>
                  </a:lnTo>
                  <a:lnTo>
                    <a:pt x="7739" y="160596"/>
                  </a:lnTo>
                  <a:lnTo>
                    <a:pt x="9579" y="179135"/>
                  </a:lnTo>
                  <a:lnTo>
                    <a:pt x="11114" y="198759"/>
                  </a:lnTo>
                  <a:lnTo>
                    <a:pt x="12298" y="219551"/>
                  </a:lnTo>
                  <a:lnTo>
                    <a:pt x="13167" y="241361"/>
                  </a:lnTo>
                  <a:lnTo>
                    <a:pt x="13786" y="263960"/>
                  </a:lnTo>
                  <a:lnTo>
                    <a:pt x="14218" y="286816"/>
                  </a:lnTo>
                  <a:lnTo>
                    <a:pt x="14516" y="309147"/>
                  </a:lnTo>
                  <a:lnTo>
                    <a:pt x="14720" y="330567"/>
                  </a:lnTo>
                  <a:lnTo>
                    <a:pt x="14858" y="351048"/>
                  </a:lnTo>
                  <a:lnTo>
                    <a:pt x="14951" y="370729"/>
                  </a:lnTo>
                  <a:lnTo>
                    <a:pt x="15014" y="389782"/>
                  </a:lnTo>
                  <a:lnTo>
                    <a:pt x="15056" y="408207"/>
                  </a:lnTo>
                  <a:lnTo>
                    <a:pt x="15084" y="425827"/>
                  </a:lnTo>
                  <a:lnTo>
                    <a:pt x="15102" y="442600"/>
                  </a:lnTo>
                  <a:lnTo>
                    <a:pt x="15115" y="458218"/>
                  </a:lnTo>
                  <a:lnTo>
                    <a:pt x="15125" y="473678"/>
                  </a:lnTo>
                  <a:lnTo>
                    <a:pt x="15133" y="491457"/>
                  </a:lnTo>
                  <a:lnTo>
                    <a:pt x="15141" y="51589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527669" y="2036430"/>
              <a:ext cx="494839" cy="658866"/>
            </a:xfrm>
            <a:custGeom>
              <a:avLst/>
              <a:gdLst/>
              <a:ahLst/>
              <a:cxnLst/>
              <a:rect l="0" t="0" r="0" b="0"/>
              <a:pathLst>
                <a:path w="494839" h="658866">
                  <a:moveTo>
                    <a:pt x="0" y="121912"/>
                  </a:moveTo>
                  <a:lnTo>
                    <a:pt x="134" y="110243"/>
                  </a:lnTo>
                  <a:lnTo>
                    <a:pt x="1413" y="99755"/>
                  </a:lnTo>
                  <a:lnTo>
                    <a:pt x="4007" y="89457"/>
                  </a:lnTo>
                  <a:lnTo>
                    <a:pt x="7727" y="79329"/>
                  </a:lnTo>
                  <a:lnTo>
                    <a:pt x="12359" y="69634"/>
                  </a:lnTo>
                  <a:lnTo>
                    <a:pt x="17691" y="60497"/>
                  </a:lnTo>
                  <a:lnTo>
                    <a:pt x="23539" y="51894"/>
                  </a:lnTo>
                  <a:lnTo>
                    <a:pt x="29753" y="43733"/>
                  </a:lnTo>
                  <a:lnTo>
                    <a:pt x="36228" y="35914"/>
                  </a:lnTo>
                  <a:lnTo>
                    <a:pt x="43049" y="28510"/>
                  </a:lnTo>
                  <a:lnTo>
                    <a:pt x="50467" y="21757"/>
                  </a:lnTo>
                  <a:lnTo>
                    <a:pt x="58580" y="15736"/>
                  </a:lnTo>
                  <a:lnTo>
                    <a:pt x="67657" y="10539"/>
                  </a:lnTo>
                  <a:lnTo>
                    <a:pt x="78194" y="6346"/>
                  </a:lnTo>
                  <a:lnTo>
                    <a:pt x="90316" y="3161"/>
                  </a:lnTo>
                  <a:lnTo>
                    <a:pt x="103523" y="1006"/>
                  </a:lnTo>
                  <a:lnTo>
                    <a:pt x="116921" y="0"/>
                  </a:lnTo>
                  <a:lnTo>
                    <a:pt x="129969" y="105"/>
                  </a:lnTo>
                  <a:lnTo>
                    <a:pt x="142660" y="1310"/>
                  </a:lnTo>
                  <a:lnTo>
                    <a:pt x="155320" y="3714"/>
                  </a:lnTo>
                  <a:lnTo>
                    <a:pt x="168165" y="7266"/>
                  </a:lnTo>
                  <a:lnTo>
                    <a:pt x="181098" y="12108"/>
                  </a:lnTo>
                  <a:lnTo>
                    <a:pt x="193794" y="18639"/>
                  </a:lnTo>
                  <a:lnTo>
                    <a:pt x="206076" y="26920"/>
                  </a:lnTo>
                  <a:lnTo>
                    <a:pt x="217766" y="36564"/>
                  </a:lnTo>
                  <a:lnTo>
                    <a:pt x="228618" y="46947"/>
                  </a:lnTo>
                  <a:lnTo>
                    <a:pt x="238581" y="57637"/>
                  </a:lnTo>
                  <a:lnTo>
                    <a:pt x="247763" y="68575"/>
                  </a:lnTo>
                  <a:lnTo>
                    <a:pt x="256323" y="79976"/>
                  </a:lnTo>
                  <a:lnTo>
                    <a:pt x="264416" y="91946"/>
                  </a:lnTo>
                  <a:lnTo>
                    <a:pt x="272005" y="104611"/>
                  </a:lnTo>
                  <a:lnTo>
                    <a:pt x="278883" y="118185"/>
                  </a:lnTo>
                  <a:lnTo>
                    <a:pt x="284989" y="132689"/>
                  </a:lnTo>
                  <a:lnTo>
                    <a:pt x="290242" y="147838"/>
                  </a:lnTo>
                  <a:lnTo>
                    <a:pt x="294472" y="163153"/>
                  </a:lnTo>
                  <a:lnTo>
                    <a:pt x="297688" y="178341"/>
                  </a:lnTo>
                  <a:lnTo>
                    <a:pt x="300033" y="193302"/>
                  </a:lnTo>
                  <a:lnTo>
                    <a:pt x="301698" y="208033"/>
                  </a:lnTo>
                  <a:lnTo>
                    <a:pt x="302853" y="222572"/>
                  </a:lnTo>
                  <a:lnTo>
                    <a:pt x="303479" y="236963"/>
                  </a:lnTo>
                  <a:lnTo>
                    <a:pt x="303376" y="251246"/>
                  </a:lnTo>
                  <a:lnTo>
                    <a:pt x="302492" y="265451"/>
                  </a:lnTo>
                  <a:lnTo>
                    <a:pt x="300915" y="279604"/>
                  </a:lnTo>
                  <a:lnTo>
                    <a:pt x="298786" y="293719"/>
                  </a:lnTo>
                  <a:lnTo>
                    <a:pt x="296237" y="307800"/>
                  </a:lnTo>
                  <a:lnTo>
                    <a:pt x="293221" y="321527"/>
                  </a:lnTo>
                  <a:lnTo>
                    <a:pt x="289518" y="334292"/>
                  </a:lnTo>
                  <a:lnTo>
                    <a:pt x="285064" y="345840"/>
                  </a:lnTo>
                  <a:lnTo>
                    <a:pt x="279939" y="356237"/>
                  </a:lnTo>
                  <a:lnTo>
                    <a:pt x="274273" y="365689"/>
                  </a:lnTo>
                  <a:lnTo>
                    <a:pt x="268197" y="374415"/>
                  </a:lnTo>
                  <a:lnTo>
                    <a:pt x="261659" y="382447"/>
                  </a:lnTo>
                  <a:lnTo>
                    <a:pt x="254440" y="389629"/>
                  </a:lnTo>
                  <a:lnTo>
                    <a:pt x="246471" y="395938"/>
                  </a:lnTo>
                  <a:lnTo>
                    <a:pt x="237831" y="401159"/>
                  </a:lnTo>
                  <a:lnTo>
                    <a:pt x="228654" y="404837"/>
                  </a:lnTo>
                  <a:lnTo>
                    <a:pt x="219090" y="406853"/>
                  </a:lnTo>
                  <a:lnTo>
                    <a:pt x="209907" y="407071"/>
                  </a:lnTo>
                  <a:lnTo>
                    <a:pt x="202419" y="405171"/>
                  </a:lnTo>
                  <a:lnTo>
                    <a:pt x="197237" y="401213"/>
                  </a:lnTo>
                  <a:lnTo>
                    <a:pt x="195359" y="396393"/>
                  </a:lnTo>
                  <a:lnTo>
                    <a:pt x="197423" y="392954"/>
                  </a:lnTo>
                  <a:lnTo>
                    <a:pt x="201992" y="392224"/>
                  </a:lnTo>
                  <a:lnTo>
                    <a:pt x="207859" y="394290"/>
                  </a:lnTo>
                  <a:lnTo>
                    <a:pt x="214362" y="398707"/>
                  </a:lnTo>
                  <a:lnTo>
                    <a:pt x="221162" y="404931"/>
                  </a:lnTo>
                  <a:lnTo>
                    <a:pt x="228099" y="412476"/>
                  </a:lnTo>
                  <a:lnTo>
                    <a:pt x="235094" y="420965"/>
                  </a:lnTo>
                  <a:lnTo>
                    <a:pt x="242113" y="430276"/>
                  </a:lnTo>
                  <a:lnTo>
                    <a:pt x="249138" y="440512"/>
                  </a:lnTo>
                  <a:lnTo>
                    <a:pt x="256164" y="451651"/>
                  </a:lnTo>
                  <a:lnTo>
                    <a:pt x="263192" y="463234"/>
                  </a:lnTo>
                  <a:lnTo>
                    <a:pt x="270216" y="474477"/>
                  </a:lnTo>
                  <a:lnTo>
                    <a:pt x="277240" y="484973"/>
                  </a:lnTo>
                  <a:lnTo>
                    <a:pt x="284261" y="494987"/>
                  </a:lnTo>
                  <a:lnTo>
                    <a:pt x="291282" y="505238"/>
                  </a:lnTo>
                  <a:lnTo>
                    <a:pt x="298313" y="516133"/>
                  </a:lnTo>
                  <a:lnTo>
                    <a:pt x="305679" y="527589"/>
                  </a:lnTo>
                  <a:lnTo>
                    <a:pt x="313995" y="539211"/>
                  </a:lnTo>
                  <a:lnTo>
                    <a:pt x="323516" y="550739"/>
                  </a:lnTo>
                  <a:lnTo>
                    <a:pt x="334014" y="562074"/>
                  </a:lnTo>
                  <a:lnTo>
                    <a:pt x="344978" y="573211"/>
                  </a:lnTo>
                  <a:lnTo>
                    <a:pt x="356055" y="584176"/>
                  </a:lnTo>
                  <a:lnTo>
                    <a:pt x="367086" y="594843"/>
                  </a:lnTo>
                  <a:lnTo>
                    <a:pt x="378017" y="604939"/>
                  </a:lnTo>
                  <a:lnTo>
                    <a:pt x="388849" y="614358"/>
                  </a:lnTo>
                  <a:lnTo>
                    <a:pt x="399595" y="622990"/>
                  </a:lnTo>
                  <a:lnTo>
                    <a:pt x="410278" y="630642"/>
                  </a:lnTo>
                  <a:lnTo>
                    <a:pt x="420913" y="637302"/>
                  </a:lnTo>
                  <a:lnTo>
                    <a:pt x="431639" y="642962"/>
                  </a:lnTo>
                  <a:lnTo>
                    <a:pt x="444075" y="648079"/>
                  </a:lnTo>
                  <a:lnTo>
                    <a:pt x="462672" y="653105"/>
                  </a:lnTo>
                  <a:lnTo>
                    <a:pt x="494838" y="65886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892788" y="2400303"/>
              <a:ext cx="150778" cy="200236"/>
            </a:xfrm>
            <a:custGeom>
              <a:avLst/>
              <a:gdLst/>
              <a:ahLst/>
              <a:cxnLst/>
              <a:rect l="0" t="0" r="0" b="0"/>
              <a:pathLst>
                <a:path w="150778" h="200236">
                  <a:moveTo>
                    <a:pt x="13906" y="73894"/>
                  </a:moveTo>
                  <a:lnTo>
                    <a:pt x="19907" y="79694"/>
                  </a:lnTo>
                  <a:lnTo>
                    <a:pt x="26752" y="84618"/>
                  </a:lnTo>
                  <a:lnTo>
                    <a:pt x="35144" y="89107"/>
                  </a:lnTo>
                  <a:lnTo>
                    <a:pt x="44945" y="92810"/>
                  </a:lnTo>
                  <a:lnTo>
                    <a:pt x="55908" y="94878"/>
                  </a:lnTo>
                  <a:lnTo>
                    <a:pt x="67760" y="94980"/>
                  </a:lnTo>
                  <a:lnTo>
                    <a:pt x="79938" y="93256"/>
                  </a:lnTo>
                  <a:lnTo>
                    <a:pt x="91638" y="90042"/>
                  </a:lnTo>
                  <a:lnTo>
                    <a:pt x="102454" y="85691"/>
                  </a:lnTo>
                  <a:lnTo>
                    <a:pt x="112188" y="80349"/>
                  </a:lnTo>
                  <a:lnTo>
                    <a:pt x="120660" y="73948"/>
                  </a:lnTo>
                  <a:lnTo>
                    <a:pt x="127901" y="66536"/>
                  </a:lnTo>
                  <a:lnTo>
                    <a:pt x="133612" y="58273"/>
                  </a:lnTo>
                  <a:lnTo>
                    <a:pt x="137102" y="49350"/>
                  </a:lnTo>
                  <a:lnTo>
                    <a:pt x="138185" y="39947"/>
                  </a:lnTo>
                  <a:lnTo>
                    <a:pt x="136966" y="30532"/>
                  </a:lnTo>
                  <a:lnTo>
                    <a:pt x="133565" y="21823"/>
                  </a:lnTo>
                  <a:lnTo>
                    <a:pt x="128272" y="14164"/>
                  </a:lnTo>
                  <a:lnTo>
                    <a:pt x="121314" y="7872"/>
                  </a:lnTo>
                  <a:lnTo>
                    <a:pt x="112758" y="3393"/>
                  </a:lnTo>
                  <a:lnTo>
                    <a:pt x="102795" y="796"/>
                  </a:lnTo>
                  <a:lnTo>
                    <a:pt x="92024" y="0"/>
                  </a:lnTo>
                  <a:lnTo>
                    <a:pt x="81334" y="970"/>
                  </a:lnTo>
                  <a:lnTo>
                    <a:pt x="71224" y="3512"/>
                  </a:lnTo>
                  <a:lnTo>
                    <a:pt x="61809" y="7487"/>
                  </a:lnTo>
                  <a:lnTo>
                    <a:pt x="53026" y="12894"/>
                  </a:lnTo>
                  <a:lnTo>
                    <a:pt x="44745" y="19603"/>
                  </a:lnTo>
                  <a:lnTo>
                    <a:pt x="36844" y="27377"/>
                  </a:lnTo>
                  <a:lnTo>
                    <a:pt x="29218" y="35965"/>
                  </a:lnTo>
                  <a:lnTo>
                    <a:pt x="21793" y="45154"/>
                  </a:lnTo>
                  <a:lnTo>
                    <a:pt x="14839" y="54933"/>
                  </a:lnTo>
                  <a:lnTo>
                    <a:pt x="8926" y="65482"/>
                  </a:lnTo>
                  <a:lnTo>
                    <a:pt x="4295" y="76835"/>
                  </a:lnTo>
                  <a:lnTo>
                    <a:pt x="1187" y="88730"/>
                  </a:lnTo>
                  <a:lnTo>
                    <a:pt x="0" y="100714"/>
                  </a:lnTo>
                  <a:lnTo>
                    <a:pt x="760" y="112512"/>
                  </a:lnTo>
                  <a:lnTo>
                    <a:pt x="3204" y="123874"/>
                  </a:lnTo>
                  <a:lnTo>
                    <a:pt x="6969" y="134505"/>
                  </a:lnTo>
                  <a:lnTo>
                    <a:pt x="11727" y="144315"/>
                  </a:lnTo>
                  <a:lnTo>
                    <a:pt x="17531" y="153225"/>
                  </a:lnTo>
                  <a:lnTo>
                    <a:pt x="24780" y="161071"/>
                  </a:lnTo>
                  <a:lnTo>
                    <a:pt x="33578" y="167869"/>
                  </a:lnTo>
                  <a:lnTo>
                    <a:pt x="43587" y="173776"/>
                  </a:lnTo>
                  <a:lnTo>
                    <a:pt x="54223" y="178986"/>
                  </a:lnTo>
                  <a:lnTo>
                    <a:pt x="65085" y="183676"/>
                  </a:lnTo>
                  <a:lnTo>
                    <a:pt x="76140" y="187827"/>
                  </a:lnTo>
                  <a:lnTo>
                    <a:pt x="87623" y="191244"/>
                  </a:lnTo>
                  <a:lnTo>
                    <a:pt x="99623" y="193877"/>
                  </a:lnTo>
                  <a:lnTo>
                    <a:pt x="111505" y="195818"/>
                  </a:lnTo>
                  <a:lnTo>
                    <a:pt x="123151" y="197415"/>
                  </a:lnTo>
                  <a:lnTo>
                    <a:pt x="135583" y="198807"/>
                  </a:lnTo>
                  <a:lnTo>
                    <a:pt x="150777" y="20023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948808" y="2406929"/>
              <a:ext cx="330547" cy="456823"/>
            </a:xfrm>
            <a:custGeom>
              <a:avLst/>
              <a:gdLst/>
              <a:ahLst/>
              <a:cxnLst/>
              <a:rect l="0" t="0" r="0" b="0"/>
              <a:pathLst>
                <a:path w="330547" h="456823">
                  <a:moveTo>
                    <a:pt x="263213" y="151496"/>
                  </a:moveTo>
                  <a:lnTo>
                    <a:pt x="266146" y="142694"/>
                  </a:lnTo>
                  <a:lnTo>
                    <a:pt x="268928" y="134347"/>
                  </a:lnTo>
                  <a:lnTo>
                    <a:pt x="271824" y="125644"/>
                  </a:lnTo>
                  <a:lnTo>
                    <a:pt x="274691" y="116351"/>
                  </a:lnTo>
                  <a:lnTo>
                    <a:pt x="277208" y="106207"/>
                  </a:lnTo>
                  <a:lnTo>
                    <a:pt x="279209" y="95166"/>
                  </a:lnTo>
                  <a:lnTo>
                    <a:pt x="280376" y="83499"/>
                  </a:lnTo>
                  <a:lnTo>
                    <a:pt x="280174" y="71678"/>
                  </a:lnTo>
                  <a:lnTo>
                    <a:pt x="278436" y="59993"/>
                  </a:lnTo>
                  <a:lnTo>
                    <a:pt x="275149" y="48709"/>
                  </a:lnTo>
                  <a:lnTo>
                    <a:pt x="270275" y="38132"/>
                  </a:lnTo>
                  <a:lnTo>
                    <a:pt x="263955" y="28362"/>
                  </a:lnTo>
                  <a:lnTo>
                    <a:pt x="256290" y="19650"/>
                  </a:lnTo>
                  <a:lnTo>
                    <a:pt x="247251" y="12469"/>
                  </a:lnTo>
                  <a:lnTo>
                    <a:pt x="236954" y="6938"/>
                  </a:lnTo>
                  <a:lnTo>
                    <a:pt x="225788" y="3037"/>
                  </a:lnTo>
                  <a:lnTo>
                    <a:pt x="214302" y="777"/>
                  </a:lnTo>
                  <a:lnTo>
                    <a:pt x="202843" y="0"/>
                  </a:lnTo>
                  <a:lnTo>
                    <a:pt x="191709" y="595"/>
                  </a:lnTo>
                  <a:lnTo>
                    <a:pt x="181232" y="2581"/>
                  </a:lnTo>
                  <a:lnTo>
                    <a:pt x="171526" y="5844"/>
                  </a:lnTo>
                  <a:lnTo>
                    <a:pt x="162685" y="10321"/>
                  </a:lnTo>
                  <a:lnTo>
                    <a:pt x="154886" y="16074"/>
                  </a:lnTo>
                  <a:lnTo>
                    <a:pt x="148127" y="23024"/>
                  </a:lnTo>
                  <a:lnTo>
                    <a:pt x="142587" y="31130"/>
                  </a:lnTo>
                  <a:lnTo>
                    <a:pt x="138687" y="40475"/>
                  </a:lnTo>
                  <a:lnTo>
                    <a:pt x="136513" y="50979"/>
                  </a:lnTo>
                  <a:lnTo>
                    <a:pt x="136019" y="62287"/>
                  </a:lnTo>
                  <a:lnTo>
                    <a:pt x="137200" y="73868"/>
                  </a:lnTo>
                  <a:lnTo>
                    <a:pt x="139887" y="85388"/>
                  </a:lnTo>
                  <a:lnTo>
                    <a:pt x="143959" y="96392"/>
                  </a:lnTo>
                  <a:lnTo>
                    <a:pt x="149434" y="106250"/>
                  </a:lnTo>
                  <a:lnTo>
                    <a:pt x="156193" y="114723"/>
                  </a:lnTo>
                  <a:lnTo>
                    <a:pt x="164170" y="121750"/>
                  </a:lnTo>
                  <a:lnTo>
                    <a:pt x="173428" y="127262"/>
                  </a:lnTo>
                  <a:lnTo>
                    <a:pt x="183873" y="131371"/>
                  </a:lnTo>
                  <a:lnTo>
                    <a:pt x="195141" y="133997"/>
                  </a:lnTo>
                  <a:lnTo>
                    <a:pt x="206696" y="134794"/>
                  </a:lnTo>
                  <a:lnTo>
                    <a:pt x="218202" y="133736"/>
                  </a:lnTo>
                  <a:lnTo>
                    <a:pt x="229368" y="130908"/>
                  </a:lnTo>
                  <a:lnTo>
                    <a:pt x="239865" y="126345"/>
                  </a:lnTo>
                  <a:lnTo>
                    <a:pt x="249587" y="120238"/>
                  </a:lnTo>
                  <a:lnTo>
                    <a:pt x="258436" y="112884"/>
                  </a:lnTo>
                  <a:lnTo>
                    <a:pt x="266242" y="104586"/>
                  </a:lnTo>
                  <a:lnTo>
                    <a:pt x="273031" y="95646"/>
                  </a:lnTo>
                  <a:lnTo>
                    <a:pt x="279501" y="87872"/>
                  </a:lnTo>
                  <a:lnTo>
                    <a:pt x="285949" y="84155"/>
                  </a:lnTo>
                  <a:lnTo>
                    <a:pt x="291395" y="85159"/>
                  </a:lnTo>
                  <a:lnTo>
                    <a:pt x="295555" y="90062"/>
                  </a:lnTo>
                  <a:lnTo>
                    <a:pt x="298582" y="97822"/>
                  </a:lnTo>
                  <a:lnTo>
                    <a:pt x="300890" y="107424"/>
                  </a:lnTo>
                  <a:lnTo>
                    <a:pt x="303020" y="117934"/>
                  </a:lnTo>
                  <a:lnTo>
                    <a:pt x="305290" y="128793"/>
                  </a:lnTo>
                  <a:lnTo>
                    <a:pt x="307807" y="140223"/>
                  </a:lnTo>
                  <a:lnTo>
                    <a:pt x="310571" y="153037"/>
                  </a:lnTo>
                  <a:lnTo>
                    <a:pt x="313537" y="167591"/>
                  </a:lnTo>
                  <a:lnTo>
                    <a:pt x="316495" y="183625"/>
                  </a:lnTo>
                  <a:lnTo>
                    <a:pt x="319094" y="200539"/>
                  </a:lnTo>
                  <a:lnTo>
                    <a:pt x="321174" y="217875"/>
                  </a:lnTo>
                  <a:lnTo>
                    <a:pt x="322908" y="235057"/>
                  </a:lnTo>
                  <a:lnTo>
                    <a:pt x="324688" y="251354"/>
                  </a:lnTo>
                  <a:lnTo>
                    <a:pt x="326730" y="266459"/>
                  </a:lnTo>
                  <a:lnTo>
                    <a:pt x="328762" y="280583"/>
                  </a:lnTo>
                  <a:lnTo>
                    <a:pt x="330142" y="294229"/>
                  </a:lnTo>
                  <a:lnTo>
                    <a:pt x="330546" y="307746"/>
                  </a:lnTo>
                  <a:lnTo>
                    <a:pt x="329815" y="321133"/>
                  </a:lnTo>
                  <a:lnTo>
                    <a:pt x="327796" y="334136"/>
                  </a:lnTo>
                  <a:lnTo>
                    <a:pt x="324535" y="346621"/>
                  </a:lnTo>
                  <a:lnTo>
                    <a:pt x="319904" y="358277"/>
                  </a:lnTo>
                  <a:lnTo>
                    <a:pt x="313520" y="368573"/>
                  </a:lnTo>
                  <a:lnTo>
                    <a:pt x="305335" y="377340"/>
                  </a:lnTo>
                  <a:lnTo>
                    <a:pt x="295414" y="384565"/>
                  </a:lnTo>
                  <a:lnTo>
                    <a:pt x="283783" y="390209"/>
                  </a:lnTo>
                  <a:lnTo>
                    <a:pt x="270620" y="394411"/>
                  </a:lnTo>
                  <a:lnTo>
                    <a:pt x="256053" y="397268"/>
                  </a:lnTo>
                  <a:lnTo>
                    <a:pt x="240074" y="398754"/>
                  </a:lnTo>
                  <a:lnTo>
                    <a:pt x="222820" y="398988"/>
                  </a:lnTo>
                  <a:lnTo>
                    <a:pt x="205017" y="398522"/>
                  </a:lnTo>
                  <a:lnTo>
                    <a:pt x="187831" y="398211"/>
                  </a:lnTo>
                  <a:lnTo>
                    <a:pt x="171860" y="398523"/>
                  </a:lnTo>
                  <a:lnTo>
                    <a:pt x="156851" y="399398"/>
                  </a:lnTo>
                  <a:lnTo>
                    <a:pt x="142010" y="400449"/>
                  </a:lnTo>
                  <a:lnTo>
                    <a:pt x="126846" y="401419"/>
                  </a:lnTo>
                  <a:lnTo>
                    <a:pt x="111523" y="402375"/>
                  </a:lnTo>
                  <a:lnTo>
                    <a:pt x="96674" y="403615"/>
                  </a:lnTo>
                  <a:lnTo>
                    <a:pt x="82642" y="405302"/>
                  </a:lnTo>
                  <a:lnTo>
                    <a:pt x="69455" y="407604"/>
                  </a:lnTo>
                  <a:lnTo>
                    <a:pt x="56991" y="410760"/>
                  </a:lnTo>
                  <a:lnTo>
                    <a:pt x="45106" y="414814"/>
                  </a:lnTo>
                  <a:lnTo>
                    <a:pt x="34104" y="419734"/>
                  </a:lnTo>
                  <a:lnTo>
                    <a:pt x="23668" y="426196"/>
                  </a:lnTo>
                  <a:lnTo>
                    <a:pt x="12879" y="437004"/>
                  </a:lnTo>
                  <a:lnTo>
                    <a:pt x="0" y="45682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369948" y="2453139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1" y="14603"/>
                  </a:lnTo>
                  <a:lnTo>
                    <a:pt x="1" y="27873"/>
                  </a:lnTo>
                  <a:lnTo>
                    <a:pt x="6" y="41070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4" y="79500"/>
                  </a:lnTo>
                  <a:lnTo>
                    <a:pt x="3736" y="91567"/>
                  </a:lnTo>
                  <a:lnTo>
                    <a:pt x="5562" y="105126"/>
                  </a:lnTo>
                  <a:lnTo>
                    <a:pt x="7717" y="124719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359419" y="232679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454153" y="2448532"/>
              <a:ext cx="141397" cy="153122"/>
            </a:xfrm>
            <a:custGeom>
              <a:avLst/>
              <a:gdLst/>
              <a:ahLst/>
              <a:cxnLst/>
              <a:rect l="0" t="0" r="0" b="0"/>
              <a:pathLst>
                <a:path w="141397" h="153122">
                  <a:moveTo>
                    <a:pt x="136893" y="4607"/>
                  </a:moveTo>
                  <a:lnTo>
                    <a:pt x="128025" y="1808"/>
                  </a:lnTo>
                  <a:lnTo>
                    <a:pt x="119038" y="306"/>
                  </a:lnTo>
                  <a:lnTo>
                    <a:pt x="109048" y="0"/>
                  </a:lnTo>
                  <a:lnTo>
                    <a:pt x="98241" y="679"/>
                  </a:lnTo>
                  <a:lnTo>
                    <a:pt x="87076" y="2147"/>
                  </a:lnTo>
                  <a:lnTo>
                    <a:pt x="75876" y="4220"/>
                  </a:lnTo>
                  <a:lnTo>
                    <a:pt x="64937" y="6902"/>
                  </a:lnTo>
                  <a:lnTo>
                    <a:pt x="54601" y="10374"/>
                  </a:lnTo>
                  <a:lnTo>
                    <a:pt x="44993" y="14673"/>
                  </a:lnTo>
                  <a:lnTo>
                    <a:pt x="36221" y="19865"/>
                  </a:lnTo>
                  <a:lnTo>
                    <a:pt x="28469" y="26106"/>
                  </a:lnTo>
                  <a:lnTo>
                    <a:pt x="21732" y="33386"/>
                  </a:lnTo>
                  <a:lnTo>
                    <a:pt x="15868" y="41716"/>
                  </a:lnTo>
                  <a:lnTo>
                    <a:pt x="10686" y="51210"/>
                  </a:lnTo>
                  <a:lnTo>
                    <a:pt x="6025" y="61811"/>
                  </a:lnTo>
                  <a:lnTo>
                    <a:pt x="2232" y="73013"/>
                  </a:lnTo>
                  <a:lnTo>
                    <a:pt x="121" y="83992"/>
                  </a:lnTo>
                  <a:lnTo>
                    <a:pt x="0" y="94297"/>
                  </a:lnTo>
                  <a:lnTo>
                    <a:pt x="1717" y="103842"/>
                  </a:lnTo>
                  <a:lnTo>
                    <a:pt x="4928" y="112713"/>
                  </a:lnTo>
                  <a:lnTo>
                    <a:pt x="9279" y="121045"/>
                  </a:lnTo>
                  <a:lnTo>
                    <a:pt x="14622" y="128812"/>
                  </a:lnTo>
                  <a:lnTo>
                    <a:pt x="21024" y="135816"/>
                  </a:lnTo>
                  <a:lnTo>
                    <a:pt x="28439" y="142005"/>
                  </a:lnTo>
                  <a:lnTo>
                    <a:pt x="36875" y="147146"/>
                  </a:lnTo>
                  <a:lnTo>
                    <a:pt x="46448" y="150770"/>
                  </a:lnTo>
                  <a:lnTo>
                    <a:pt x="57104" y="152755"/>
                  </a:lnTo>
                  <a:lnTo>
                    <a:pt x="68345" y="153121"/>
                  </a:lnTo>
                  <a:lnTo>
                    <a:pt x="79351" y="151854"/>
                  </a:lnTo>
                  <a:lnTo>
                    <a:pt x="89675" y="149109"/>
                  </a:lnTo>
                  <a:lnTo>
                    <a:pt x="99233" y="144997"/>
                  </a:lnTo>
                  <a:lnTo>
                    <a:pt x="108111" y="139496"/>
                  </a:lnTo>
                  <a:lnTo>
                    <a:pt x="116446" y="132720"/>
                  </a:lnTo>
                  <a:lnTo>
                    <a:pt x="124043" y="124730"/>
                  </a:lnTo>
                  <a:lnTo>
                    <a:pt x="130401" y="115466"/>
                  </a:lnTo>
                  <a:lnTo>
                    <a:pt x="135344" y="105015"/>
                  </a:lnTo>
                  <a:lnTo>
                    <a:pt x="138833" y="93743"/>
                  </a:lnTo>
                  <a:lnTo>
                    <a:pt x="140809" y="82186"/>
                  </a:lnTo>
                  <a:lnTo>
                    <a:pt x="141396" y="70683"/>
                  </a:lnTo>
                  <a:lnTo>
                    <a:pt x="140807" y="59621"/>
                  </a:lnTo>
                  <a:lnTo>
                    <a:pt x="139089" y="48338"/>
                  </a:lnTo>
                  <a:lnTo>
                    <a:pt x="134976" y="34728"/>
                  </a:lnTo>
                  <a:lnTo>
                    <a:pt x="126365" y="1513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633161" y="2390232"/>
              <a:ext cx="250764" cy="347178"/>
            </a:xfrm>
            <a:custGeom>
              <a:avLst/>
              <a:gdLst/>
              <a:ahLst/>
              <a:cxnLst/>
              <a:rect l="0" t="0" r="0" b="0"/>
              <a:pathLst>
                <a:path w="250764" h="347178">
                  <a:moveTo>
                    <a:pt x="0" y="83965"/>
                  </a:moveTo>
                  <a:lnTo>
                    <a:pt x="3000" y="92833"/>
                  </a:lnTo>
                  <a:lnTo>
                    <a:pt x="6423" y="101819"/>
                  </a:lnTo>
                  <a:lnTo>
                    <a:pt x="10614" y="111815"/>
                  </a:lnTo>
                  <a:lnTo>
                    <a:pt x="15341" y="122796"/>
                  </a:lnTo>
                  <a:lnTo>
                    <a:pt x="20175" y="134607"/>
                  </a:lnTo>
                  <a:lnTo>
                    <a:pt x="24848" y="147066"/>
                  </a:lnTo>
                  <a:lnTo>
                    <a:pt x="29111" y="160003"/>
                  </a:lnTo>
                  <a:lnTo>
                    <a:pt x="32665" y="173284"/>
                  </a:lnTo>
                  <a:lnTo>
                    <a:pt x="35425" y="186801"/>
                  </a:lnTo>
                  <a:lnTo>
                    <a:pt x="37632" y="200317"/>
                  </a:lnTo>
                  <a:lnTo>
                    <a:pt x="39735" y="213470"/>
                  </a:lnTo>
                  <a:lnTo>
                    <a:pt x="41982" y="226022"/>
                  </a:lnTo>
                  <a:lnTo>
                    <a:pt x="43512" y="235352"/>
                  </a:lnTo>
                  <a:lnTo>
                    <a:pt x="43287" y="238106"/>
                  </a:lnTo>
                  <a:lnTo>
                    <a:pt x="41835" y="235182"/>
                  </a:lnTo>
                  <a:lnTo>
                    <a:pt x="39809" y="228352"/>
                  </a:lnTo>
                  <a:lnTo>
                    <a:pt x="37796" y="218981"/>
                  </a:lnTo>
                  <a:lnTo>
                    <a:pt x="36094" y="207975"/>
                  </a:lnTo>
                  <a:lnTo>
                    <a:pt x="34774" y="195748"/>
                  </a:lnTo>
                  <a:lnTo>
                    <a:pt x="33803" y="182366"/>
                  </a:lnTo>
                  <a:lnTo>
                    <a:pt x="33109" y="167938"/>
                  </a:lnTo>
                  <a:lnTo>
                    <a:pt x="32623" y="152815"/>
                  </a:lnTo>
                  <a:lnTo>
                    <a:pt x="32287" y="137505"/>
                  </a:lnTo>
                  <a:lnTo>
                    <a:pt x="32072" y="122319"/>
                  </a:lnTo>
                  <a:lnTo>
                    <a:pt x="32435" y="107526"/>
                  </a:lnTo>
                  <a:lnTo>
                    <a:pt x="34275" y="93439"/>
                  </a:lnTo>
                  <a:lnTo>
                    <a:pt x="37961" y="80150"/>
                  </a:lnTo>
                  <a:lnTo>
                    <a:pt x="43217" y="67581"/>
                  </a:lnTo>
                  <a:lnTo>
                    <a:pt x="49426" y="55593"/>
                  </a:lnTo>
                  <a:lnTo>
                    <a:pt x="56128" y="44051"/>
                  </a:lnTo>
                  <a:lnTo>
                    <a:pt x="63390" y="33161"/>
                  </a:lnTo>
                  <a:lnTo>
                    <a:pt x="71694" y="23446"/>
                  </a:lnTo>
                  <a:lnTo>
                    <a:pt x="81236" y="15106"/>
                  </a:lnTo>
                  <a:lnTo>
                    <a:pt x="91761" y="8352"/>
                  </a:lnTo>
                  <a:lnTo>
                    <a:pt x="102750" y="3564"/>
                  </a:lnTo>
                  <a:lnTo>
                    <a:pt x="113849" y="763"/>
                  </a:lnTo>
                  <a:lnTo>
                    <a:pt x="124895" y="0"/>
                  </a:lnTo>
                  <a:lnTo>
                    <a:pt x="135837" y="1526"/>
                  </a:lnTo>
                  <a:lnTo>
                    <a:pt x="146676" y="5254"/>
                  </a:lnTo>
                  <a:lnTo>
                    <a:pt x="157429" y="10840"/>
                  </a:lnTo>
                  <a:lnTo>
                    <a:pt x="168115" y="17868"/>
                  </a:lnTo>
                  <a:lnTo>
                    <a:pt x="178748" y="25966"/>
                  </a:lnTo>
                  <a:lnTo>
                    <a:pt x="189179" y="34993"/>
                  </a:lnTo>
                  <a:lnTo>
                    <a:pt x="199111" y="45029"/>
                  </a:lnTo>
                  <a:lnTo>
                    <a:pt x="208416" y="56043"/>
                  </a:lnTo>
                  <a:lnTo>
                    <a:pt x="216969" y="68049"/>
                  </a:lnTo>
                  <a:lnTo>
                    <a:pt x="224568" y="81172"/>
                  </a:lnTo>
                  <a:lnTo>
                    <a:pt x="231193" y="95375"/>
                  </a:lnTo>
                  <a:lnTo>
                    <a:pt x="236812" y="110489"/>
                  </a:lnTo>
                  <a:lnTo>
                    <a:pt x="241296" y="126314"/>
                  </a:lnTo>
                  <a:lnTo>
                    <a:pt x="244684" y="142657"/>
                  </a:lnTo>
                  <a:lnTo>
                    <a:pt x="247147" y="159208"/>
                  </a:lnTo>
                  <a:lnTo>
                    <a:pt x="248892" y="175545"/>
                  </a:lnTo>
                  <a:lnTo>
                    <a:pt x="250102" y="191459"/>
                  </a:lnTo>
                  <a:lnTo>
                    <a:pt x="250763" y="206924"/>
                  </a:lnTo>
                  <a:lnTo>
                    <a:pt x="250684" y="222002"/>
                  </a:lnTo>
                  <a:lnTo>
                    <a:pt x="249816" y="236778"/>
                  </a:lnTo>
                  <a:lnTo>
                    <a:pt x="248250" y="251330"/>
                  </a:lnTo>
                  <a:lnTo>
                    <a:pt x="246128" y="265721"/>
                  </a:lnTo>
                  <a:lnTo>
                    <a:pt x="243595" y="279986"/>
                  </a:lnTo>
                  <a:lnTo>
                    <a:pt x="240917" y="293746"/>
                  </a:lnTo>
                  <a:lnTo>
                    <a:pt x="238222" y="307675"/>
                  </a:lnTo>
                  <a:lnTo>
                    <a:pt x="235280" y="324116"/>
                  </a:lnTo>
                  <a:lnTo>
                    <a:pt x="231627" y="34717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358176" y="2821637"/>
              <a:ext cx="6464498" cy="315856"/>
            </a:xfrm>
            <a:custGeom>
              <a:avLst/>
              <a:gdLst/>
              <a:ahLst/>
              <a:cxnLst/>
              <a:rect l="0" t="0" r="0" b="0"/>
              <a:pathLst>
                <a:path w="6464498" h="315856">
                  <a:moveTo>
                    <a:pt x="6464497" y="252684"/>
                  </a:moveTo>
                  <a:lnTo>
                    <a:pt x="6452761" y="249817"/>
                  </a:lnTo>
                  <a:lnTo>
                    <a:pt x="6441633" y="247675"/>
                  </a:lnTo>
                  <a:lnTo>
                    <a:pt x="6430034" y="246072"/>
                  </a:lnTo>
                  <a:lnTo>
                    <a:pt x="6417873" y="244891"/>
                  </a:lnTo>
                  <a:lnTo>
                    <a:pt x="6405213" y="244043"/>
                  </a:lnTo>
                  <a:lnTo>
                    <a:pt x="6392163" y="243441"/>
                  </a:lnTo>
                  <a:lnTo>
                    <a:pt x="6378984" y="242854"/>
                  </a:lnTo>
                  <a:lnTo>
                    <a:pt x="6366067" y="241921"/>
                  </a:lnTo>
                  <a:lnTo>
                    <a:pt x="6353591" y="240475"/>
                  </a:lnTo>
                  <a:lnTo>
                    <a:pt x="6341078" y="238518"/>
                  </a:lnTo>
                  <a:lnTo>
                    <a:pt x="6327540" y="236134"/>
                  </a:lnTo>
                  <a:lnTo>
                    <a:pt x="6312499" y="233419"/>
                  </a:lnTo>
                  <a:lnTo>
                    <a:pt x="6295969" y="230460"/>
                  </a:lnTo>
                  <a:lnTo>
                    <a:pt x="6278191" y="227329"/>
                  </a:lnTo>
                  <a:lnTo>
                    <a:pt x="6259459" y="224077"/>
                  </a:lnTo>
                  <a:lnTo>
                    <a:pt x="6240353" y="220742"/>
                  </a:lnTo>
                  <a:lnTo>
                    <a:pt x="6221697" y="217350"/>
                  </a:lnTo>
                  <a:lnTo>
                    <a:pt x="6203897" y="213919"/>
                  </a:lnTo>
                  <a:lnTo>
                    <a:pt x="6186999" y="210463"/>
                  </a:lnTo>
                  <a:lnTo>
                    <a:pt x="6170877" y="206989"/>
                  </a:lnTo>
                  <a:lnTo>
                    <a:pt x="6155363" y="203503"/>
                  </a:lnTo>
                  <a:lnTo>
                    <a:pt x="6140297" y="200009"/>
                  </a:lnTo>
                  <a:lnTo>
                    <a:pt x="6125552" y="196511"/>
                  </a:lnTo>
                  <a:lnTo>
                    <a:pt x="6111028" y="193008"/>
                  </a:lnTo>
                  <a:lnTo>
                    <a:pt x="6096491" y="189504"/>
                  </a:lnTo>
                  <a:lnTo>
                    <a:pt x="6081585" y="185997"/>
                  </a:lnTo>
                  <a:lnTo>
                    <a:pt x="6066149" y="182489"/>
                  </a:lnTo>
                  <a:lnTo>
                    <a:pt x="6050359" y="178982"/>
                  </a:lnTo>
                  <a:lnTo>
                    <a:pt x="6034606" y="175473"/>
                  </a:lnTo>
                  <a:lnTo>
                    <a:pt x="6019116" y="171964"/>
                  </a:lnTo>
                  <a:lnTo>
                    <a:pt x="6003783" y="168455"/>
                  </a:lnTo>
                  <a:lnTo>
                    <a:pt x="5988270" y="164946"/>
                  </a:lnTo>
                  <a:lnTo>
                    <a:pt x="5972391" y="161436"/>
                  </a:lnTo>
                  <a:lnTo>
                    <a:pt x="5956286" y="157927"/>
                  </a:lnTo>
                  <a:lnTo>
                    <a:pt x="5940315" y="154418"/>
                  </a:lnTo>
                  <a:lnTo>
                    <a:pt x="5924674" y="150909"/>
                  </a:lnTo>
                  <a:lnTo>
                    <a:pt x="5909239" y="147399"/>
                  </a:lnTo>
                  <a:lnTo>
                    <a:pt x="5893655" y="143889"/>
                  </a:lnTo>
                  <a:lnTo>
                    <a:pt x="5877721" y="140380"/>
                  </a:lnTo>
                  <a:lnTo>
                    <a:pt x="5861239" y="136870"/>
                  </a:lnTo>
                  <a:lnTo>
                    <a:pt x="5843951" y="133361"/>
                  </a:lnTo>
                  <a:lnTo>
                    <a:pt x="5825798" y="129851"/>
                  </a:lnTo>
                  <a:lnTo>
                    <a:pt x="5807047" y="126342"/>
                  </a:lnTo>
                  <a:lnTo>
                    <a:pt x="5788160" y="122832"/>
                  </a:lnTo>
                  <a:lnTo>
                    <a:pt x="5769416" y="119323"/>
                  </a:lnTo>
                  <a:lnTo>
                    <a:pt x="5750746" y="115813"/>
                  </a:lnTo>
                  <a:lnTo>
                    <a:pt x="5731840" y="112304"/>
                  </a:lnTo>
                  <a:lnTo>
                    <a:pt x="5712531" y="108795"/>
                  </a:lnTo>
                  <a:lnTo>
                    <a:pt x="5692969" y="105285"/>
                  </a:lnTo>
                  <a:lnTo>
                    <a:pt x="5673522" y="101775"/>
                  </a:lnTo>
                  <a:lnTo>
                    <a:pt x="5654396" y="98266"/>
                  </a:lnTo>
                  <a:lnTo>
                    <a:pt x="5635466" y="94756"/>
                  </a:lnTo>
                  <a:lnTo>
                    <a:pt x="5616384" y="91247"/>
                  </a:lnTo>
                  <a:lnTo>
                    <a:pt x="5596952" y="87737"/>
                  </a:lnTo>
                  <a:lnTo>
                    <a:pt x="5577139" y="84228"/>
                  </a:lnTo>
                  <a:lnTo>
                    <a:pt x="5556991" y="80718"/>
                  </a:lnTo>
                  <a:lnTo>
                    <a:pt x="5536574" y="77213"/>
                  </a:lnTo>
                  <a:lnTo>
                    <a:pt x="5515795" y="73877"/>
                  </a:lnTo>
                  <a:lnTo>
                    <a:pt x="5494401" y="71016"/>
                  </a:lnTo>
                  <a:lnTo>
                    <a:pt x="5472307" y="68755"/>
                  </a:lnTo>
                  <a:lnTo>
                    <a:pt x="5449741" y="66898"/>
                  </a:lnTo>
                  <a:lnTo>
                    <a:pt x="5427133" y="65037"/>
                  </a:lnTo>
                  <a:lnTo>
                    <a:pt x="5404737" y="62930"/>
                  </a:lnTo>
                  <a:lnTo>
                    <a:pt x="5382631" y="60513"/>
                  </a:lnTo>
                  <a:lnTo>
                    <a:pt x="5360796" y="57812"/>
                  </a:lnTo>
                  <a:lnTo>
                    <a:pt x="5339180" y="54885"/>
                  </a:lnTo>
                  <a:lnTo>
                    <a:pt x="5317732" y="51953"/>
                  </a:lnTo>
                  <a:lnTo>
                    <a:pt x="5296403" y="49371"/>
                  </a:lnTo>
                  <a:lnTo>
                    <a:pt x="5275156" y="47302"/>
                  </a:lnTo>
                  <a:lnTo>
                    <a:pt x="5253801" y="45575"/>
                  </a:lnTo>
                  <a:lnTo>
                    <a:pt x="5232010" y="43801"/>
                  </a:lnTo>
                  <a:lnTo>
                    <a:pt x="5209644" y="41758"/>
                  </a:lnTo>
                  <a:lnTo>
                    <a:pt x="5186722" y="39553"/>
                  </a:lnTo>
                  <a:lnTo>
                    <a:pt x="5163343" y="37527"/>
                  </a:lnTo>
                  <a:lnTo>
                    <a:pt x="5139618" y="35862"/>
                  </a:lnTo>
                  <a:lnTo>
                    <a:pt x="5115804" y="34422"/>
                  </a:lnTo>
                  <a:lnTo>
                    <a:pt x="5092282" y="32848"/>
                  </a:lnTo>
                  <a:lnTo>
                    <a:pt x="5069234" y="30942"/>
                  </a:lnTo>
                  <a:lnTo>
                    <a:pt x="5046504" y="28832"/>
                  </a:lnTo>
                  <a:lnTo>
                    <a:pt x="5023708" y="26869"/>
                  </a:lnTo>
                  <a:lnTo>
                    <a:pt x="5000627" y="25247"/>
                  </a:lnTo>
                  <a:lnTo>
                    <a:pt x="4977209" y="23835"/>
                  </a:lnTo>
                  <a:lnTo>
                    <a:pt x="4953488" y="22281"/>
                  </a:lnTo>
                  <a:lnTo>
                    <a:pt x="4929525" y="20388"/>
                  </a:lnTo>
                  <a:lnTo>
                    <a:pt x="4905380" y="18286"/>
                  </a:lnTo>
                  <a:lnTo>
                    <a:pt x="4881104" y="16329"/>
                  </a:lnTo>
                  <a:lnTo>
                    <a:pt x="4856731" y="14715"/>
                  </a:lnTo>
                  <a:lnTo>
                    <a:pt x="4832126" y="13479"/>
                  </a:lnTo>
                  <a:lnTo>
                    <a:pt x="4807002" y="12574"/>
                  </a:lnTo>
                  <a:lnTo>
                    <a:pt x="4781244" y="11927"/>
                  </a:lnTo>
                  <a:lnTo>
                    <a:pt x="4754894" y="11306"/>
                  </a:lnTo>
                  <a:lnTo>
                    <a:pt x="4728057" y="10348"/>
                  </a:lnTo>
                  <a:lnTo>
                    <a:pt x="4700854" y="8889"/>
                  </a:lnTo>
                  <a:lnTo>
                    <a:pt x="4673382" y="7094"/>
                  </a:lnTo>
                  <a:lnTo>
                    <a:pt x="4645718" y="5349"/>
                  </a:lnTo>
                  <a:lnTo>
                    <a:pt x="4617923" y="3882"/>
                  </a:lnTo>
                  <a:lnTo>
                    <a:pt x="4590037" y="2745"/>
                  </a:lnTo>
                  <a:lnTo>
                    <a:pt x="4562089" y="1908"/>
                  </a:lnTo>
                  <a:lnTo>
                    <a:pt x="4534103" y="1311"/>
                  </a:lnTo>
                  <a:lnTo>
                    <a:pt x="4506258" y="893"/>
                  </a:lnTo>
                  <a:lnTo>
                    <a:pt x="4478869" y="604"/>
                  </a:lnTo>
                  <a:lnTo>
                    <a:pt x="4452067" y="407"/>
                  </a:lnTo>
                  <a:lnTo>
                    <a:pt x="4425660" y="274"/>
                  </a:lnTo>
                  <a:lnTo>
                    <a:pt x="4399244" y="184"/>
                  </a:lnTo>
                  <a:lnTo>
                    <a:pt x="4372578" y="123"/>
                  </a:lnTo>
                  <a:lnTo>
                    <a:pt x="4345601" y="82"/>
                  </a:lnTo>
                  <a:lnTo>
                    <a:pt x="4318337" y="55"/>
                  </a:lnTo>
                  <a:lnTo>
                    <a:pt x="4290841" y="37"/>
                  </a:lnTo>
                  <a:lnTo>
                    <a:pt x="4263171" y="24"/>
                  </a:lnTo>
                  <a:lnTo>
                    <a:pt x="4235376" y="16"/>
                  </a:lnTo>
                  <a:lnTo>
                    <a:pt x="4207487" y="11"/>
                  </a:lnTo>
                  <a:lnTo>
                    <a:pt x="4179368" y="7"/>
                  </a:lnTo>
                  <a:lnTo>
                    <a:pt x="4150732" y="5"/>
                  </a:lnTo>
                  <a:lnTo>
                    <a:pt x="4121467" y="3"/>
                  </a:lnTo>
                  <a:lnTo>
                    <a:pt x="4091778" y="2"/>
                  </a:lnTo>
                  <a:lnTo>
                    <a:pt x="4062080" y="1"/>
                  </a:lnTo>
                  <a:lnTo>
                    <a:pt x="4032615" y="1"/>
                  </a:lnTo>
                  <a:lnTo>
                    <a:pt x="4003285" y="1"/>
                  </a:lnTo>
                  <a:lnTo>
                    <a:pt x="3973761" y="0"/>
                  </a:lnTo>
                  <a:lnTo>
                    <a:pt x="3943863" y="0"/>
                  </a:lnTo>
                  <a:lnTo>
                    <a:pt x="3913733" y="0"/>
                  </a:lnTo>
                  <a:lnTo>
                    <a:pt x="3883732" y="0"/>
                  </a:lnTo>
                  <a:lnTo>
                    <a:pt x="3854059" y="0"/>
                  </a:lnTo>
                  <a:lnTo>
                    <a:pt x="3824589" y="0"/>
                  </a:lnTo>
                  <a:lnTo>
                    <a:pt x="3794970" y="0"/>
                  </a:lnTo>
                  <a:lnTo>
                    <a:pt x="3765005" y="0"/>
                  </a:lnTo>
                  <a:lnTo>
                    <a:pt x="3734658" y="0"/>
                  </a:lnTo>
                  <a:lnTo>
                    <a:pt x="3703980" y="0"/>
                  </a:lnTo>
                  <a:lnTo>
                    <a:pt x="3673039" y="0"/>
                  </a:lnTo>
                  <a:lnTo>
                    <a:pt x="3641903" y="0"/>
                  </a:lnTo>
                  <a:lnTo>
                    <a:pt x="3610627" y="0"/>
                  </a:lnTo>
                  <a:lnTo>
                    <a:pt x="3579248" y="0"/>
                  </a:lnTo>
                  <a:lnTo>
                    <a:pt x="3547633" y="0"/>
                  </a:lnTo>
                  <a:lnTo>
                    <a:pt x="3515495" y="0"/>
                  </a:lnTo>
                  <a:lnTo>
                    <a:pt x="3482726" y="0"/>
                  </a:lnTo>
                  <a:lnTo>
                    <a:pt x="3449532" y="0"/>
                  </a:lnTo>
                  <a:lnTo>
                    <a:pt x="3416327" y="0"/>
                  </a:lnTo>
                  <a:lnTo>
                    <a:pt x="3383358" y="4"/>
                  </a:lnTo>
                  <a:lnTo>
                    <a:pt x="3350693" y="177"/>
                  </a:lnTo>
                  <a:lnTo>
                    <a:pt x="3318309" y="826"/>
                  </a:lnTo>
                  <a:lnTo>
                    <a:pt x="3286146" y="2074"/>
                  </a:lnTo>
                  <a:lnTo>
                    <a:pt x="3253987" y="3727"/>
                  </a:lnTo>
                  <a:lnTo>
                    <a:pt x="3221477" y="5375"/>
                  </a:lnTo>
                  <a:lnTo>
                    <a:pt x="3188453" y="6778"/>
                  </a:lnTo>
                  <a:lnTo>
                    <a:pt x="3155086" y="7871"/>
                  </a:lnTo>
                  <a:lnTo>
                    <a:pt x="3121765" y="8679"/>
                  </a:lnTo>
                  <a:lnTo>
                    <a:pt x="3088714" y="9257"/>
                  </a:lnTo>
                  <a:lnTo>
                    <a:pt x="3055824" y="9662"/>
                  </a:lnTo>
                  <a:lnTo>
                    <a:pt x="3022756" y="9941"/>
                  </a:lnTo>
                  <a:lnTo>
                    <a:pt x="2989321" y="10132"/>
                  </a:lnTo>
                  <a:lnTo>
                    <a:pt x="2955493" y="10262"/>
                  </a:lnTo>
                  <a:lnTo>
                    <a:pt x="2921324" y="10350"/>
                  </a:lnTo>
                  <a:lnTo>
                    <a:pt x="2886886" y="10409"/>
                  </a:lnTo>
                  <a:lnTo>
                    <a:pt x="2852249" y="10448"/>
                  </a:lnTo>
                  <a:lnTo>
                    <a:pt x="2817469" y="10475"/>
                  </a:lnTo>
                  <a:lnTo>
                    <a:pt x="2782594" y="10488"/>
                  </a:lnTo>
                  <a:lnTo>
                    <a:pt x="2747817" y="10327"/>
                  </a:lnTo>
                  <a:lnTo>
                    <a:pt x="2713468" y="9687"/>
                  </a:lnTo>
                  <a:lnTo>
                    <a:pt x="2679688" y="8443"/>
                  </a:lnTo>
                  <a:lnTo>
                    <a:pt x="2646290" y="6794"/>
                  </a:lnTo>
                  <a:lnTo>
                    <a:pt x="2612873" y="5148"/>
                  </a:lnTo>
                  <a:lnTo>
                    <a:pt x="2579196" y="3747"/>
                  </a:lnTo>
                  <a:lnTo>
                    <a:pt x="2545034" y="2655"/>
                  </a:lnTo>
                  <a:lnTo>
                    <a:pt x="2510108" y="1848"/>
                  </a:lnTo>
                  <a:lnTo>
                    <a:pt x="2474348" y="1270"/>
                  </a:lnTo>
                  <a:lnTo>
                    <a:pt x="2438010" y="866"/>
                  </a:lnTo>
                  <a:lnTo>
                    <a:pt x="2401549" y="587"/>
                  </a:lnTo>
                  <a:lnTo>
                    <a:pt x="2365240" y="400"/>
                  </a:lnTo>
                  <a:lnTo>
                    <a:pt x="2329009" y="443"/>
                  </a:lnTo>
                  <a:lnTo>
                    <a:pt x="2292547" y="1004"/>
                  </a:lnTo>
                  <a:lnTo>
                    <a:pt x="2255684" y="2194"/>
                  </a:lnTo>
                  <a:lnTo>
                    <a:pt x="2218572" y="3807"/>
                  </a:lnTo>
                  <a:lnTo>
                    <a:pt x="2181576" y="5429"/>
                  </a:lnTo>
                  <a:lnTo>
                    <a:pt x="2144905" y="6813"/>
                  </a:lnTo>
                  <a:lnTo>
                    <a:pt x="2108599" y="7894"/>
                  </a:lnTo>
                  <a:lnTo>
                    <a:pt x="2072616" y="8695"/>
                  </a:lnTo>
                  <a:lnTo>
                    <a:pt x="2036885" y="9267"/>
                  </a:lnTo>
                  <a:lnTo>
                    <a:pt x="2001177" y="9669"/>
                  </a:lnTo>
                  <a:lnTo>
                    <a:pt x="1965130" y="9946"/>
                  </a:lnTo>
                  <a:lnTo>
                    <a:pt x="1928579" y="10140"/>
                  </a:lnTo>
                  <a:lnTo>
                    <a:pt x="1891690" y="10441"/>
                  </a:lnTo>
                  <a:lnTo>
                    <a:pt x="1854852" y="11177"/>
                  </a:lnTo>
                  <a:lnTo>
                    <a:pt x="1818286" y="12484"/>
                  </a:lnTo>
                  <a:lnTo>
                    <a:pt x="1781883" y="14176"/>
                  </a:lnTo>
                  <a:lnTo>
                    <a:pt x="1745303" y="15851"/>
                  </a:lnTo>
                  <a:lnTo>
                    <a:pt x="1708362" y="17276"/>
                  </a:lnTo>
                  <a:lnTo>
                    <a:pt x="1671196" y="18553"/>
                  </a:lnTo>
                  <a:lnTo>
                    <a:pt x="1634165" y="20017"/>
                  </a:lnTo>
                  <a:lnTo>
                    <a:pt x="1597466" y="21854"/>
                  </a:lnTo>
                  <a:lnTo>
                    <a:pt x="1560971" y="24088"/>
                  </a:lnTo>
                  <a:lnTo>
                    <a:pt x="1524330" y="26666"/>
                  </a:lnTo>
                  <a:lnTo>
                    <a:pt x="1487343" y="29515"/>
                  </a:lnTo>
                  <a:lnTo>
                    <a:pt x="1449977" y="32564"/>
                  </a:lnTo>
                  <a:lnTo>
                    <a:pt x="1412279" y="35757"/>
                  </a:lnTo>
                  <a:lnTo>
                    <a:pt x="1374323" y="39050"/>
                  </a:lnTo>
                  <a:lnTo>
                    <a:pt x="1336340" y="42413"/>
                  </a:lnTo>
                  <a:lnTo>
                    <a:pt x="1298693" y="45824"/>
                  </a:lnTo>
                  <a:lnTo>
                    <a:pt x="1261548" y="49267"/>
                  </a:lnTo>
                  <a:lnTo>
                    <a:pt x="1224740" y="52733"/>
                  </a:lnTo>
                  <a:lnTo>
                    <a:pt x="1187880" y="56212"/>
                  </a:lnTo>
                  <a:lnTo>
                    <a:pt x="1150743" y="59706"/>
                  </a:lnTo>
                  <a:lnTo>
                    <a:pt x="1113275" y="63375"/>
                  </a:lnTo>
                  <a:lnTo>
                    <a:pt x="1075508" y="67524"/>
                  </a:lnTo>
                  <a:lnTo>
                    <a:pt x="1037505" y="72281"/>
                  </a:lnTo>
                  <a:lnTo>
                    <a:pt x="999492" y="77612"/>
                  </a:lnTo>
                  <a:lnTo>
                    <a:pt x="961824" y="83415"/>
                  </a:lnTo>
                  <a:lnTo>
                    <a:pt x="924669" y="89579"/>
                  </a:lnTo>
                  <a:lnTo>
                    <a:pt x="888024" y="96006"/>
                  </a:lnTo>
                  <a:lnTo>
                    <a:pt x="851806" y="102619"/>
                  </a:lnTo>
                  <a:lnTo>
                    <a:pt x="815914" y="109362"/>
                  </a:lnTo>
                  <a:lnTo>
                    <a:pt x="780096" y="116194"/>
                  </a:lnTo>
                  <a:lnTo>
                    <a:pt x="743974" y="123087"/>
                  </a:lnTo>
                  <a:lnTo>
                    <a:pt x="707374" y="130022"/>
                  </a:lnTo>
                  <a:lnTo>
                    <a:pt x="670452" y="136985"/>
                  </a:lnTo>
                  <a:lnTo>
                    <a:pt x="633592" y="143965"/>
                  </a:lnTo>
                  <a:lnTo>
                    <a:pt x="597015" y="150964"/>
                  </a:lnTo>
                  <a:lnTo>
                    <a:pt x="560775" y="158139"/>
                  </a:lnTo>
                  <a:lnTo>
                    <a:pt x="524836" y="165795"/>
                  </a:lnTo>
                  <a:lnTo>
                    <a:pt x="489139" y="174060"/>
                  </a:lnTo>
                  <a:lnTo>
                    <a:pt x="453624" y="182899"/>
                  </a:lnTo>
                  <a:lnTo>
                    <a:pt x="418238" y="192211"/>
                  </a:lnTo>
                  <a:lnTo>
                    <a:pt x="382945" y="201884"/>
                  </a:lnTo>
                  <a:lnTo>
                    <a:pt x="347716" y="211820"/>
                  </a:lnTo>
                  <a:lnTo>
                    <a:pt x="312530" y="221942"/>
                  </a:lnTo>
                  <a:lnTo>
                    <a:pt x="277383" y="232190"/>
                  </a:lnTo>
                  <a:lnTo>
                    <a:pt x="242593" y="242359"/>
                  </a:lnTo>
                  <a:lnTo>
                    <a:pt x="208767" y="252113"/>
                  </a:lnTo>
                  <a:lnTo>
                    <a:pt x="176174" y="261304"/>
                  </a:lnTo>
                  <a:lnTo>
                    <a:pt x="145236" y="269950"/>
                  </a:lnTo>
                  <a:lnTo>
                    <a:pt x="116671" y="278144"/>
                  </a:lnTo>
                  <a:lnTo>
                    <a:pt x="90665" y="285983"/>
                  </a:lnTo>
                  <a:lnTo>
                    <a:pt x="67670" y="293256"/>
                  </a:lnTo>
                  <a:lnTo>
                    <a:pt x="46408" y="300162"/>
                  </a:lnTo>
                  <a:lnTo>
                    <a:pt x="25011" y="30731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10569" y="283254"/>
            <a:ext cx="2389970" cy="780125"/>
            <a:chOff x="210569" y="283254"/>
            <a:chExt cx="2389970" cy="780125"/>
          </a:xfrm>
        </p:grpSpPr>
        <p:sp>
          <p:nvSpPr>
            <p:cNvPr id="2" name="Freeform 1"/>
            <p:cNvSpPr/>
            <p:nvPr/>
          </p:nvSpPr>
          <p:spPr>
            <a:xfrm>
              <a:off x="511283" y="357968"/>
              <a:ext cx="46728" cy="442198"/>
            </a:xfrm>
            <a:custGeom>
              <a:avLst/>
              <a:gdLst/>
              <a:ahLst/>
              <a:cxnLst/>
              <a:rect l="0" t="0" r="0" b="0"/>
              <a:pathLst>
                <a:path w="46728" h="442198">
                  <a:moveTo>
                    <a:pt x="4613" y="0"/>
                  </a:moveTo>
                  <a:lnTo>
                    <a:pt x="1813" y="11870"/>
                  </a:lnTo>
                  <a:lnTo>
                    <a:pt x="311" y="24279"/>
                  </a:lnTo>
                  <a:lnTo>
                    <a:pt x="0" y="38470"/>
                  </a:lnTo>
                  <a:lnTo>
                    <a:pt x="507" y="54351"/>
                  </a:lnTo>
                  <a:lnTo>
                    <a:pt x="1326" y="71644"/>
                  </a:lnTo>
                  <a:lnTo>
                    <a:pt x="2147" y="90024"/>
                  </a:lnTo>
                  <a:lnTo>
                    <a:pt x="3003" y="108877"/>
                  </a:lnTo>
                  <a:lnTo>
                    <a:pt x="4178" y="127360"/>
                  </a:lnTo>
                  <a:lnTo>
                    <a:pt x="5817" y="145049"/>
                  </a:lnTo>
                  <a:lnTo>
                    <a:pt x="7917" y="162210"/>
                  </a:lnTo>
                  <a:lnTo>
                    <a:pt x="10406" y="179573"/>
                  </a:lnTo>
                  <a:lnTo>
                    <a:pt x="13194" y="197556"/>
                  </a:lnTo>
                  <a:lnTo>
                    <a:pt x="16202" y="216248"/>
                  </a:lnTo>
                  <a:lnTo>
                    <a:pt x="19368" y="235569"/>
                  </a:lnTo>
                  <a:lnTo>
                    <a:pt x="22638" y="255385"/>
                  </a:lnTo>
                  <a:lnTo>
                    <a:pt x="25816" y="275405"/>
                  </a:lnTo>
                  <a:lnTo>
                    <a:pt x="28571" y="295219"/>
                  </a:lnTo>
                  <a:lnTo>
                    <a:pt x="30760" y="314607"/>
                  </a:lnTo>
                  <a:lnTo>
                    <a:pt x="32568" y="333218"/>
                  </a:lnTo>
                  <a:lnTo>
                    <a:pt x="34397" y="350496"/>
                  </a:lnTo>
                  <a:lnTo>
                    <a:pt x="36478" y="366260"/>
                  </a:lnTo>
                  <a:lnTo>
                    <a:pt x="38717" y="380594"/>
                  </a:lnTo>
                  <a:lnTo>
                    <a:pt x="41003" y="395272"/>
                  </a:lnTo>
                  <a:lnTo>
                    <a:pt x="43540" y="413821"/>
                  </a:lnTo>
                  <a:lnTo>
                    <a:pt x="46727" y="44219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0569" y="283254"/>
              <a:ext cx="589597" cy="127358"/>
            </a:xfrm>
            <a:custGeom>
              <a:avLst/>
              <a:gdLst/>
              <a:ahLst/>
              <a:cxnLst/>
              <a:rect l="0" t="0" r="0" b="0"/>
              <a:pathLst>
                <a:path w="589597" h="127358">
                  <a:moveTo>
                    <a:pt x="589596" y="11543"/>
                  </a:moveTo>
                  <a:lnTo>
                    <a:pt x="580728" y="5877"/>
                  </a:lnTo>
                  <a:lnTo>
                    <a:pt x="571741" y="2233"/>
                  </a:lnTo>
                  <a:lnTo>
                    <a:pt x="561746" y="328"/>
                  </a:lnTo>
                  <a:lnTo>
                    <a:pt x="550765" y="0"/>
                  </a:lnTo>
                  <a:lnTo>
                    <a:pt x="538954" y="1267"/>
                  </a:lnTo>
                  <a:lnTo>
                    <a:pt x="526486" y="3987"/>
                  </a:lnTo>
                  <a:lnTo>
                    <a:pt x="513203" y="7735"/>
                  </a:lnTo>
                  <a:lnTo>
                    <a:pt x="498625" y="11922"/>
                  </a:lnTo>
                  <a:lnTo>
                    <a:pt x="482606" y="16173"/>
                  </a:lnTo>
                  <a:lnTo>
                    <a:pt x="465612" y="20328"/>
                  </a:lnTo>
                  <a:lnTo>
                    <a:pt x="448514" y="24344"/>
                  </a:lnTo>
                  <a:lnTo>
                    <a:pt x="431834" y="28229"/>
                  </a:lnTo>
                  <a:lnTo>
                    <a:pt x="415890" y="32008"/>
                  </a:lnTo>
                  <a:lnTo>
                    <a:pt x="400955" y="35706"/>
                  </a:lnTo>
                  <a:lnTo>
                    <a:pt x="387062" y="39346"/>
                  </a:lnTo>
                  <a:lnTo>
                    <a:pt x="374072" y="42944"/>
                  </a:lnTo>
                  <a:lnTo>
                    <a:pt x="361792" y="46514"/>
                  </a:lnTo>
                  <a:lnTo>
                    <a:pt x="350029" y="50065"/>
                  </a:lnTo>
                  <a:lnTo>
                    <a:pt x="338141" y="53602"/>
                  </a:lnTo>
                  <a:lnTo>
                    <a:pt x="325093" y="57130"/>
                  </a:lnTo>
                  <a:lnTo>
                    <a:pt x="310429" y="60651"/>
                  </a:lnTo>
                  <a:lnTo>
                    <a:pt x="294680" y="64169"/>
                  </a:lnTo>
                  <a:lnTo>
                    <a:pt x="279030" y="67684"/>
                  </a:lnTo>
                  <a:lnTo>
                    <a:pt x="264175" y="71198"/>
                  </a:lnTo>
                  <a:lnTo>
                    <a:pt x="250289" y="74709"/>
                  </a:lnTo>
                  <a:lnTo>
                    <a:pt x="237283" y="78221"/>
                  </a:lnTo>
                  <a:lnTo>
                    <a:pt x="224967" y="81731"/>
                  </a:lnTo>
                  <a:lnTo>
                    <a:pt x="212508" y="85241"/>
                  </a:lnTo>
                  <a:lnTo>
                    <a:pt x="198532" y="88751"/>
                  </a:lnTo>
                  <a:lnTo>
                    <a:pt x="182416" y="92261"/>
                  </a:lnTo>
                  <a:lnTo>
                    <a:pt x="164535" y="95771"/>
                  </a:lnTo>
                  <a:lnTo>
                    <a:pt x="145849" y="99281"/>
                  </a:lnTo>
                  <a:lnTo>
                    <a:pt x="127032" y="102790"/>
                  </a:lnTo>
                  <a:lnTo>
                    <a:pt x="108706" y="106300"/>
                  </a:lnTo>
                  <a:lnTo>
                    <a:pt x="91568" y="109809"/>
                  </a:lnTo>
                  <a:lnTo>
                    <a:pt x="75872" y="113314"/>
                  </a:lnTo>
                  <a:lnTo>
                    <a:pt x="61572" y="116663"/>
                  </a:lnTo>
                  <a:lnTo>
                    <a:pt x="46914" y="119888"/>
                  </a:lnTo>
                  <a:lnTo>
                    <a:pt x="28375" y="123272"/>
                  </a:lnTo>
                  <a:lnTo>
                    <a:pt x="0" y="12735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1927" y="642238"/>
              <a:ext cx="142711" cy="140871"/>
            </a:xfrm>
            <a:custGeom>
              <a:avLst/>
              <a:gdLst/>
              <a:ahLst/>
              <a:cxnLst/>
              <a:rect l="0" t="0" r="0" b="0"/>
              <a:pathLst>
                <a:path w="142711" h="140871">
                  <a:moveTo>
                    <a:pt x="85067" y="10528"/>
                  </a:moveTo>
                  <a:lnTo>
                    <a:pt x="76266" y="13529"/>
                  </a:lnTo>
                  <a:lnTo>
                    <a:pt x="67919" y="16952"/>
                  </a:lnTo>
                  <a:lnTo>
                    <a:pt x="59225" y="21148"/>
                  </a:lnTo>
                  <a:lnTo>
                    <a:pt x="50277" y="26048"/>
                  </a:lnTo>
                  <a:lnTo>
                    <a:pt x="41430" y="31529"/>
                  </a:lnTo>
                  <a:lnTo>
                    <a:pt x="32896" y="37464"/>
                  </a:lnTo>
                  <a:lnTo>
                    <a:pt x="24880" y="43899"/>
                  </a:lnTo>
                  <a:lnTo>
                    <a:pt x="17651" y="51046"/>
                  </a:lnTo>
                  <a:lnTo>
                    <a:pt x="11283" y="58967"/>
                  </a:lnTo>
                  <a:lnTo>
                    <a:pt x="6009" y="67744"/>
                  </a:lnTo>
                  <a:lnTo>
                    <a:pt x="2289" y="77546"/>
                  </a:lnTo>
                  <a:lnTo>
                    <a:pt x="241" y="88352"/>
                  </a:lnTo>
                  <a:lnTo>
                    <a:pt x="0" y="99523"/>
                  </a:lnTo>
                  <a:lnTo>
                    <a:pt x="1884" y="109949"/>
                  </a:lnTo>
                  <a:lnTo>
                    <a:pt x="5865" y="119061"/>
                  </a:lnTo>
                  <a:lnTo>
                    <a:pt x="11961" y="126651"/>
                  </a:lnTo>
                  <a:lnTo>
                    <a:pt x="20397" y="132605"/>
                  </a:lnTo>
                  <a:lnTo>
                    <a:pt x="31062" y="137044"/>
                  </a:lnTo>
                  <a:lnTo>
                    <a:pt x="43272" y="139906"/>
                  </a:lnTo>
                  <a:lnTo>
                    <a:pt x="55990" y="140870"/>
                  </a:lnTo>
                  <a:lnTo>
                    <a:pt x="68569" y="139926"/>
                  </a:lnTo>
                  <a:lnTo>
                    <a:pt x="80604" y="137177"/>
                  </a:lnTo>
                  <a:lnTo>
                    <a:pt x="91760" y="132666"/>
                  </a:lnTo>
                  <a:lnTo>
                    <a:pt x="101959" y="126596"/>
                  </a:lnTo>
                  <a:lnTo>
                    <a:pt x="111146" y="119267"/>
                  </a:lnTo>
                  <a:lnTo>
                    <a:pt x="119186" y="110985"/>
                  </a:lnTo>
                  <a:lnTo>
                    <a:pt x="126115" y="102007"/>
                  </a:lnTo>
                  <a:lnTo>
                    <a:pt x="131940" y="92369"/>
                  </a:lnTo>
                  <a:lnTo>
                    <a:pt x="136564" y="81916"/>
                  </a:lnTo>
                  <a:lnTo>
                    <a:pt x="140038" y="70632"/>
                  </a:lnTo>
                  <a:lnTo>
                    <a:pt x="142219" y="58953"/>
                  </a:lnTo>
                  <a:lnTo>
                    <a:pt x="142710" y="47646"/>
                  </a:lnTo>
                  <a:lnTo>
                    <a:pt x="141442" y="37121"/>
                  </a:lnTo>
                  <a:lnTo>
                    <a:pt x="138471" y="27597"/>
                  </a:lnTo>
                  <a:lnTo>
                    <a:pt x="133812" y="19272"/>
                  </a:lnTo>
                  <a:lnTo>
                    <a:pt x="127608" y="12138"/>
                  </a:lnTo>
                  <a:lnTo>
                    <a:pt x="120074" y="5989"/>
                  </a:lnTo>
                  <a:lnTo>
                    <a:pt x="110044" y="1548"/>
                  </a:lnTo>
                  <a:lnTo>
                    <a:pt x="95596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95450" y="589149"/>
              <a:ext cx="130041" cy="343862"/>
            </a:xfrm>
            <a:custGeom>
              <a:avLst/>
              <a:gdLst/>
              <a:ahLst/>
              <a:cxnLst/>
              <a:rect l="0" t="0" r="0" b="0"/>
              <a:pathLst>
                <a:path w="130041" h="343862">
                  <a:moveTo>
                    <a:pt x="31057" y="137317"/>
                  </a:moveTo>
                  <a:lnTo>
                    <a:pt x="31057" y="149119"/>
                  </a:lnTo>
                  <a:lnTo>
                    <a:pt x="31057" y="160888"/>
                  </a:lnTo>
                  <a:lnTo>
                    <a:pt x="31057" y="173783"/>
                  </a:lnTo>
                  <a:lnTo>
                    <a:pt x="31057" y="187804"/>
                  </a:lnTo>
                  <a:lnTo>
                    <a:pt x="31057" y="202780"/>
                  </a:lnTo>
                  <a:lnTo>
                    <a:pt x="31057" y="218503"/>
                  </a:lnTo>
                  <a:lnTo>
                    <a:pt x="31057" y="234779"/>
                  </a:lnTo>
                  <a:lnTo>
                    <a:pt x="31057" y="251451"/>
                  </a:lnTo>
                  <a:lnTo>
                    <a:pt x="31057" y="268397"/>
                  </a:lnTo>
                  <a:lnTo>
                    <a:pt x="31057" y="285367"/>
                  </a:lnTo>
                  <a:lnTo>
                    <a:pt x="31057" y="301993"/>
                  </a:lnTo>
                  <a:lnTo>
                    <a:pt x="31053" y="318072"/>
                  </a:lnTo>
                  <a:lnTo>
                    <a:pt x="30864" y="332423"/>
                  </a:lnTo>
                  <a:lnTo>
                    <a:pt x="29640" y="341672"/>
                  </a:lnTo>
                  <a:lnTo>
                    <a:pt x="27310" y="343861"/>
                  </a:lnTo>
                  <a:lnTo>
                    <a:pt x="25202" y="340634"/>
                  </a:lnTo>
                  <a:lnTo>
                    <a:pt x="23668" y="333758"/>
                  </a:lnTo>
                  <a:lnTo>
                    <a:pt x="22622" y="324463"/>
                  </a:lnTo>
                  <a:lnTo>
                    <a:pt x="21917" y="313566"/>
                  </a:lnTo>
                  <a:lnTo>
                    <a:pt x="21278" y="301444"/>
                  </a:lnTo>
                  <a:lnTo>
                    <a:pt x="20320" y="288145"/>
                  </a:lnTo>
                  <a:lnTo>
                    <a:pt x="18860" y="273778"/>
                  </a:lnTo>
                  <a:lnTo>
                    <a:pt x="16898" y="258529"/>
                  </a:lnTo>
                  <a:lnTo>
                    <a:pt x="14510" y="242603"/>
                  </a:lnTo>
                  <a:lnTo>
                    <a:pt x="11798" y="226186"/>
                  </a:lnTo>
                  <a:lnTo>
                    <a:pt x="9012" y="209584"/>
                  </a:lnTo>
                  <a:lnTo>
                    <a:pt x="6529" y="193211"/>
                  </a:lnTo>
                  <a:lnTo>
                    <a:pt x="4530" y="177268"/>
                  </a:lnTo>
                  <a:lnTo>
                    <a:pt x="3020" y="161613"/>
                  </a:lnTo>
                  <a:lnTo>
                    <a:pt x="1925" y="145875"/>
                  </a:lnTo>
                  <a:lnTo>
                    <a:pt x="1150" y="129843"/>
                  </a:lnTo>
                  <a:lnTo>
                    <a:pt x="612" y="113634"/>
                  </a:lnTo>
                  <a:lnTo>
                    <a:pt x="242" y="97591"/>
                  </a:lnTo>
                  <a:lnTo>
                    <a:pt x="0" y="81916"/>
                  </a:lnTo>
                  <a:lnTo>
                    <a:pt x="175" y="66967"/>
                  </a:lnTo>
                  <a:lnTo>
                    <a:pt x="1357" y="53306"/>
                  </a:lnTo>
                  <a:lnTo>
                    <a:pt x="3791" y="41127"/>
                  </a:lnTo>
                  <a:lnTo>
                    <a:pt x="7563" y="30457"/>
                  </a:lnTo>
                  <a:lnTo>
                    <a:pt x="12769" y="21348"/>
                  </a:lnTo>
                  <a:lnTo>
                    <a:pt x="19311" y="13671"/>
                  </a:lnTo>
                  <a:lnTo>
                    <a:pt x="26958" y="7496"/>
                  </a:lnTo>
                  <a:lnTo>
                    <a:pt x="35453" y="3162"/>
                  </a:lnTo>
                  <a:lnTo>
                    <a:pt x="44570" y="694"/>
                  </a:lnTo>
                  <a:lnTo>
                    <a:pt x="54131" y="0"/>
                  </a:lnTo>
                  <a:lnTo>
                    <a:pt x="64000" y="1047"/>
                  </a:lnTo>
                  <a:lnTo>
                    <a:pt x="74078" y="3643"/>
                  </a:lnTo>
                  <a:lnTo>
                    <a:pt x="84133" y="7656"/>
                  </a:lnTo>
                  <a:lnTo>
                    <a:pt x="93811" y="13091"/>
                  </a:lnTo>
                  <a:lnTo>
                    <a:pt x="102942" y="19823"/>
                  </a:lnTo>
                  <a:lnTo>
                    <a:pt x="111209" y="27782"/>
                  </a:lnTo>
                  <a:lnTo>
                    <a:pt x="118083" y="37027"/>
                  </a:lnTo>
                  <a:lnTo>
                    <a:pt x="123404" y="47465"/>
                  </a:lnTo>
                  <a:lnTo>
                    <a:pt x="127163" y="58727"/>
                  </a:lnTo>
                  <a:lnTo>
                    <a:pt x="129328" y="70279"/>
                  </a:lnTo>
                  <a:lnTo>
                    <a:pt x="130040" y="81783"/>
                  </a:lnTo>
                  <a:lnTo>
                    <a:pt x="129403" y="92947"/>
                  </a:lnTo>
                  <a:lnTo>
                    <a:pt x="127388" y="103443"/>
                  </a:lnTo>
                  <a:lnTo>
                    <a:pt x="124106" y="113164"/>
                  </a:lnTo>
                  <a:lnTo>
                    <a:pt x="119616" y="122013"/>
                  </a:lnTo>
                  <a:lnTo>
                    <a:pt x="113853" y="129818"/>
                  </a:lnTo>
                  <a:lnTo>
                    <a:pt x="106907" y="136586"/>
                  </a:lnTo>
                  <a:lnTo>
                    <a:pt x="99053" y="142319"/>
                  </a:lnTo>
                  <a:lnTo>
                    <a:pt x="89690" y="147494"/>
                  </a:lnTo>
                  <a:lnTo>
                    <a:pt x="75763" y="152567"/>
                  </a:lnTo>
                  <a:lnTo>
                    <a:pt x="52114" y="15837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10965" y="604725"/>
              <a:ext cx="165431" cy="151785"/>
            </a:xfrm>
            <a:custGeom>
              <a:avLst/>
              <a:gdLst/>
              <a:ahLst/>
              <a:cxnLst/>
              <a:rect l="0" t="0" r="0" b="0"/>
              <a:pathLst>
                <a:path w="165431" h="151785">
                  <a:moveTo>
                    <a:pt x="131397" y="16456"/>
                  </a:moveTo>
                  <a:lnTo>
                    <a:pt x="122529" y="10722"/>
                  </a:lnTo>
                  <a:lnTo>
                    <a:pt x="113542" y="6438"/>
                  </a:lnTo>
                  <a:lnTo>
                    <a:pt x="103551" y="3237"/>
                  </a:lnTo>
                  <a:lnTo>
                    <a:pt x="92743" y="1049"/>
                  </a:lnTo>
                  <a:lnTo>
                    <a:pt x="81580" y="0"/>
                  </a:lnTo>
                  <a:lnTo>
                    <a:pt x="70380" y="63"/>
                  </a:lnTo>
                  <a:lnTo>
                    <a:pt x="59440" y="1232"/>
                  </a:lnTo>
                  <a:lnTo>
                    <a:pt x="49104" y="3609"/>
                  </a:lnTo>
                  <a:lnTo>
                    <a:pt x="39496" y="7136"/>
                  </a:lnTo>
                  <a:lnTo>
                    <a:pt x="30725" y="11791"/>
                  </a:lnTo>
                  <a:lnTo>
                    <a:pt x="22972" y="17664"/>
                  </a:lnTo>
                  <a:lnTo>
                    <a:pt x="16241" y="24693"/>
                  </a:lnTo>
                  <a:lnTo>
                    <a:pt x="10549" y="32854"/>
                  </a:lnTo>
                  <a:lnTo>
                    <a:pt x="6016" y="42234"/>
                  </a:lnTo>
                  <a:lnTo>
                    <a:pt x="2603" y="52758"/>
                  </a:lnTo>
                  <a:lnTo>
                    <a:pt x="463" y="63908"/>
                  </a:lnTo>
                  <a:lnTo>
                    <a:pt x="0" y="74852"/>
                  </a:lnTo>
                  <a:lnTo>
                    <a:pt x="1282" y="85135"/>
                  </a:lnTo>
                  <a:lnTo>
                    <a:pt x="4092" y="94664"/>
                  </a:lnTo>
                  <a:lnTo>
                    <a:pt x="8111" y="103524"/>
                  </a:lnTo>
                  <a:lnTo>
                    <a:pt x="13044" y="111855"/>
                  </a:lnTo>
                  <a:lnTo>
                    <a:pt x="18965" y="119789"/>
                  </a:lnTo>
                  <a:lnTo>
                    <a:pt x="26294" y="127439"/>
                  </a:lnTo>
                  <a:lnTo>
                    <a:pt x="35151" y="134875"/>
                  </a:lnTo>
                  <a:lnTo>
                    <a:pt x="45369" y="141668"/>
                  </a:lnTo>
                  <a:lnTo>
                    <a:pt x="56677" y="146939"/>
                  </a:lnTo>
                  <a:lnTo>
                    <a:pt x="68800" y="150326"/>
                  </a:lnTo>
                  <a:lnTo>
                    <a:pt x="81346" y="151784"/>
                  </a:lnTo>
                  <a:lnTo>
                    <a:pt x="93834" y="151325"/>
                  </a:lnTo>
                  <a:lnTo>
                    <a:pt x="106003" y="149158"/>
                  </a:lnTo>
                  <a:lnTo>
                    <a:pt x="117629" y="145450"/>
                  </a:lnTo>
                  <a:lnTo>
                    <a:pt x="128444" y="140229"/>
                  </a:lnTo>
                  <a:lnTo>
                    <a:pt x="138377" y="133639"/>
                  </a:lnTo>
                  <a:lnTo>
                    <a:pt x="147200" y="125607"/>
                  </a:lnTo>
                  <a:lnTo>
                    <a:pt x="154457" y="115781"/>
                  </a:lnTo>
                  <a:lnTo>
                    <a:pt x="160033" y="104141"/>
                  </a:lnTo>
                  <a:lnTo>
                    <a:pt x="163796" y="91256"/>
                  </a:lnTo>
                  <a:lnTo>
                    <a:pt x="165430" y="78077"/>
                  </a:lnTo>
                  <a:lnTo>
                    <a:pt x="164969" y="65184"/>
                  </a:lnTo>
                  <a:lnTo>
                    <a:pt x="162559" y="52937"/>
                  </a:lnTo>
                  <a:lnTo>
                    <a:pt x="158284" y="41638"/>
                  </a:lnTo>
                  <a:lnTo>
                    <a:pt x="152379" y="31358"/>
                  </a:lnTo>
                  <a:lnTo>
                    <a:pt x="145332" y="22625"/>
                  </a:lnTo>
                  <a:lnTo>
                    <a:pt x="137773" y="16486"/>
                  </a:lnTo>
                  <a:lnTo>
                    <a:pt x="130071" y="13288"/>
                  </a:lnTo>
                  <a:lnTo>
                    <a:pt x="121984" y="12035"/>
                  </a:lnTo>
                  <a:lnTo>
                    <a:pt x="112479" y="12980"/>
                  </a:lnTo>
                  <a:lnTo>
                    <a:pt x="99812" y="1645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1834" y="597162"/>
              <a:ext cx="249746" cy="466217"/>
            </a:xfrm>
            <a:custGeom>
              <a:avLst/>
              <a:gdLst/>
              <a:ahLst/>
              <a:cxnLst/>
              <a:rect l="0" t="0" r="0" b="0"/>
              <a:pathLst>
                <a:path w="249746" h="466217">
                  <a:moveTo>
                    <a:pt x="221098" y="97718"/>
                  </a:moveTo>
                  <a:lnTo>
                    <a:pt x="223898" y="86050"/>
                  </a:lnTo>
                  <a:lnTo>
                    <a:pt x="225400" y="75561"/>
                  </a:lnTo>
                  <a:lnTo>
                    <a:pt x="225702" y="65260"/>
                  </a:lnTo>
                  <a:lnTo>
                    <a:pt x="224850" y="54958"/>
                  </a:lnTo>
                  <a:lnTo>
                    <a:pt x="222733" y="44615"/>
                  </a:lnTo>
                  <a:lnTo>
                    <a:pt x="219402" y="34239"/>
                  </a:lnTo>
                  <a:lnTo>
                    <a:pt x="214722" y="24329"/>
                  </a:lnTo>
                  <a:lnTo>
                    <a:pt x="208306" y="15816"/>
                  </a:lnTo>
                  <a:lnTo>
                    <a:pt x="200106" y="9101"/>
                  </a:lnTo>
                  <a:lnTo>
                    <a:pt x="190516" y="4255"/>
                  </a:lnTo>
                  <a:lnTo>
                    <a:pt x="180171" y="1287"/>
                  </a:lnTo>
                  <a:lnTo>
                    <a:pt x="169516" y="0"/>
                  </a:lnTo>
                  <a:lnTo>
                    <a:pt x="158941" y="235"/>
                  </a:lnTo>
                  <a:lnTo>
                    <a:pt x="148848" y="1972"/>
                  </a:lnTo>
                  <a:lnTo>
                    <a:pt x="139402" y="5064"/>
                  </a:lnTo>
                  <a:lnTo>
                    <a:pt x="130738" y="9425"/>
                  </a:lnTo>
                  <a:lnTo>
                    <a:pt x="123058" y="15100"/>
                  </a:lnTo>
                  <a:lnTo>
                    <a:pt x="116370" y="21992"/>
                  </a:lnTo>
                  <a:lnTo>
                    <a:pt x="110537" y="29890"/>
                  </a:lnTo>
                  <a:lnTo>
                    <a:pt x="105377" y="38562"/>
                  </a:lnTo>
                  <a:lnTo>
                    <a:pt x="100725" y="47807"/>
                  </a:lnTo>
                  <a:lnTo>
                    <a:pt x="96769" y="57624"/>
                  </a:lnTo>
                  <a:lnTo>
                    <a:pt x="94015" y="68199"/>
                  </a:lnTo>
                  <a:lnTo>
                    <a:pt x="92655" y="79559"/>
                  </a:lnTo>
                  <a:lnTo>
                    <a:pt x="92895" y="91120"/>
                  </a:lnTo>
                  <a:lnTo>
                    <a:pt x="95109" y="101816"/>
                  </a:lnTo>
                  <a:lnTo>
                    <a:pt x="99311" y="111103"/>
                  </a:lnTo>
                  <a:lnTo>
                    <a:pt x="105387" y="118472"/>
                  </a:lnTo>
                  <a:lnTo>
                    <a:pt x="113278" y="123215"/>
                  </a:lnTo>
                  <a:lnTo>
                    <a:pt x="122759" y="125208"/>
                  </a:lnTo>
                  <a:lnTo>
                    <a:pt x="133190" y="124631"/>
                  </a:lnTo>
                  <a:lnTo>
                    <a:pt x="143643" y="121675"/>
                  </a:lnTo>
                  <a:lnTo>
                    <a:pt x="153591" y="116699"/>
                  </a:lnTo>
                  <a:lnTo>
                    <a:pt x="162895" y="110296"/>
                  </a:lnTo>
                  <a:lnTo>
                    <a:pt x="171604" y="103177"/>
                  </a:lnTo>
                  <a:lnTo>
                    <a:pt x="179828" y="95802"/>
                  </a:lnTo>
                  <a:lnTo>
                    <a:pt x="187521" y="88226"/>
                  </a:lnTo>
                  <a:lnTo>
                    <a:pt x="194477" y="80228"/>
                  </a:lnTo>
                  <a:lnTo>
                    <a:pt x="200659" y="71731"/>
                  </a:lnTo>
                  <a:lnTo>
                    <a:pt x="206707" y="64003"/>
                  </a:lnTo>
                  <a:lnTo>
                    <a:pt x="213368" y="60638"/>
                  </a:lnTo>
                  <a:lnTo>
                    <a:pt x="219927" y="63511"/>
                  </a:lnTo>
                  <a:lnTo>
                    <a:pt x="225488" y="70889"/>
                  </a:lnTo>
                  <a:lnTo>
                    <a:pt x="230009" y="81363"/>
                  </a:lnTo>
                  <a:lnTo>
                    <a:pt x="233518" y="94020"/>
                  </a:lnTo>
                  <a:lnTo>
                    <a:pt x="236128" y="108206"/>
                  </a:lnTo>
                  <a:lnTo>
                    <a:pt x="238176" y="123125"/>
                  </a:lnTo>
                  <a:lnTo>
                    <a:pt x="240143" y="137831"/>
                  </a:lnTo>
                  <a:lnTo>
                    <a:pt x="242304" y="151835"/>
                  </a:lnTo>
                  <a:lnTo>
                    <a:pt x="244582" y="165204"/>
                  </a:lnTo>
                  <a:lnTo>
                    <a:pt x="246656" y="178337"/>
                  </a:lnTo>
                  <a:lnTo>
                    <a:pt x="248342" y="191516"/>
                  </a:lnTo>
                  <a:lnTo>
                    <a:pt x="249455" y="205014"/>
                  </a:lnTo>
                  <a:lnTo>
                    <a:pt x="249745" y="219157"/>
                  </a:lnTo>
                  <a:lnTo>
                    <a:pt x="249153" y="234043"/>
                  </a:lnTo>
                  <a:lnTo>
                    <a:pt x="247618" y="249279"/>
                  </a:lnTo>
                  <a:lnTo>
                    <a:pt x="244991" y="264121"/>
                  </a:lnTo>
                  <a:lnTo>
                    <a:pt x="241295" y="278165"/>
                  </a:lnTo>
                  <a:lnTo>
                    <a:pt x="236525" y="291033"/>
                  </a:lnTo>
                  <a:lnTo>
                    <a:pt x="230575" y="302223"/>
                  </a:lnTo>
                  <a:lnTo>
                    <a:pt x="223494" y="311639"/>
                  </a:lnTo>
                  <a:lnTo>
                    <a:pt x="215299" y="319657"/>
                  </a:lnTo>
                  <a:lnTo>
                    <a:pt x="205895" y="326907"/>
                  </a:lnTo>
                  <a:lnTo>
                    <a:pt x="195342" y="333830"/>
                  </a:lnTo>
                  <a:lnTo>
                    <a:pt x="183663" y="340655"/>
                  </a:lnTo>
                  <a:lnTo>
                    <a:pt x="170767" y="347479"/>
                  </a:lnTo>
                  <a:lnTo>
                    <a:pt x="156725" y="354335"/>
                  </a:lnTo>
                  <a:lnTo>
                    <a:pt x="141889" y="361228"/>
                  </a:lnTo>
                  <a:lnTo>
                    <a:pt x="126785" y="368156"/>
                  </a:lnTo>
                  <a:lnTo>
                    <a:pt x="111743" y="375115"/>
                  </a:lnTo>
                  <a:lnTo>
                    <a:pt x="97051" y="382261"/>
                  </a:lnTo>
                  <a:lnTo>
                    <a:pt x="83032" y="389897"/>
                  </a:lnTo>
                  <a:lnTo>
                    <a:pt x="69794" y="398148"/>
                  </a:lnTo>
                  <a:lnTo>
                    <a:pt x="57429" y="406979"/>
                  </a:lnTo>
                  <a:lnTo>
                    <a:pt x="46110" y="416284"/>
                  </a:lnTo>
                  <a:lnTo>
                    <a:pt x="35835" y="425939"/>
                  </a:lnTo>
                  <a:lnTo>
                    <a:pt x="26752" y="435389"/>
                  </a:lnTo>
                  <a:lnTo>
                    <a:pt x="18351" y="444590"/>
                  </a:lnTo>
                  <a:lnTo>
                    <a:pt x="9892" y="454349"/>
                  </a:lnTo>
                  <a:lnTo>
                    <a:pt x="0" y="46621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17897" y="568538"/>
              <a:ext cx="114021" cy="172636"/>
            </a:xfrm>
            <a:custGeom>
              <a:avLst/>
              <a:gdLst/>
              <a:ahLst/>
              <a:cxnLst/>
              <a:rect l="0" t="0" r="0" b="0"/>
              <a:pathLst>
                <a:path w="114021" h="172636">
                  <a:moveTo>
                    <a:pt x="8735" y="63171"/>
                  </a:moveTo>
                  <a:lnTo>
                    <a:pt x="8802" y="74840"/>
                  </a:lnTo>
                  <a:lnTo>
                    <a:pt x="9442" y="85328"/>
                  </a:lnTo>
                  <a:lnTo>
                    <a:pt x="10738" y="95630"/>
                  </a:lnTo>
                  <a:lnTo>
                    <a:pt x="12598" y="105931"/>
                  </a:lnTo>
                  <a:lnTo>
                    <a:pt x="14915" y="116275"/>
                  </a:lnTo>
                  <a:lnTo>
                    <a:pt x="17581" y="126665"/>
                  </a:lnTo>
                  <a:lnTo>
                    <a:pt x="20505" y="137093"/>
                  </a:lnTo>
                  <a:lnTo>
                    <a:pt x="23612" y="147551"/>
                  </a:lnTo>
                  <a:lnTo>
                    <a:pt x="26809" y="158004"/>
                  </a:lnTo>
                  <a:lnTo>
                    <a:pt x="28704" y="167438"/>
                  </a:lnTo>
                  <a:lnTo>
                    <a:pt x="27465" y="172635"/>
                  </a:lnTo>
                  <a:lnTo>
                    <a:pt x="24041" y="171961"/>
                  </a:lnTo>
                  <a:lnTo>
                    <a:pt x="20143" y="167545"/>
                  </a:lnTo>
                  <a:lnTo>
                    <a:pt x="16305" y="160931"/>
                  </a:lnTo>
                  <a:lnTo>
                    <a:pt x="12587" y="152950"/>
                  </a:lnTo>
                  <a:lnTo>
                    <a:pt x="9121" y="143926"/>
                  </a:lnTo>
                  <a:lnTo>
                    <a:pt x="6181" y="133858"/>
                  </a:lnTo>
                  <a:lnTo>
                    <a:pt x="3877" y="122810"/>
                  </a:lnTo>
                  <a:lnTo>
                    <a:pt x="2163" y="110942"/>
                  </a:lnTo>
                  <a:lnTo>
                    <a:pt x="932" y="98441"/>
                  </a:lnTo>
                  <a:lnTo>
                    <a:pt x="80" y="85485"/>
                  </a:lnTo>
                  <a:lnTo>
                    <a:pt x="0" y="72700"/>
                  </a:lnTo>
                  <a:lnTo>
                    <a:pt x="1535" y="61107"/>
                  </a:lnTo>
                  <a:lnTo>
                    <a:pt x="5016" y="51168"/>
                  </a:lnTo>
                  <a:lnTo>
                    <a:pt x="10304" y="42835"/>
                  </a:lnTo>
                  <a:lnTo>
                    <a:pt x="17067" y="35840"/>
                  </a:lnTo>
                  <a:lnTo>
                    <a:pt x="24949" y="29873"/>
                  </a:lnTo>
                  <a:lnTo>
                    <a:pt x="33647" y="24659"/>
                  </a:lnTo>
                  <a:lnTo>
                    <a:pt x="42923" y="19981"/>
                  </a:lnTo>
                  <a:lnTo>
                    <a:pt x="52595" y="15680"/>
                  </a:lnTo>
                  <a:lnTo>
                    <a:pt x="62468" y="11792"/>
                  </a:lnTo>
                  <a:lnTo>
                    <a:pt x="73495" y="8146"/>
                  </a:lnTo>
                  <a:lnTo>
                    <a:pt x="88876" y="4416"/>
                  </a:lnTo>
                  <a:lnTo>
                    <a:pt x="114020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58988" y="601630"/>
              <a:ext cx="204557" cy="156422"/>
            </a:xfrm>
            <a:custGeom>
              <a:avLst/>
              <a:gdLst/>
              <a:ahLst/>
              <a:cxnLst/>
              <a:rect l="0" t="0" r="0" b="0"/>
              <a:pathLst>
                <a:path w="204557" h="156422">
                  <a:moveTo>
                    <a:pt x="120328" y="40608"/>
                  </a:moveTo>
                  <a:lnTo>
                    <a:pt x="117260" y="31874"/>
                  </a:lnTo>
                  <a:lnTo>
                    <a:pt x="113197" y="24167"/>
                  </a:lnTo>
                  <a:lnTo>
                    <a:pt x="107700" y="16779"/>
                  </a:lnTo>
                  <a:lnTo>
                    <a:pt x="100767" y="10036"/>
                  </a:lnTo>
                  <a:lnTo>
                    <a:pt x="92321" y="4802"/>
                  </a:lnTo>
                  <a:lnTo>
                    <a:pt x="82480" y="1441"/>
                  </a:lnTo>
                  <a:lnTo>
                    <a:pt x="71815" y="0"/>
                  </a:lnTo>
                  <a:lnTo>
                    <a:pt x="61209" y="471"/>
                  </a:lnTo>
                  <a:lnTo>
                    <a:pt x="51160" y="2642"/>
                  </a:lnTo>
                  <a:lnTo>
                    <a:pt x="41790" y="6182"/>
                  </a:lnTo>
                  <a:lnTo>
                    <a:pt x="33038" y="10758"/>
                  </a:lnTo>
                  <a:lnTo>
                    <a:pt x="24789" y="16097"/>
                  </a:lnTo>
                  <a:lnTo>
                    <a:pt x="17249" y="22306"/>
                  </a:lnTo>
                  <a:lnTo>
                    <a:pt x="10929" y="29836"/>
                  </a:lnTo>
                  <a:lnTo>
                    <a:pt x="6013" y="38826"/>
                  </a:lnTo>
                  <a:lnTo>
                    <a:pt x="2540" y="48965"/>
                  </a:lnTo>
                  <a:lnTo>
                    <a:pt x="576" y="59689"/>
                  </a:lnTo>
                  <a:lnTo>
                    <a:pt x="0" y="70601"/>
                  </a:lnTo>
                  <a:lnTo>
                    <a:pt x="732" y="81350"/>
                  </a:lnTo>
                  <a:lnTo>
                    <a:pt x="2810" y="91561"/>
                  </a:lnTo>
                  <a:lnTo>
                    <a:pt x="6135" y="101087"/>
                  </a:lnTo>
                  <a:lnTo>
                    <a:pt x="10654" y="109803"/>
                  </a:lnTo>
                  <a:lnTo>
                    <a:pt x="16435" y="117520"/>
                  </a:lnTo>
                  <a:lnTo>
                    <a:pt x="23399" y="124218"/>
                  </a:lnTo>
                  <a:lnTo>
                    <a:pt x="31346" y="129548"/>
                  </a:lnTo>
                  <a:lnTo>
                    <a:pt x="40050" y="132774"/>
                  </a:lnTo>
                  <a:lnTo>
                    <a:pt x="49307" y="133677"/>
                  </a:lnTo>
                  <a:lnTo>
                    <a:pt x="58792" y="132335"/>
                  </a:lnTo>
                  <a:lnTo>
                    <a:pt x="68080" y="128850"/>
                  </a:lnTo>
                  <a:lnTo>
                    <a:pt x="76950" y="123507"/>
                  </a:lnTo>
                  <a:lnTo>
                    <a:pt x="85210" y="116685"/>
                  </a:lnTo>
                  <a:lnTo>
                    <a:pt x="92612" y="108751"/>
                  </a:lnTo>
                  <a:lnTo>
                    <a:pt x="99104" y="100010"/>
                  </a:lnTo>
                  <a:lnTo>
                    <a:pt x="104634" y="90534"/>
                  </a:lnTo>
                  <a:lnTo>
                    <a:pt x="109059" y="80189"/>
                  </a:lnTo>
                  <a:lnTo>
                    <a:pt x="112418" y="69072"/>
                  </a:lnTo>
                  <a:lnTo>
                    <a:pt x="115215" y="60901"/>
                  </a:lnTo>
                  <a:lnTo>
                    <a:pt x="117942" y="59979"/>
                  </a:lnTo>
                  <a:lnTo>
                    <a:pt x="120551" y="64563"/>
                  </a:lnTo>
                  <a:lnTo>
                    <a:pt x="123338" y="72449"/>
                  </a:lnTo>
                  <a:lnTo>
                    <a:pt x="126731" y="82019"/>
                  </a:lnTo>
                  <a:lnTo>
                    <a:pt x="130899" y="92336"/>
                  </a:lnTo>
                  <a:lnTo>
                    <a:pt x="135962" y="102776"/>
                  </a:lnTo>
                  <a:lnTo>
                    <a:pt x="142097" y="112822"/>
                  </a:lnTo>
                  <a:lnTo>
                    <a:pt x="149287" y="122255"/>
                  </a:lnTo>
                  <a:lnTo>
                    <a:pt x="157302" y="130778"/>
                  </a:lnTo>
                  <a:lnTo>
                    <a:pt x="166789" y="138747"/>
                  </a:lnTo>
                  <a:lnTo>
                    <a:pt x="180815" y="146858"/>
                  </a:lnTo>
                  <a:lnTo>
                    <a:pt x="204556" y="15642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96264" y="603201"/>
              <a:ext cx="94875" cy="325915"/>
            </a:xfrm>
            <a:custGeom>
              <a:avLst/>
              <a:gdLst/>
              <a:ahLst/>
              <a:cxnLst/>
              <a:rect l="0" t="0" r="0" b="0"/>
              <a:pathLst>
                <a:path w="94875" h="325915">
                  <a:moveTo>
                    <a:pt x="19922" y="112736"/>
                  </a:moveTo>
                  <a:lnTo>
                    <a:pt x="17055" y="121605"/>
                  </a:lnTo>
                  <a:lnTo>
                    <a:pt x="14913" y="130592"/>
                  </a:lnTo>
                  <a:lnTo>
                    <a:pt x="13315" y="140587"/>
                  </a:lnTo>
                  <a:lnTo>
                    <a:pt x="12307" y="151568"/>
                  </a:lnTo>
                  <a:lnTo>
                    <a:pt x="12107" y="163379"/>
                  </a:lnTo>
                  <a:lnTo>
                    <a:pt x="12758" y="175842"/>
                  </a:lnTo>
                  <a:lnTo>
                    <a:pt x="13996" y="188953"/>
                  </a:lnTo>
                  <a:lnTo>
                    <a:pt x="15360" y="202882"/>
                  </a:lnTo>
                  <a:lnTo>
                    <a:pt x="16574" y="217652"/>
                  </a:lnTo>
                  <a:lnTo>
                    <a:pt x="17709" y="232993"/>
                  </a:lnTo>
                  <a:lnTo>
                    <a:pt x="19077" y="248443"/>
                  </a:lnTo>
                  <a:lnTo>
                    <a:pt x="20849" y="263725"/>
                  </a:lnTo>
                  <a:lnTo>
                    <a:pt x="23040" y="278750"/>
                  </a:lnTo>
                  <a:lnTo>
                    <a:pt x="25590" y="293524"/>
                  </a:lnTo>
                  <a:lnTo>
                    <a:pt x="28380" y="308028"/>
                  </a:lnTo>
                  <a:lnTo>
                    <a:pt x="29990" y="320023"/>
                  </a:lnTo>
                  <a:lnTo>
                    <a:pt x="29214" y="325914"/>
                  </a:lnTo>
                  <a:lnTo>
                    <a:pt x="27426" y="325510"/>
                  </a:lnTo>
                  <a:lnTo>
                    <a:pt x="25571" y="320428"/>
                  </a:lnTo>
                  <a:lnTo>
                    <a:pt x="23835" y="312387"/>
                  </a:lnTo>
                  <a:lnTo>
                    <a:pt x="21981" y="302792"/>
                  </a:lnTo>
                  <a:lnTo>
                    <a:pt x="19849" y="292480"/>
                  </a:lnTo>
                  <a:lnTo>
                    <a:pt x="17567" y="281553"/>
                  </a:lnTo>
                  <a:lnTo>
                    <a:pt x="15480" y="269590"/>
                  </a:lnTo>
                  <a:lnTo>
                    <a:pt x="13771" y="256412"/>
                  </a:lnTo>
                  <a:lnTo>
                    <a:pt x="12299" y="242112"/>
                  </a:lnTo>
                  <a:lnTo>
                    <a:pt x="10704" y="226898"/>
                  </a:lnTo>
                  <a:lnTo>
                    <a:pt x="8782" y="210994"/>
                  </a:lnTo>
                  <a:lnTo>
                    <a:pt x="6662" y="194753"/>
                  </a:lnTo>
                  <a:lnTo>
                    <a:pt x="4691" y="178630"/>
                  </a:lnTo>
                  <a:lnTo>
                    <a:pt x="3069" y="162864"/>
                  </a:lnTo>
                  <a:lnTo>
                    <a:pt x="1827" y="147499"/>
                  </a:lnTo>
                  <a:lnTo>
                    <a:pt x="919" y="132488"/>
                  </a:lnTo>
                  <a:lnTo>
                    <a:pt x="278" y="117762"/>
                  </a:lnTo>
                  <a:lnTo>
                    <a:pt x="0" y="103414"/>
                  </a:lnTo>
                  <a:lnTo>
                    <a:pt x="339" y="89692"/>
                  </a:lnTo>
                  <a:lnTo>
                    <a:pt x="1381" y="76680"/>
                  </a:lnTo>
                  <a:lnTo>
                    <a:pt x="3063" y="64314"/>
                  </a:lnTo>
                  <a:lnTo>
                    <a:pt x="5263" y="52468"/>
                  </a:lnTo>
                  <a:lnTo>
                    <a:pt x="7863" y="41026"/>
                  </a:lnTo>
                  <a:lnTo>
                    <a:pt x="11083" y="30205"/>
                  </a:lnTo>
                  <a:lnTo>
                    <a:pt x="15455" y="20536"/>
                  </a:lnTo>
                  <a:lnTo>
                    <a:pt x="21172" y="12232"/>
                  </a:lnTo>
                  <a:lnTo>
                    <a:pt x="27960" y="5672"/>
                  </a:lnTo>
                  <a:lnTo>
                    <a:pt x="35280" y="1547"/>
                  </a:lnTo>
                  <a:lnTo>
                    <a:pt x="42758" y="0"/>
                  </a:lnTo>
                  <a:lnTo>
                    <a:pt x="50219" y="724"/>
                  </a:lnTo>
                  <a:lnTo>
                    <a:pt x="57600" y="3253"/>
                  </a:lnTo>
                  <a:lnTo>
                    <a:pt x="64890" y="7138"/>
                  </a:lnTo>
                  <a:lnTo>
                    <a:pt x="71937" y="12166"/>
                  </a:lnTo>
                  <a:lnTo>
                    <a:pt x="78450" y="18355"/>
                  </a:lnTo>
                  <a:lnTo>
                    <a:pt x="84305" y="25629"/>
                  </a:lnTo>
                  <a:lnTo>
                    <a:pt x="89221" y="33969"/>
                  </a:lnTo>
                  <a:lnTo>
                    <a:pt x="92693" y="43478"/>
                  </a:lnTo>
                  <a:lnTo>
                    <a:pt x="94576" y="54091"/>
                  </a:lnTo>
                  <a:lnTo>
                    <a:pt x="94874" y="65303"/>
                  </a:lnTo>
                  <a:lnTo>
                    <a:pt x="93561" y="76289"/>
                  </a:lnTo>
                  <a:lnTo>
                    <a:pt x="90781" y="86591"/>
                  </a:lnTo>
                  <a:lnTo>
                    <a:pt x="86476" y="95794"/>
                  </a:lnTo>
                  <a:lnTo>
                    <a:pt x="80313" y="103371"/>
                  </a:lnTo>
                  <a:lnTo>
                    <a:pt x="72288" y="109203"/>
                  </a:lnTo>
                  <a:lnTo>
                    <a:pt x="62888" y="113502"/>
                  </a:lnTo>
                  <a:lnTo>
                    <a:pt x="51789" y="117034"/>
                  </a:lnTo>
                  <a:lnTo>
                    <a:pt x="35782" y="120111"/>
                  </a:lnTo>
                  <a:lnTo>
                    <a:pt x="9394" y="12326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53056" y="368497"/>
              <a:ext cx="105287" cy="379027"/>
            </a:xfrm>
            <a:custGeom>
              <a:avLst/>
              <a:gdLst/>
              <a:ahLst/>
              <a:cxnLst/>
              <a:rect l="0" t="0" r="0" b="0"/>
              <a:pathLst>
                <a:path w="105287" h="379027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5" y="90424"/>
                  </a:lnTo>
                  <a:lnTo>
                    <a:pt x="178" y="107114"/>
                  </a:lnTo>
                  <a:lnTo>
                    <a:pt x="826" y="124071"/>
                  </a:lnTo>
                  <a:lnTo>
                    <a:pt x="2075" y="141210"/>
                  </a:lnTo>
                  <a:lnTo>
                    <a:pt x="3728" y="158311"/>
                  </a:lnTo>
                  <a:lnTo>
                    <a:pt x="5376" y="175025"/>
                  </a:lnTo>
                  <a:lnTo>
                    <a:pt x="6779" y="191195"/>
                  </a:lnTo>
                  <a:lnTo>
                    <a:pt x="7872" y="206834"/>
                  </a:lnTo>
                  <a:lnTo>
                    <a:pt x="8679" y="222029"/>
                  </a:lnTo>
                  <a:lnTo>
                    <a:pt x="9262" y="236878"/>
                  </a:lnTo>
                  <a:lnTo>
                    <a:pt x="9840" y="251310"/>
                  </a:lnTo>
                  <a:lnTo>
                    <a:pt x="10768" y="265088"/>
                  </a:lnTo>
                  <a:lnTo>
                    <a:pt x="12208" y="278141"/>
                  </a:lnTo>
                  <a:lnTo>
                    <a:pt x="13990" y="290705"/>
                  </a:lnTo>
                  <a:lnTo>
                    <a:pt x="15726" y="303216"/>
                  </a:lnTo>
                  <a:lnTo>
                    <a:pt x="17167" y="315836"/>
                  </a:lnTo>
                  <a:lnTo>
                    <a:pt x="17544" y="325271"/>
                  </a:lnTo>
                  <a:lnTo>
                    <a:pt x="16807" y="327664"/>
                  </a:lnTo>
                  <a:lnTo>
                    <a:pt x="16502" y="324843"/>
                  </a:lnTo>
                  <a:lnTo>
                    <a:pt x="16939" y="318567"/>
                  </a:lnTo>
                  <a:lnTo>
                    <a:pt x="17723" y="309519"/>
                  </a:lnTo>
                  <a:lnTo>
                    <a:pt x="18537" y="298199"/>
                  </a:lnTo>
                  <a:lnTo>
                    <a:pt x="19400" y="285429"/>
                  </a:lnTo>
                  <a:lnTo>
                    <a:pt x="20585" y="272277"/>
                  </a:lnTo>
                  <a:lnTo>
                    <a:pt x="22243" y="259393"/>
                  </a:lnTo>
                  <a:lnTo>
                    <a:pt x="24697" y="247648"/>
                  </a:lnTo>
                  <a:lnTo>
                    <a:pt x="28487" y="238279"/>
                  </a:lnTo>
                  <a:lnTo>
                    <a:pt x="33782" y="231735"/>
                  </a:lnTo>
                  <a:lnTo>
                    <a:pt x="40271" y="228123"/>
                  </a:lnTo>
                  <a:lnTo>
                    <a:pt x="47384" y="227569"/>
                  </a:lnTo>
                  <a:lnTo>
                    <a:pt x="54715" y="229823"/>
                  </a:lnTo>
                  <a:lnTo>
                    <a:pt x="61905" y="234382"/>
                  </a:lnTo>
                  <a:lnTo>
                    <a:pt x="68573" y="240704"/>
                  </a:lnTo>
                  <a:lnTo>
                    <a:pt x="74565" y="248321"/>
                  </a:lnTo>
                  <a:lnTo>
                    <a:pt x="79757" y="257022"/>
                  </a:lnTo>
                  <a:lnTo>
                    <a:pt x="83953" y="266839"/>
                  </a:lnTo>
                  <a:lnTo>
                    <a:pt x="87153" y="277700"/>
                  </a:lnTo>
                  <a:lnTo>
                    <a:pt x="89660" y="289434"/>
                  </a:lnTo>
                  <a:lnTo>
                    <a:pt x="91966" y="301842"/>
                  </a:lnTo>
                  <a:lnTo>
                    <a:pt x="94371" y="314733"/>
                  </a:lnTo>
                  <a:lnTo>
                    <a:pt x="96830" y="327551"/>
                  </a:lnTo>
                  <a:lnTo>
                    <a:pt x="99287" y="340736"/>
                  </a:lnTo>
                  <a:lnTo>
                    <a:pt x="101964" y="356562"/>
                  </a:lnTo>
                  <a:lnTo>
                    <a:pt x="105286" y="37902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89927" y="600124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0" y="0"/>
                  </a:moveTo>
                  <a:lnTo>
                    <a:pt x="5800" y="8868"/>
                  </a:lnTo>
                  <a:lnTo>
                    <a:pt x="10725" y="17855"/>
                  </a:lnTo>
                  <a:lnTo>
                    <a:pt x="15232" y="27841"/>
                  </a:lnTo>
                  <a:lnTo>
                    <a:pt x="19626" y="38476"/>
                  </a:lnTo>
                  <a:lnTo>
                    <a:pt x="24288" y="48991"/>
                  </a:lnTo>
                  <a:lnTo>
                    <a:pt x="29402" y="58948"/>
                  </a:lnTo>
                  <a:lnTo>
                    <a:pt x="34980" y="68407"/>
                  </a:lnTo>
                  <a:lnTo>
                    <a:pt x="40952" y="77743"/>
                  </a:lnTo>
                  <a:lnTo>
                    <a:pt x="47226" y="87197"/>
                  </a:lnTo>
                  <a:lnTo>
                    <a:pt x="53609" y="96592"/>
                  </a:lnTo>
                  <a:lnTo>
                    <a:pt x="60550" y="106436"/>
                  </a:lnTo>
                  <a:lnTo>
                    <a:pt x="69774" y="118715"/>
                  </a:lnTo>
                  <a:lnTo>
                    <a:pt x="84228" y="13687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89927" y="579067"/>
              <a:ext cx="189514" cy="484312"/>
            </a:xfrm>
            <a:custGeom>
              <a:avLst/>
              <a:gdLst/>
              <a:ahLst/>
              <a:cxnLst/>
              <a:rect l="0" t="0" r="0" b="0"/>
              <a:pathLst>
                <a:path w="189514" h="484312">
                  <a:moveTo>
                    <a:pt x="189513" y="0"/>
                  </a:moveTo>
                  <a:lnTo>
                    <a:pt x="183646" y="5867"/>
                  </a:lnTo>
                  <a:lnTo>
                    <a:pt x="178081" y="11432"/>
                  </a:lnTo>
                  <a:lnTo>
                    <a:pt x="172282" y="17236"/>
                  </a:lnTo>
                  <a:lnTo>
                    <a:pt x="166202" y="23489"/>
                  </a:lnTo>
                  <a:lnTo>
                    <a:pt x="159872" y="30467"/>
                  </a:lnTo>
                  <a:lnTo>
                    <a:pt x="153339" y="38249"/>
                  </a:lnTo>
                  <a:lnTo>
                    <a:pt x="146490" y="46750"/>
                  </a:lnTo>
                  <a:lnTo>
                    <a:pt x="139059" y="55829"/>
                  </a:lnTo>
                  <a:lnTo>
                    <a:pt x="130948" y="65347"/>
                  </a:lnTo>
                  <a:lnTo>
                    <a:pt x="122213" y="75348"/>
                  </a:lnTo>
                  <a:lnTo>
                    <a:pt x="112971" y="86046"/>
                  </a:lnTo>
                  <a:lnTo>
                    <a:pt x="103351" y="97507"/>
                  </a:lnTo>
                  <a:lnTo>
                    <a:pt x="93620" y="109814"/>
                  </a:lnTo>
                  <a:lnTo>
                    <a:pt x="84167" y="123140"/>
                  </a:lnTo>
                  <a:lnTo>
                    <a:pt x="75182" y="137478"/>
                  </a:lnTo>
                  <a:lnTo>
                    <a:pt x="66675" y="152684"/>
                  </a:lnTo>
                  <a:lnTo>
                    <a:pt x="58575" y="168569"/>
                  </a:lnTo>
                  <a:lnTo>
                    <a:pt x="50796" y="184963"/>
                  </a:lnTo>
                  <a:lnTo>
                    <a:pt x="43419" y="201886"/>
                  </a:lnTo>
                  <a:lnTo>
                    <a:pt x="36683" y="219538"/>
                  </a:lnTo>
                  <a:lnTo>
                    <a:pt x="30668" y="237970"/>
                  </a:lnTo>
                  <a:lnTo>
                    <a:pt x="25306" y="257094"/>
                  </a:lnTo>
                  <a:lnTo>
                    <a:pt x="20470" y="276771"/>
                  </a:lnTo>
                  <a:lnTo>
                    <a:pt x="16035" y="296858"/>
                  </a:lnTo>
                  <a:lnTo>
                    <a:pt x="12056" y="317076"/>
                  </a:lnTo>
                  <a:lnTo>
                    <a:pt x="8756" y="337029"/>
                  </a:lnTo>
                  <a:lnTo>
                    <a:pt x="6201" y="356519"/>
                  </a:lnTo>
                  <a:lnTo>
                    <a:pt x="4316" y="375369"/>
                  </a:lnTo>
                  <a:lnTo>
                    <a:pt x="2967" y="393341"/>
                  </a:lnTo>
                  <a:lnTo>
                    <a:pt x="2022" y="410381"/>
                  </a:lnTo>
                  <a:lnTo>
                    <a:pt x="1369" y="426194"/>
                  </a:lnTo>
                  <a:lnTo>
                    <a:pt x="851" y="441814"/>
                  </a:lnTo>
                  <a:lnTo>
                    <a:pt x="421" y="45973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05782" y="558010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83088" y="67"/>
                  </a:lnTo>
                  <a:lnTo>
                    <a:pt x="72599" y="707"/>
                  </a:lnTo>
                  <a:lnTo>
                    <a:pt x="62302" y="1999"/>
                  </a:lnTo>
                  <a:lnTo>
                    <a:pt x="52080" y="3695"/>
                  </a:lnTo>
                  <a:lnTo>
                    <a:pt x="40812" y="5545"/>
                  </a:lnTo>
                  <a:lnTo>
                    <a:pt x="25268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3253" y="800165"/>
              <a:ext cx="1821431" cy="73701"/>
            </a:xfrm>
            <a:custGeom>
              <a:avLst/>
              <a:gdLst/>
              <a:ahLst/>
              <a:cxnLst/>
              <a:rect l="0" t="0" r="0" b="0"/>
              <a:pathLst>
                <a:path w="1821431" h="73701">
                  <a:moveTo>
                    <a:pt x="1821430" y="0"/>
                  </a:moveTo>
                  <a:lnTo>
                    <a:pt x="1806829" y="67"/>
                  </a:lnTo>
                  <a:lnTo>
                    <a:pt x="1793558" y="708"/>
                  </a:lnTo>
                  <a:lnTo>
                    <a:pt x="1780356" y="1999"/>
                  </a:lnTo>
                  <a:lnTo>
                    <a:pt x="1767014" y="3686"/>
                  </a:lnTo>
                  <a:lnTo>
                    <a:pt x="1753506" y="5355"/>
                  </a:lnTo>
                  <a:lnTo>
                    <a:pt x="1739848" y="6768"/>
                  </a:lnTo>
                  <a:lnTo>
                    <a:pt x="1725909" y="7866"/>
                  </a:lnTo>
                  <a:lnTo>
                    <a:pt x="1711411" y="8677"/>
                  </a:lnTo>
                  <a:lnTo>
                    <a:pt x="1696249" y="9256"/>
                  </a:lnTo>
                  <a:lnTo>
                    <a:pt x="1680474" y="9662"/>
                  </a:lnTo>
                  <a:lnTo>
                    <a:pt x="1664199" y="9941"/>
                  </a:lnTo>
                  <a:lnTo>
                    <a:pt x="1647541" y="10133"/>
                  </a:lnTo>
                  <a:lnTo>
                    <a:pt x="1630439" y="10263"/>
                  </a:lnTo>
                  <a:lnTo>
                    <a:pt x="1612666" y="10350"/>
                  </a:lnTo>
                  <a:lnTo>
                    <a:pt x="1594153" y="10409"/>
                  </a:lnTo>
                  <a:lnTo>
                    <a:pt x="1574974" y="10449"/>
                  </a:lnTo>
                  <a:lnTo>
                    <a:pt x="1555261" y="10475"/>
                  </a:lnTo>
                  <a:lnTo>
                    <a:pt x="1535145" y="10493"/>
                  </a:lnTo>
                  <a:lnTo>
                    <a:pt x="1514739" y="10505"/>
                  </a:lnTo>
                  <a:lnTo>
                    <a:pt x="1494126" y="10513"/>
                  </a:lnTo>
                  <a:lnTo>
                    <a:pt x="1473371" y="10518"/>
                  </a:lnTo>
                  <a:lnTo>
                    <a:pt x="1452518" y="10522"/>
                  </a:lnTo>
                  <a:lnTo>
                    <a:pt x="1431598" y="10524"/>
                  </a:lnTo>
                  <a:lnTo>
                    <a:pt x="1410642" y="10526"/>
                  </a:lnTo>
                  <a:lnTo>
                    <a:pt x="1389992" y="10527"/>
                  </a:lnTo>
                  <a:lnTo>
                    <a:pt x="1370274" y="10528"/>
                  </a:lnTo>
                  <a:lnTo>
                    <a:pt x="1351737" y="10528"/>
                  </a:lnTo>
                  <a:lnTo>
                    <a:pt x="1333831" y="10528"/>
                  </a:lnTo>
                  <a:lnTo>
                    <a:pt x="1315434" y="10528"/>
                  </a:lnTo>
                  <a:lnTo>
                    <a:pt x="1295942" y="10533"/>
                  </a:lnTo>
                  <a:lnTo>
                    <a:pt x="1275424" y="10706"/>
                  </a:lnTo>
                  <a:lnTo>
                    <a:pt x="1254338" y="11354"/>
                  </a:lnTo>
                  <a:lnTo>
                    <a:pt x="1233046" y="12603"/>
                  </a:lnTo>
                  <a:lnTo>
                    <a:pt x="1212054" y="14256"/>
                  </a:lnTo>
                  <a:lnTo>
                    <a:pt x="1192045" y="15904"/>
                  </a:lnTo>
                  <a:lnTo>
                    <a:pt x="1173286" y="17307"/>
                  </a:lnTo>
                  <a:lnTo>
                    <a:pt x="1155217" y="18400"/>
                  </a:lnTo>
                  <a:lnTo>
                    <a:pt x="1136704" y="19208"/>
                  </a:lnTo>
                  <a:lnTo>
                    <a:pt x="1117131" y="19786"/>
                  </a:lnTo>
                  <a:lnTo>
                    <a:pt x="1096556" y="20191"/>
                  </a:lnTo>
                  <a:lnTo>
                    <a:pt x="1075433" y="20470"/>
                  </a:lnTo>
                  <a:lnTo>
                    <a:pt x="1054115" y="20661"/>
                  </a:lnTo>
                  <a:lnTo>
                    <a:pt x="1033105" y="20791"/>
                  </a:lnTo>
                  <a:lnTo>
                    <a:pt x="1013085" y="20879"/>
                  </a:lnTo>
                  <a:lnTo>
                    <a:pt x="994331" y="20938"/>
                  </a:lnTo>
                  <a:lnTo>
                    <a:pt x="976775" y="20977"/>
                  </a:lnTo>
                  <a:lnTo>
                    <a:pt x="960204" y="21004"/>
                  </a:lnTo>
                  <a:lnTo>
                    <a:pt x="944370" y="21022"/>
                  </a:lnTo>
                  <a:lnTo>
                    <a:pt x="928579" y="21034"/>
                  </a:lnTo>
                  <a:lnTo>
                    <a:pt x="911750" y="21041"/>
                  </a:lnTo>
                  <a:lnTo>
                    <a:pt x="893378" y="21051"/>
                  </a:lnTo>
                  <a:lnTo>
                    <a:pt x="873474" y="21228"/>
                  </a:lnTo>
                  <a:lnTo>
                    <a:pt x="852285" y="21878"/>
                  </a:lnTo>
                  <a:lnTo>
                    <a:pt x="830108" y="23129"/>
                  </a:lnTo>
                  <a:lnTo>
                    <a:pt x="807369" y="24782"/>
                  </a:lnTo>
                  <a:lnTo>
                    <a:pt x="784587" y="26431"/>
                  </a:lnTo>
                  <a:lnTo>
                    <a:pt x="762057" y="27834"/>
                  </a:lnTo>
                  <a:lnTo>
                    <a:pt x="740185" y="28928"/>
                  </a:lnTo>
                  <a:lnTo>
                    <a:pt x="719564" y="29736"/>
                  </a:lnTo>
                  <a:lnTo>
                    <a:pt x="700384" y="30314"/>
                  </a:lnTo>
                  <a:lnTo>
                    <a:pt x="682027" y="30719"/>
                  </a:lnTo>
                  <a:lnTo>
                    <a:pt x="663320" y="30999"/>
                  </a:lnTo>
                  <a:lnTo>
                    <a:pt x="643629" y="31194"/>
                  </a:lnTo>
                  <a:lnTo>
                    <a:pt x="623485" y="31497"/>
                  </a:lnTo>
                  <a:lnTo>
                    <a:pt x="604247" y="32233"/>
                  </a:lnTo>
                  <a:lnTo>
                    <a:pt x="586635" y="33541"/>
                  </a:lnTo>
                  <a:lnTo>
                    <a:pt x="570557" y="35233"/>
                  </a:lnTo>
                  <a:lnTo>
                    <a:pt x="555464" y="36908"/>
                  </a:lnTo>
                  <a:lnTo>
                    <a:pt x="540893" y="38328"/>
                  </a:lnTo>
                  <a:lnTo>
                    <a:pt x="526089" y="39433"/>
                  </a:lnTo>
                  <a:lnTo>
                    <a:pt x="509991" y="40249"/>
                  </a:lnTo>
                  <a:lnTo>
                    <a:pt x="492142" y="40832"/>
                  </a:lnTo>
                  <a:lnTo>
                    <a:pt x="472605" y="41241"/>
                  </a:lnTo>
                  <a:lnTo>
                    <a:pt x="451669" y="41522"/>
                  </a:lnTo>
                  <a:lnTo>
                    <a:pt x="429679" y="41720"/>
                  </a:lnTo>
                  <a:lnTo>
                    <a:pt x="407577" y="42023"/>
                  </a:lnTo>
                  <a:lnTo>
                    <a:pt x="386819" y="42760"/>
                  </a:lnTo>
                  <a:lnTo>
                    <a:pt x="368088" y="44068"/>
                  </a:lnTo>
                  <a:lnTo>
                    <a:pt x="351211" y="45761"/>
                  </a:lnTo>
                  <a:lnTo>
                    <a:pt x="335559" y="47436"/>
                  </a:lnTo>
                  <a:lnTo>
                    <a:pt x="320612" y="48856"/>
                  </a:lnTo>
                  <a:lnTo>
                    <a:pt x="305890" y="49961"/>
                  </a:lnTo>
                  <a:lnTo>
                    <a:pt x="290910" y="50777"/>
                  </a:lnTo>
                  <a:lnTo>
                    <a:pt x="275451" y="51361"/>
                  </a:lnTo>
                  <a:lnTo>
                    <a:pt x="259658" y="51769"/>
                  </a:lnTo>
                  <a:lnTo>
                    <a:pt x="243909" y="52051"/>
                  </a:lnTo>
                  <a:lnTo>
                    <a:pt x="228420" y="52248"/>
                  </a:lnTo>
                  <a:lnTo>
                    <a:pt x="212919" y="52552"/>
                  </a:lnTo>
                  <a:lnTo>
                    <a:pt x="196760" y="53289"/>
                  </a:lnTo>
                  <a:lnTo>
                    <a:pt x="179627" y="54597"/>
                  </a:lnTo>
                  <a:lnTo>
                    <a:pt x="161527" y="56289"/>
                  </a:lnTo>
                  <a:lnTo>
                    <a:pt x="142612" y="57964"/>
                  </a:lnTo>
                  <a:lnTo>
                    <a:pt x="123077" y="59389"/>
                  </a:lnTo>
                  <a:lnTo>
                    <a:pt x="103416" y="60667"/>
                  </a:lnTo>
                  <a:lnTo>
                    <a:pt x="84377" y="62131"/>
                  </a:lnTo>
                  <a:lnTo>
                    <a:pt x="66336" y="63963"/>
                  </a:lnTo>
                  <a:lnTo>
                    <a:pt x="49898" y="66034"/>
                  </a:lnTo>
                  <a:lnTo>
                    <a:pt x="34463" y="68188"/>
                  </a:lnTo>
                  <a:lnTo>
                    <a:pt x="18679" y="7061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863751" y="279663"/>
            <a:ext cx="3200664" cy="636317"/>
            <a:chOff x="2863751" y="279663"/>
            <a:chExt cx="3200664" cy="636317"/>
          </a:xfrm>
        </p:grpSpPr>
        <p:sp>
          <p:nvSpPr>
            <p:cNvPr id="17" name="Freeform 16"/>
            <p:cNvSpPr/>
            <p:nvPr/>
          </p:nvSpPr>
          <p:spPr>
            <a:xfrm>
              <a:off x="3006537" y="347440"/>
              <a:ext cx="36199" cy="379027"/>
            </a:xfrm>
            <a:custGeom>
              <a:avLst/>
              <a:gdLst/>
              <a:ahLst/>
              <a:cxnLst/>
              <a:rect l="0" t="0" r="0" b="0"/>
              <a:pathLst>
                <a:path w="36199" h="379027">
                  <a:moveTo>
                    <a:pt x="4613" y="0"/>
                  </a:moveTo>
                  <a:lnTo>
                    <a:pt x="1813" y="14535"/>
                  </a:lnTo>
                  <a:lnTo>
                    <a:pt x="311" y="27166"/>
                  </a:lnTo>
                  <a:lnTo>
                    <a:pt x="0" y="39084"/>
                  </a:lnTo>
                  <a:lnTo>
                    <a:pt x="506" y="51084"/>
                  </a:lnTo>
                  <a:lnTo>
                    <a:pt x="1326" y="64222"/>
                  </a:lnTo>
                  <a:lnTo>
                    <a:pt x="2146" y="78955"/>
                  </a:lnTo>
                  <a:lnTo>
                    <a:pt x="3003" y="94755"/>
                  </a:lnTo>
                  <a:lnTo>
                    <a:pt x="4178" y="110442"/>
                  </a:lnTo>
                  <a:lnTo>
                    <a:pt x="5817" y="125328"/>
                  </a:lnTo>
                  <a:lnTo>
                    <a:pt x="7917" y="139405"/>
                  </a:lnTo>
                  <a:lnTo>
                    <a:pt x="10406" y="153072"/>
                  </a:lnTo>
                  <a:lnTo>
                    <a:pt x="13189" y="166641"/>
                  </a:lnTo>
                  <a:lnTo>
                    <a:pt x="16024" y="180584"/>
                  </a:lnTo>
                  <a:lnTo>
                    <a:pt x="18542" y="195564"/>
                  </a:lnTo>
                  <a:lnTo>
                    <a:pt x="20568" y="211833"/>
                  </a:lnTo>
                  <a:lnTo>
                    <a:pt x="22267" y="228983"/>
                  </a:lnTo>
                  <a:lnTo>
                    <a:pt x="24021" y="246181"/>
                  </a:lnTo>
                  <a:lnTo>
                    <a:pt x="26052" y="262930"/>
                  </a:lnTo>
                  <a:lnTo>
                    <a:pt x="28247" y="279089"/>
                  </a:lnTo>
                  <a:lnTo>
                    <a:pt x="30268" y="294699"/>
                  </a:lnTo>
                  <a:lnTo>
                    <a:pt x="31925" y="309849"/>
                  </a:lnTo>
                  <a:lnTo>
                    <a:pt x="33192" y="324238"/>
                  </a:lnTo>
                  <a:lnTo>
                    <a:pt x="34255" y="338671"/>
                  </a:lnTo>
                  <a:lnTo>
                    <a:pt x="35204" y="355539"/>
                  </a:lnTo>
                  <a:lnTo>
                    <a:pt x="36198" y="37902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63751" y="279663"/>
              <a:ext cx="431669" cy="489107"/>
            </a:xfrm>
            <a:custGeom>
              <a:avLst/>
              <a:gdLst/>
              <a:ahLst/>
              <a:cxnLst/>
              <a:rect l="0" t="0" r="0" b="0"/>
              <a:pathLst>
                <a:path w="431669" h="489107">
                  <a:moveTo>
                    <a:pt x="0" y="141476"/>
                  </a:moveTo>
                  <a:lnTo>
                    <a:pt x="67" y="129808"/>
                  </a:lnTo>
                  <a:lnTo>
                    <a:pt x="707" y="119320"/>
                  </a:lnTo>
                  <a:lnTo>
                    <a:pt x="2004" y="109018"/>
                  </a:lnTo>
                  <a:lnTo>
                    <a:pt x="3863" y="98716"/>
                  </a:lnTo>
                  <a:lnTo>
                    <a:pt x="6180" y="88373"/>
                  </a:lnTo>
                  <a:lnTo>
                    <a:pt x="8856" y="77988"/>
                  </a:lnTo>
                  <a:lnTo>
                    <a:pt x="12125" y="67732"/>
                  </a:lnTo>
                  <a:lnTo>
                    <a:pt x="16529" y="57923"/>
                  </a:lnTo>
                  <a:lnTo>
                    <a:pt x="22271" y="48696"/>
                  </a:lnTo>
                  <a:lnTo>
                    <a:pt x="29245" y="40027"/>
                  </a:lnTo>
                  <a:lnTo>
                    <a:pt x="37223" y="31817"/>
                  </a:lnTo>
                  <a:lnTo>
                    <a:pt x="45964" y="23969"/>
                  </a:lnTo>
                  <a:lnTo>
                    <a:pt x="55427" y="16715"/>
                  </a:lnTo>
                  <a:lnTo>
                    <a:pt x="65756" y="10595"/>
                  </a:lnTo>
                  <a:lnTo>
                    <a:pt x="76962" y="5816"/>
                  </a:lnTo>
                  <a:lnTo>
                    <a:pt x="88927" y="2438"/>
                  </a:lnTo>
                  <a:lnTo>
                    <a:pt x="101490" y="537"/>
                  </a:lnTo>
                  <a:lnTo>
                    <a:pt x="114493" y="0"/>
                  </a:lnTo>
                  <a:lnTo>
                    <a:pt x="127649" y="588"/>
                  </a:lnTo>
                  <a:lnTo>
                    <a:pt x="140555" y="2037"/>
                  </a:lnTo>
                  <a:lnTo>
                    <a:pt x="153007" y="4122"/>
                  </a:lnTo>
                  <a:lnTo>
                    <a:pt x="164825" y="6824"/>
                  </a:lnTo>
                  <a:lnTo>
                    <a:pt x="175769" y="10315"/>
                  </a:lnTo>
                  <a:lnTo>
                    <a:pt x="185798" y="14631"/>
                  </a:lnTo>
                  <a:lnTo>
                    <a:pt x="195025" y="19834"/>
                  </a:lnTo>
                  <a:lnTo>
                    <a:pt x="203617" y="26084"/>
                  </a:lnTo>
                  <a:lnTo>
                    <a:pt x="211735" y="33366"/>
                  </a:lnTo>
                  <a:lnTo>
                    <a:pt x="219511" y="41527"/>
                  </a:lnTo>
                  <a:lnTo>
                    <a:pt x="227048" y="50377"/>
                  </a:lnTo>
                  <a:lnTo>
                    <a:pt x="234413" y="59735"/>
                  </a:lnTo>
                  <a:lnTo>
                    <a:pt x="241496" y="69459"/>
                  </a:lnTo>
                  <a:lnTo>
                    <a:pt x="248026" y="79439"/>
                  </a:lnTo>
                  <a:lnTo>
                    <a:pt x="253898" y="89595"/>
                  </a:lnTo>
                  <a:lnTo>
                    <a:pt x="259164" y="99873"/>
                  </a:lnTo>
                  <a:lnTo>
                    <a:pt x="263934" y="110233"/>
                  </a:lnTo>
                  <a:lnTo>
                    <a:pt x="268324" y="120652"/>
                  </a:lnTo>
                  <a:lnTo>
                    <a:pt x="272274" y="131278"/>
                  </a:lnTo>
                  <a:lnTo>
                    <a:pt x="275554" y="142404"/>
                  </a:lnTo>
                  <a:lnTo>
                    <a:pt x="278095" y="154152"/>
                  </a:lnTo>
                  <a:lnTo>
                    <a:pt x="279972" y="166483"/>
                  </a:lnTo>
                  <a:lnTo>
                    <a:pt x="281315" y="179293"/>
                  </a:lnTo>
                  <a:lnTo>
                    <a:pt x="282246" y="192463"/>
                  </a:lnTo>
                  <a:lnTo>
                    <a:pt x="282550" y="205730"/>
                  </a:lnTo>
                  <a:lnTo>
                    <a:pt x="281698" y="218711"/>
                  </a:lnTo>
                  <a:lnTo>
                    <a:pt x="279493" y="231212"/>
                  </a:lnTo>
                  <a:lnTo>
                    <a:pt x="276045" y="243064"/>
                  </a:lnTo>
                  <a:lnTo>
                    <a:pt x="271589" y="254030"/>
                  </a:lnTo>
                  <a:lnTo>
                    <a:pt x="266369" y="264055"/>
                  </a:lnTo>
                  <a:lnTo>
                    <a:pt x="260594" y="272601"/>
                  </a:lnTo>
                  <a:lnTo>
                    <a:pt x="254427" y="278607"/>
                  </a:lnTo>
                  <a:lnTo>
                    <a:pt x="248041" y="281740"/>
                  </a:lnTo>
                  <a:lnTo>
                    <a:pt x="243443" y="283116"/>
                  </a:lnTo>
                  <a:lnTo>
                    <a:pt x="242746" y="284776"/>
                  </a:lnTo>
                  <a:lnTo>
                    <a:pt x="244634" y="287817"/>
                  </a:lnTo>
                  <a:lnTo>
                    <a:pt x="247760" y="292525"/>
                  </a:lnTo>
                  <a:lnTo>
                    <a:pt x="251548" y="298920"/>
                  </a:lnTo>
                  <a:lnTo>
                    <a:pt x="255962" y="307014"/>
                  </a:lnTo>
                  <a:lnTo>
                    <a:pt x="260983" y="316632"/>
                  </a:lnTo>
                  <a:lnTo>
                    <a:pt x="266365" y="327321"/>
                  </a:lnTo>
                  <a:lnTo>
                    <a:pt x="271692" y="338478"/>
                  </a:lnTo>
                  <a:lnTo>
                    <a:pt x="276733" y="349717"/>
                  </a:lnTo>
                  <a:lnTo>
                    <a:pt x="281597" y="360871"/>
                  </a:lnTo>
                  <a:lnTo>
                    <a:pt x="286624" y="371892"/>
                  </a:lnTo>
                  <a:lnTo>
                    <a:pt x="292003" y="382787"/>
                  </a:lnTo>
                  <a:lnTo>
                    <a:pt x="297599" y="393579"/>
                  </a:lnTo>
                  <a:lnTo>
                    <a:pt x="303055" y="404292"/>
                  </a:lnTo>
                  <a:lnTo>
                    <a:pt x="308176" y="414949"/>
                  </a:lnTo>
                  <a:lnTo>
                    <a:pt x="313090" y="425565"/>
                  </a:lnTo>
                  <a:lnTo>
                    <a:pt x="318150" y="436152"/>
                  </a:lnTo>
                  <a:lnTo>
                    <a:pt x="323558" y="446712"/>
                  </a:lnTo>
                  <a:lnTo>
                    <a:pt x="329513" y="456922"/>
                  </a:lnTo>
                  <a:lnTo>
                    <a:pt x="336275" y="466172"/>
                  </a:lnTo>
                  <a:lnTo>
                    <a:pt x="343904" y="474197"/>
                  </a:lnTo>
                  <a:lnTo>
                    <a:pt x="352300" y="480737"/>
                  </a:lnTo>
                  <a:lnTo>
                    <a:pt x="361306" y="485381"/>
                  </a:lnTo>
                  <a:lnTo>
                    <a:pt x="370766" y="488095"/>
                  </a:lnTo>
                  <a:lnTo>
                    <a:pt x="380481" y="489106"/>
                  </a:lnTo>
                  <a:lnTo>
                    <a:pt x="391377" y="488718"/>
                  </a:lnTo>
                  <a:lnTo>
                    <a:pt x="406643" y="485780"/>
                  </a:lnTo>
                  <a:lnTo>
                    <a:pt x="431668" y="47838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63834" y="548228"/>
              <a:ext cx="105286" cy="178239"/>
            </a:xfrm>
            <a:custGeom>
              <a:avLst/>
              <a:gdLst/>
              <a:ahLst/>
              <a:cxnLst/>
              <a:rect l="0" t="0" r="0" b="0"/>
              <a:pathLst>
                <a:path w="105286" h="178239">
                  <a:moveTo>
                    <a:pt x="0" y="41367"/>
                  </a:moveTo>
                  <a:lnTo>
                    <a:pt x="8801" y="44167"/>
                  </a:lnTo>
                  <a:lnTo>
                    <a:pt x="17148" y="45669"/>
                  </a:lnTo>
                  <a:lnTo>
                    <a:pt x="25846" y="45975"/>
                  </a:lnTo>
                  <a:lnTo>
                    <a:pt x="34967" y="45296"/>
                  </a:lnTo>
                  <a:lnTo>
                    <a:pt x="44463" y="43828"/>
                  </a:lnTo>
                  <a:lnTo>
                    <a:pt x="54250" y="41755"/>
                  </a:lnTo>
                  <a:lnTo>
                    <a:pt x="64091" y="39073"/>
                  </a:lnTo>
                  <a:lnTo>
                    <a:pt x="73617" y="35601"/>
                  </a:lnTo>
                  <a:lnTo>
                    <a:pt x="82632" y="31306"/>
                  </a:lnTo>
                  <a:lnTo>
                    <a:pt x="90479" y="26287"/>
                  </a:lnTo>
                  <a:lnTo>
                    <a:pt x="96007" y="20695"/>
                  </a:lnTo>
                  <a:lnTo>
                    <a:pt x="98783" y="14686"/>
                  </a:lnTo>
                  <a:lnTo>
                    <a:pt x="98695" y="8873"/>
                  </a:lnTo>
                  <a:lnTo>
                    <a:pt x="95603" y="4269"/>
                  </a:lnTo>
                  <a:lnTo>
                    <a:pt x="89749" y="1328"/>
                  </a:lnTo>
                  <a:lnTo>
                    <a:pt x="81788" y="0"/>
                  </a:lnTo>
                  <a:lnTo>
                    <a:pt x="72559" y="16"/>
                  </a:lnTo>
                  <a:lnTo>
                    <a:pt x="62665" y="1071"/>
                  </a:lnTo>
                  <a:lnTo>
                    <a:pt x="52605" y="3218"/>
                  </a:lnTo>
                  <a:lnTo>
                    <a:pt x="42859" y="6852"/>
                  </a:lnTo>
                  <a:lnTo>
                    <a:pt x="33650" y="12076"/>
                  </a:lnTo>
                  <a:lnTo>
                    <a:pt x="25316" y="18870"/>
                  </a:lnTo>
                  <a:lnTo>
                    <a:pt x="18388" y="27257"/>
                  </a:lnTo>
                  <a:lnTo>
                    <a:pt x="13023" y="37088"/>
                  </a:lnTo>
                  <a:lnTo>
                    <a:pt x="9063" y="48096"/>
                  </a:lnTo>
                  <a:lnTo>
                    <a:pt x="6231" y="60001"/>
                  </a:lnTo>
                  <a:lnTo>
                    <a:pt x="4256" y="72552"/>
                  </a:lnTo>
                  <a:lnTo>
                    <a:pt x="3232" y="85232"/>
                  </a:lnTo>
                  <a:lnTo>
                    <a:pt x="3592" y="97285"/>
                  </a:lnTo>
                  <a:lnTo>
                    <a:pt x="5463" y="108350"/>
                  </a:lnTo>
                  <a:lnTo>
                    <a:pt x="8684" y="118424"/>
                  </a:lnTo>
                  <a:lnTo>
                    <a:pt x="12988" y="127658"/>
                  </a:lnTo>
                  <a:lnTo>
                    <a:pt x="18111" y="136238"/>
                  </a:lnTo>
                  <a:lnTo>
                    <a:pt x="23990" y="144172"/>
                  </a:lnTo>
                  <a:lnTo>
                    <a:pt x="30760" y="151289"/>
                  </a:lnTo>
                  <a:lnTo>
                    <a:pt x="38424" y="157559"/>
                  </a:lnTo>
                  <a:lnTo>
                    <a:pt x="46975" y="162940"/>
                  </a:lnTo>
                  <a:lnTo>
                    <a:pt x="57635" y="167833"/>
                  </a:lnTo>
                  <a:lnTo>
                    <a:pt x="74690" y="172668"/>
                  </a:lnTo>
                  <a:lnTo>
                    <a:pt x="105285" y="17823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33622" y="291154"/>
              <a:ext cx="114482" cy="424784"/>
            </a:xfrm>
            <a:custGeom>
              <a:avLst/>
              <a:gdLst/>
              <a:ahLst/>
              <a:cxnLst/>
              <a:rect l="0" t="0" r="0" b="0"/>
              <a:pathLst>
                <a:path w="114482" h="424784">
                  <a:moveTo>
                    <a:pt x="51310" y="424783"/>
                  </a:moveTo>
                  <a:lnTo>
                    <a:pt x="51243" y="413048"/>
                  </a:lnTo>
                  <a:lnTo>
                    <a:pt x="50602" y="401919"/>
                  </a:lnTo>
                  <a:lnTo>
                    <a:pt x="49311" y="390321"/>
                  </a:lnTo>
                  <a:lnTo>
                    <a:pt x="47624" y="378160"/>
                  </a:lnTo>
                  <a:lnTo>
                    <a:pt x="45956" y="365500"/>
                  </a:lnTo>
                  <a:lnTo>
                    <a:pt x="44538" y="352444"/>
                  </a:lnTo>
                  <a:lnTo>
                    <a:pt x="43267" y="339092"/>
                  </a:lnTo>
                  <a:lnTo>
                    <a:pt x="41808" y="325527"/>
                  </a:lnTo>
                  <a:lnTo>
                    <a:pt x="39976" y="311812"/>
                  </a:lnTo>
                  <a:lnTo>
                    <a:pt x="37745" y="297993"/>
                  </a:lnTo>
                  <a:lnTo>
                    <a:pt x="35168" y="284102"/>
                  </a:lnTo>
                  <a:lnTo>
                    <a:pt x="32321" y="270168"/>
                  </a:lnTo>
                  <a:lnTo>
                    <a:pt x="29273" y="256370"/>
                  </a:lnTo>
                  <a:lnTo>
                    <a:pt x="26080" y="243025"/>
                  </a:lnTo>
                  <a:lnTo>
                    <a:pt x="22792" y="230266"/>
                  </a:lnTo>
                  <a:lnTo>
                    <a:pt x="19602" y="217900"/>
                  </a:lnTo>
                  <a:lnTo>
                    <a:pt x="16840" y="205524"/>
                  </a:lnTo>
                  <a:lnTo>
                    <a:pt x="14646" y="192898"/>
                  </a:lnTo>
                  <a:lnTo>
                    <a:pt x="12833" y="179958"/>
                  </a:lnTo>
                  <a:lnTo>
                    <a:pt x="11002" y="166732"/>
                  </a:lnTo>
                  <a:lnTo>
                    <a:pt x="8919" y="153275"/>
                  </a:lnTo>
                  <a:lnTo>
                    <a:pt x="6689" y="139644"/>
                  </a:lnTo>
                  <a:lnTo>
                    <a:pt x="4645" y="125886"/>
                  </a:lnTo>
                  <a:lnTo>
                    <a:pt x="2973" y="112040"/>
                  </a:lnTo>
                  <a:lnTo>
                    <a:pt x="1697" y="98133"/>
                  </a:lnTo>
                  <a:lnTo>
                    <a:pt x="767" y="84183"/>
                  </a:lnTo>
                  <a:lnTo>
                    <a:pt x="116" y="70213"/>
                  </a:lnTo>
                  <a:lnTo>
                    <a:pt x="0" y="56560"/>
                  </a:lnTo>
                  <a:lnTo>
                    <a:pt x="981" y="43846"/>
                  </a:lnTo>
                  <a:lnTo>
                    <a:pt x="3280" y="32341"/>
                  </a:lnTo>
                  <a:lnTo>
                    <a:pt x="7131" y="22312"/>
                  </a:lnTo>
                  <a:lnTo>
                    <a:pt x="12922" y="14171"/>
                  </a:lnTo>
                  <a:lnTo>
                    <a:pt x="20669" y="7962"/>
                  </a:lnTo>
                  <a:lnTo>
                    <a:pt x="29940" y="3588"/>
                  </a:lnTo>
                  <a:lnTo>
                    <a:pt x="40064" y="1003"/>
                  </a:lnTo>
                  <a:lnTo>
                    <a:pt x="50566" y="0"/>
                  </a:lnTo>
                  <a:lnTo>
                    <a:pt x="61133" y="306"/>
                  </a:lnTo>
                  <a:lnTo>
                    <a:pt x="72767" y="1803"/>
                  </a:lnTo>
                  <a:lnTo>
                    <a:pt x="88716" y="5735"/>
                  </a:lnTo>
                  <a:lnTo>
                    <a:pt x="114481" y="1417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21761" y="515896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91622" y="8600"/>
                  </a:lnTo>
                  <a:lnTo>
                    <a:pt x="86919" y="15026"/>
                  </a:lnTo>
                  <a:lnTo>
                    <a:pt x="80130" y="19835"/>
                  </a:lnTo>
                  <a:lnTo>
                    <a:pt x="71511" y="23377"/>
                  </a:lnTo>
                  <a:lnTo>
                    <a:pt x="61396" y="25923"/>
                  </a:lnTo>
                  <a:lnTo>
                    <a:pt x="50151" y="27715"/>
                  </a:lnTo>
                  <a:lnTo>
                    <a:pt x="38688" y="28960"/>
                  </a:lnTo>
                  <a:lnTo>
                    <a:pt x="27326" y="29950"/>
                  </a:lnTo>
                  <a:lnTo>
                    <a:pt x="15074" y="3077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68233" y="553742"/>
              <a:ext cx="137799" cy="163504"/>
            </a:xfrm>
            <a:custGeom>
              <a:avLst/>
              <a:gdLst/>
              <a:ahLst/>
              <a:cxnLst/>
              <a:rect l="0" t="0" r="0" b="0"/>
              <a:pathLst>
                <a:path w="137799" h="163504">
                  <a:moveTo>
                    <a:pt x="11456" y="77967"/>
                  </a:moveTo>
                  <a:lnTo>
                    <a:pt x="23124" y="77900"/>
                  </a:lnTo>
                  <a:lnTo>
                    <a:pt x="33612" y="77260"/>
                  </a:lnTo>
                  <a:lnTo>
                    <a:pt x="43909" y="75959"/>
                  </a:lnTo>
                  <a:lnTo>
                    <a:pt x="54038" y="73926"/>
                  </a:lnTo>
                  <a:lnTo>
                    <a:pt x="63734" y="70962"/>
                  </a:lnTo>
                  <a:lnTo>
                    <a:pt x="72856" y="67033"/>
                  </a:lnTo>
                  <a:lnTo>
                    <a:pt x="80941" y="61938"/>
                  </a:lnTo>
                  <a:lnTo>
                    <a:pt x="87158" y="55238"/>
                  </a:lnTo>
                  <a:lnTo>
                    <a:pt x="91213" y="46853"/>
                  </a:lnTo>
                  <a:lnTo>
                    <a:pt x="92967" y="37479"/>
                  </a:lnTo>
                  <a:lnTo>
                    <a:pt x="92182" y="28342"/>
                  </a:lnTo>
                  <a:lnTo>
                    <a:pt x="88982" y="20135"/>
                  </a:lnTo>
                  <a:lnTo>
                    <a:pt x="83597" y="13171"/>
                  </a:lnTo>
                  <a:lnTo>
                    <a:pt x="76180" y="7644"/>
                  </a:lnTo>
                  <a:lnTo>
                    <a:pt x="67021" y="3497"/>
                  </a:lnTo>
                  <a:lnTo>
                    <a:pt x="56807" y="831"/>
                  </a:lnTo>
                  <a:lnTo>
                    <a:pt x="46501" y="0"/>
                  </a:lnTo>
                  <a:lnTo>
                    <a:pt x="36654" y="1032"/>
                  </a:lnTo>
                  <a:lnTo>
                    <a:pt x="27590" y="3841"/>
                  </a:lnTo>
                  <a:lnTo>
                    <a:pt x="19573" y="8392"/>
                  </a:lnTo>
                  <a:lnTo>
                    <a:pt x="12636" y="14493"/>
                  </a:lnTo>
                  <a:lnTo>
                    <a:pt x="6961" y="22013"/>
                  </a:lnTo>
                  <a:lnTo>
                    <a:pt x="2964" y="30955"/>
                  </a:lnTo>
                  <a:lnTo>
                    <a:pt x="715" y="41185"/>
                  </a:lnTo>
                  <a:lnTo>
                    <a:pt x="0" y="52308"/>
                  </a:lnTo>
                  <a:lnTo>
                    <a:pt x="499" y="63765"/>
                  </a:lnTo>
                  <a:lnTo>
                    <a:pt x="1910" y="75205"/>
                  </a:lnTo>
                  <a:lnTo>
                    <a:pt x="4142" y="86326"/>
                  </a:lnTo>
                  <a:lnTo>
                    <a:pt x="7310" y="96794"/>
                  </a:lnTo>
                  <a:lnTo>
                    <a:pt x="11401" y="106500"/>
                  </a:lnTo>
                  <a:lnTo>
                    <a:pt x="16283" y="115509"/>
                  </a:lnTo>
                  <a:lnTo>
                    <a:pt x="21784" y="123954"/>
                  </a:lnTo>
                  <a:lnTo>
                    <a:pt x="27749" y="131969"/>
                  </a:lnTo>
                  <a:lnTo>
                    <a:pt x="34213" y="139507"/>
                  </a:lnTo>
                  <a:lnTo>
                    <a:pt x="41384" y="146351"/>
                  </a:lnTo>
                  <a:lnTo>
                    <a:pt x="49324" y="152428"/>
                  </a:lnTo>
                  <a:lnTo>
                    <a:pt x="58114" y="157493"/>
                  </a:lnTo>
                  <a:lnTo>
                    <a:pt x="67925" y="161065"/>
                  </a:lnTo>
                  <a:lnTo>
                    <a:pt x="78737" y="163020"/>
                  </a:lnTo>
                  <a:lnTo>
                    <a:pt x="89986" y="163503"/>
                  </a:lnTo>
                  <a:lnTo>
                    <a:pt x="101865" y="162694"/>
                  </a:lnTo>
                  <a:lnTo>
                    <a:pt x="116535" y="159404"/>
                  </a:lnTo>
                  <a:lnTo>
                    <a:pt x="137798" y="15166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44612" y="547481"/>
              <a:ext cx="108819" cy="144024"/>
            </a:xfrm>
            <a:custGeom>
              <a:avLst/>
              <a:gdLst/>
              <a:ahLst/>
              <a:cxnLst/>
              <a:rect l="0" t="0" r="0" b="0"/>
              <a:pathLst>
                <a:path w="108819" h="144024">
                  <a:moveTo>
                    <a:pt x="14061" y="105285"/>
                  </a:moveTo>
                  <a:lnTo>
                    <a:pt x="17062" y="116886"/>
                  </a:lnTo>
                  <a:lnTo>
                    <a:pt x="20484" y="126735"/>
                  </a:lnTo>
                  <a:lnTo>
                    <a:pt x="24644" y="135688"/>
                  </a:lnTo>
                  <a:lnTo>
                    <a:pt x="28190" y="142199"/>
                  </a:lnTo>
                  <a:lnTo>
                    <a:pt x="29360" y="144023"/>
                  </a:lnTo>
                  <a:lnTo>
                    <a:pt x="28511" y="141805"/>
                  </a:lnTo>
                  <a:lnTo>
                    <a:pt x="26429" y="136760"/>
                  </a:lnTo>
                  <a:lnTo>
                    <a:pt x="23506" y="129837"/>
                  </a:lnTo>
                  <a:lnTo>
                    <a:pt x="19753" y="121684"/>
                  </a:lnTo>
                  <a:lnTo>
                    <a:pt x="15217" y="112719"/>
                  </a:lnTo>
                  <a:lnTo>
                    <a:pt x="10347" y="103056"/>
                  </a:lnTo>
                  <a:lnTo>
                    <a:pt x="5905" y="92567"/>
                  </a:lnTo>
                  <a:lnTo>
                    <a:pt x="2298" y="81255"/>
                  </a:lnTo>
                  <a:lnTo>
                    <a:pt x="63" y="69723"/>
                  </a:lnTo>
                  <a:lnTo>
                    <a:pt x="0" y="59045"/>
                  </a:lnTo>
                  <a:lnTo>
                    <a:pt x="2336" y="49755"/>
                  </a:lnTo>
                  <a:lnTo>
                    <a:pt x="6822" y="41874"/>
                  </a:lnTo>
                  <a:lnTo>
                    <a:pt x="13030" y="35190"/>
                  </a:lnTo>
                  <a:lnTo>
                    <a:pt x="20538" y="29440"/>
                  </a:lnTo>
                  <a:lnTo>
                    <a:pt x="29151" y="24542"/>
                  </a:lnTo>
                  <a:lnTo>
                    <a:pt x="38901" y="20609"/>
                  </a:lnTo>
                  <a:lnTo>
                    <a:pt x="49700" y="17618"/>
                  </a:lnTo>
                  <a:lnTo>
                    <a:pt x="60954" y="15233"/>
                  </a:lnTo>
                  <a:lnTo>
                    <a:pt x="72845" y="12546"/>
                  </a:lnTo>
                  <a:lnTo>
                    <a:pt x="87532" y="8200"/>
                  </a:lnTo>
                  <a:lnTo>
                    <a:pt x="108818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95544" y="547481"/>
              <a:ext cx="152044" cy="163616"/>
            </a:xfrm>
            <a:custGeom>
              <a:avLst/>
              <a:gdLst/>
              <a:ahLst/>
              <a:cxnLst/>
              <a:rect l="0" t="0" r="0" b="0"/>
              <a:pathLst>
                <a:path w="152044" h="163616">
                  <a:moveTo>
                    <a:pt x="115813" y="0"/>
                  </a:moveTo>
                  <a:lnTo>
                    <a:pt x="107079" y="3001"/>
                  </a:lnTo>
                  <a:lnTo>
                    <a:pt x="99373" y="6424"/>
                  </a:lnTo>
                  <a:lnTo>
                    <a:pt x="91966" y="10620"/>
                  </a:lnTo>
                  <a:lnTo>
                    <a:pt x="84532" y="15520"/>
                  </a:lnTo>
                  <a:lnTo>
                    <a:pt x="76705" y="21001"/>
                  </a:lnTo>
                  <a:lnTo>
                    <a:pt x="68326" y="26932"/>
                  </a:lnTo>
                  <a:lnTo>
                    <a:pt x="59410" y="33193"/>
                  </a:lnTo>
                  <a:lnTo>
                    <a:pt x="50047" y="39692"/>
                  </a:lnTo>
                  <a:lnTo>
                    <a:pt x="40363" y="46356"/>
                  </a:lnTo>
                  <a:lnTo>
                    <a:pt x="31269" y="53135"/>
                  </a:lnTo>
                  <a:lnTo>
                    <a:pt x="24372" y="59991"/>
                  </a:lnTo>
                  <a:lnTo>
                    <a:pt x="20385" y="66892"/>
                  </a:lnTo>
                  <a:lnTo>
                    <a:pt x="19510" y="73493"/>
                  </a:lnTo>
                  <a:lnTo>
                    <a:pt x="21881" y="79166"/>
                  </a:lnTo>
                  <a:lnTo>
                    <a:pt x="27221" y="83641"/>
                  </a:lnTo>
                  <a:lnTo>
                    <a:pt x="34990" y="86814"/>
                  </a:lnTo>
                  <a:lnTo>
                    <a:pt x="44613" y="88577"/>
                  </a:lnTo>
                  <a:lnTo>
                    <a:pt x="55587" y="89035"/>
                  </a:lnTo>
                  <a:lnTo>
                    <a:pt x="67355" y="88904"/>
                  </a:lnTo>
                  <a:lnTo>
                    <a:pt x="79318" y="89358"/>
                  </a:lnTo>
                  <a:lnTo>
                    <a:pt x="91138" y="91010"/>
                  </a:lnTo>
                  <a:lnTo>
                    <a:pt x="102701" y="93938"/>
                  </a:lnTo>
                  <a:lnTo>
                    <a:pt x="114005" y="97973"/>
                  </a:lnTo>
                  <a:lnTo>
                    <a:pt x="125076" y="102879"/>
                  </a:lnTo>
                  <a:lnTo>
                    <a:pt x="135308" y="108596"/>
                  </a:lnTo>
                  <a:lnTo>
                    <a:pt x="143517" y="115249"/>
                  </a:lnTo>
                  <a:lnTo>
                    <a:pt x="149207" y="122821"/>
                  </a:lnTo>
                  <a:lnTo>
                    <a:pt x="152043" y="130851"/>
                  </a:lnTo>
                  <a:lnTo>
                    <a:pt x="151527" y="138554"/>
                  </a:lnTo>
                  <a:lnTo>
                    <a:pt x="147730" y="145505"/>
                  </a:lnTo>
                  <a:lnTo>
                    <a:pt x="141147" y="151476"/>
                  </a:lnTo>
                  <a:lnTo>
                    <a:pt x="132394" y="156263"/>
                  </a:lnTo>
                  <a:lnTo>
                    <a:pt x="122041" y="159882"/>
                  </a:lnTo>
                  <a:lnTo>
                    <a:pt x="110706" y="162347"/>
                  </a:lnTo>
                  <a:lnTo>
                    <a:pt x="99041" y="163567"/>
                  </a:lnTo>
                  <a:lnTo>
                    <a:pt x="87424" y="163615"/>
                  </a:lnTo>
                  <a:lnTo>
                    <a:pt x="76000" y="162684"/>
                  </a:lnTo>
                  <a:lnTo>
                    <a:pt x="64789" y="160997"/>
                  </a:lnTo>
                  <a:lnTo>
                    <a:pt x="53772" y="158759"/>
                  </a:lnTo>
                  <a:lnTo>
                    <a:pt x="43170" y="156281"/>
                  </a:lnTo>
                  <a:lnTo>
                    <a:pt x="32309" y="153744"/>
                  </a:lnTo>
                  <a:lnTo>
                    <a:pt x="19116" y="15092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79855" y="389554"/>
              <a:ext cx="21057" cy="336913"/>
            </a:xfrm>
            <a:custGeom>
              <a:avLst/>
              <a:gdLst/>
              <a:ahLst/>
              <a:cxnLst/>
              <a:rect l="0" t="0" r="0" b="0"/>
              <a:pathLst>
                <a:path w="21057" h="336913">
                  <a:moveTo>
                    <a:pt x="0" y="0"/>
                  </a:moveTo>
                  <a:lnTo>
                    <a:pt x="2866" y="8935"/>
                  </a:lnTo>
                  <a:lnTo>
                    <a:pt x="5009" y="18562"/>
                  </a:lnTo>
                  <a:lnTo>
                    <a:pt x="6616" y="29845"/>
                  </a:lnTo>
                  <a:lnTo>
                    <a:pt x="7969" y="42340"/>
                  </a:lnTo>
                  <a:lnTo>
                    <a:pt x="9466" y="55171"/>
                  </a:lnTo>
                  <a:lnTo>
                    <a:pt x="11313" y="67799"/>
                  </a:lnTo>
                  <a:lnTo>
                    <a:pt x="13380" y="80355"/>
                  </a:lnTo>
                  <a:lnTo>
                    <a:pt x="15312" y="93446"/>
                  </a:lnTo>
                  <a:lnTo>
                    <a:pt x="16908" y="107403"/>
                  </a:lnTo>
                  <a:lnTo>
                    <a:pt x="18131" y="122402"/>
                  </a:lnTo>
                  <a:lnTo>
                    <a:pt x="19028" y="138621"/>
                  </a:lnTo>
                  <a:lnTo>
                    <a:pt x="19665" y="156013"/>
                  </a:lnTo>
                  <a:lnTo>
                    <a:pt x="20110" y="174068"/>
                  </a:lnTo>
                  <a:lnTo>
                    <a:pt x="20415" y="191947"/>
                  </a:lnTo>
                  <a:lnTo>
                    <a:pt x="20625" y="209189"/>
                  </a:lnTo>
                  <a:lnTo>
                    <a:pt x="20766" y="225695"/>
                  </a:lnTo>
                  <a:lnTo>
                    <a:pt x="20862" y="241546"/>
                  </a:lnTo>
                  <a:lnTo>
                    <a:pt x="20926" y="256867"/>
                  </a:lnTo>
                  <a:lnTo>
                    <a:pt x="20970" y="271570"/>
                  </a:lnTo>
                  <a:lnTo>
                    <a:pt x="21003" y="286994"/>
                  </a:lnTo>
                  <a:lnTo>
                    <a:pt x="21031" y="306732"/>
                  </a:lnTo>
                  <a:lnTo>
                    <a:pt x="21056" y="33691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85098" y="505367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43749" y="2867"/>
                  </a:lnTo>
                  <a:lnTo>
                    <a:pt x="234121" y="5009"/>
                  </a:lnTo>
                  <a:lnTo>
                    <a:pt x="222834" y="6617"/>
                  </a:lnTo>
                  <a:lnTo>
                    <a:pt x="210167" y="7970"/>
                  </a:lnTo>
                  <a:lnTo>
                    <a:pt x="196687" y="9467"/>
                  </a:lnTo>
                  <a:lnTo>
                    <a:pt x="182815" y="11313"/>
                  </a:lnTo>
                  <a:lnTo>
                    <a:pt x="168779" y="13380"/>
                  </a:lnTo>
                  <a:lnTo>
                    <a:pt x="154688" y="15313"/>
                  </a:lnTo>
                  <a:lnTo>
                    <a:pt x="140587" y="16909"/>
                  </a:lnTo>
                  <a:lnTo>
                    <a:pt x="126493" y="18132"/>
                  </a:lnTo>
                  <a:lnTo>
                    <a:pt x="112411" y="19029"/>
                  </a:lnTo>
                  <a:lnTo>
                    <a:pt x="98345" y="19671"/>
                  </a:lnTo>
                  <a:lnTo>
                    <a:pt x="84456" y="20288"/>
                  </a:lnTo>
                  <a:lnTo>
                    <a:pt x="71051" y="21243"/>
                  </a:lnTo>
                  <a:lnTo>
                    <a:pt x="58264" y="22700"/>
                  </a:lnTo>
                  <a:lnTo>
                    <a:pt x="46320" y="24503"/>
                  </a:lnTo>
                  <a:lnTo>
                    <a:pt x="34340" y="26441"/>
                  </a:lnTo>
                  <a:lnTo>
                    <a:pt x="20153" y="28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97535" y="589595"/>
              <a:ext cx="142888" cy="109923"/>
            </a:xfrm>
            <a:custGeom>
              <a:avLst/>
              <a:gdLst/>
              <a:ahLst/>
              <a:cxnLst/>
              <a:rect l="0" t="0" r="0" b="0"/>
              <a:pathLst>
                <a:path w="142888" h="109923">
                  <a:moveTo>
                    <a:pt x="92890" y="10529"/>
                  </a:moveTo>
                  <a:lnTo>
                    <a:pt x="84021" y="7729"/>
                  </a:lnTo>
                  <a:lnTo>
                    <a:pt x="75035" y="6227"/>
                  </a:lnTo>
                  <a:lnTo>
                    <a:pt x="65048" y="5930"/>
                  </a:lnTo>
                  <a:lnTo>
                    <a:pt x="54413" y="6955"/>
                  </a:lnTo>
                  <a:lnTo>
                    <a:pt x="43898" y="9719"/>
                  </a:lnTo>
                  <a:lnTo>
                    <a:pt x="33951" y="14295"/>
                  </a:lnTo>
                  <a:lnTo>
                    <a:pt x="24837" y="20455"/>
                  </a:lnTo>
                  <a:lnTo>
                    <a:pt x="16797" y="27871"/>
                  </a:lnTo>
                  <a:lnTo>
                    <a:pt x="9855" y="36221"/>
                  </a:lnTo>
                  <a:lnTo>
                    <a:pt x="4347" y="45078"/>
                  </a:lnTo>
                  <a:lnTo>
                    <a:pt x="996" y="53934"/>
                  </a:lnTo>
                  <a:lnTo>
                    <a:pt x="0" y="62515"/>
                  </a:lnTo>
                  <a:lnTo>
                    <a:pt x="1110" y="70750"/>
                  </a:lnTo>
                  <a:lnTo>
                    <a:pt x="3906" y="78666"/>
                  </a:lnTo>
                  <a:lnTo>
                    <a:pt x="7977" y="86318"/>
                  </a:lnTo>
                  <a:lnTo>
                    <a:pt x="13300" y="93441"/>
                  </a:lnTo>
                  <a:lnTo>
                    <a:pt x="20221" y="99473"/>
                  </a:lnTo>
                  <a:lnTo>
                    <a:pt x="28796" y="104193"/>
                  </a:lnTo>
                  <a:lnTo>
                    <a:pt x="38653" y="107532"/>
                  </a:lnTo>
                  <a:lnTo>
                    <a:pt x="49186" y="109407"/>
                  </a:lnTo>
                  <a:lnTo>
                    <a:pt x="59975" y="109922"/>
                  </a:lnTo>
                  <a:lnTo>
                    <a:pt x="70812" y="109150"/>
                  </a:lnTo>
                  <a:lnTo>
                    <a:pt x="81614" y="107044"/>
                  </a:lnTo>
                  <a:lnTo>
                    <a:pt x="92353" y="103701"/>
                  </a:lnTo>
                  <a:lnTo>
                    <a:pt x="102870" y="99170"/>
                  </a:lnTo>
                  <a:lnTo>
                    <a:pt x="112866" y="93380"/>
                  </a:lnTo>
                  <a:lnTo>
                    <a:pt x="122208" y="86411"/>
                  </a:lnTo>
                  <a:lnTo>
                    <a:pt x="130449" y="78461"/>
                  </a:lnTo>
                  <a:lnTo>
                    <a:pt x="136774" y="69754"/>
                  </a:lnTo>
                  <a:lnTo>
                    <a:pt x="140909" y="60496"/>
                  </a:lnTo>
                  <a:lnTo>
                    <a:pt x="142887" y="51009"/>
                  </a:lnTo>
                  <a:lnTo>
                    <a:pt x="142785" y="41721"/>
                  </a:lnTo>
                  <a:lnTo>
                    <a:pt x="140858" y="32855"/>
                  </a:lnTo>
                  <a:lnTo>
                    <a:pt x="137142" y="24768"/>
                  </a:lnTo>
                  <a:lnTo>
                    <a:pt x="131383" y="18014"/>
                  </a:lnTo>
                  <a:lnTo>
                    <a:pt x="123642" y="12770"/>
                  </a:lnTo>
                  <a:lnTo>
                    <a:pt x="114832" y="8884"/>
                  </a:lnTo>
                  <a:lnTo>
                    <a:pt x="105682" y="5681"/>
                  </a:lnTo>
                  <a:lnTo>
                    <a:pt x="95391" y="2881"/>
                  </a:lnTo>
                  <a:lnTo>
                    <a:pt x="82361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64165" y="516260"/>
              <a:ext cx="113027" cy="322616"/>
            </a:xfrm>
            <a:custGeom>
              <a:avLst/>
              <a:gdLst/>
              <a:ahLst/>
              <a:cxnLst/>
              <a:rect l="0" t="0" r="0" b="0"/>
              <a:pathLst>
                <a:path w="113027" h="322616">
                  <a:moveTo>
                    <a:pt x="0" y="115449"/>
                  </a:moveTo>
                  <a:lnTo>
                    <a:pt x="0" y="130185"/>
                  </a:lnTo>
                  <a:lnTo>
                    <a:pt x="1" y="144737"/>
                  </a:lnTo>
                  <a:lnTo>
                    <a:pt x="5" y="160522"/>
                  </a:lnTo>
                  <a:lnTo>
                    <a:pt x="178" y="177238"/>
                  </a:lnTo>
                  <a:lnTo>
                    <a:pt x="826" y="194082"/>
                  </a:lnTo>
                  <a:lnTo>
                    <a:pt x="2075" y="210562"/>
                  </a:lnTo>
                  <a:lnTo>
                    <a:pt x="3728" y="226525"/>
                  </a:lnTo>
                  <a:lnTo>
                    <a:pt x="5376" y="241996"/>
                  </a:lnTo>
                  <a:lnTo>
                    <a:pt x="6779" y="257063"/>
                  </a:lnTo>
                  <a:lnTo>
                    <a:pt x="7871" y="271824"/>
                  </a:lnTo>
                  <a:lnTo>
                    <a:pt x="8679" y="286362"/>
                  </a:lnTo>
                  <a:lnTo>
                    <a:pt x="9246" y="300712"/>
                  </a:lnTo>
                  <a:lnTo>
                    <a:pt x="9208" y="313790"/>
                  </a:lnTo>
                  <a:lnTo>
                    <a:pt x="7964" y="321908"/>
                  </a:lnTo>
                  <a:lnTo>
                    <a:pt x="5973" y="322615"/>
                  </a:lnTo>
                  <a:lnTo>
                    <a:pt x="4194" y="317560"/>
                  </a:lnTo>
                  <a:lnTo>
                    <a:pt x="2872" y="308507"/>
                  </a:lnTo>
                  <a:lnTo>
                    <a:pt x="1945" y="296709"/>
                  </a:lnTo>
                  <a:lnTo>
                    <a:pt x="1310" y="283039"/>
                  </a:lnTo>
                  <a:lnTo>
                    <a:pt x="880" y="268098"/>
                  </a:lnTo>
                  <a:lnTo>
                    <a:pt x="589" y="252300"/>
                  </a:lnTo>
                  <a:lnTo>
                    <a:pt x="395" y="235923"/>
                  </a:lnTo>
                  <a:lnTo>
                    <a:pt x="264" y="219160"/>
                  </a:lnTo>
                  <a:lnTo>
                    <a:pt x="176" y="202136"/>
                  </a:lnTo>
                  <a:lnTo>
                    <a:pt x="118" y="184943"/>
                  </a:lnTo>
                  <a:lnTo>
                    <a:pt x="79" y="167801"/>
                  </a:lnTo>
                  <a:lnTo>
                    <a:pt x="52" y="151058"/>
                  </a:lnTo>
                  <a:lnTo>
                    <a:pt x="40" y="134868"/>
                  </a:lnTo>
                  <a:lnTo>
                    <a:pt x="200" y="119215"/>
                  </a:lnTo>
                  <a:lnTo>
                    <a:pt x="841" y="104010"/>
                  </a:lnTo>
                  <a:lnTo>
                    <a:pt x="2089" y="89154"/>
                  </a:lnTo>
                  <a:lnTo>
                    <a:pt x="3911" y="74718"/>
                  </a:lnTo>
                  <a:lnTo>
                    <a:pt x="6206" y="60937"/>
                  </a:lnTo>
                  <a:lnTo>
                    <a:pt x="8870" y="47896"/>
                  </a:lnTo>
                  <a:lnTo>
                    <a:pt x="12133" y="35849"/>
                  </a:lnTo>
                  <a:lnTo>
                    <a:pt x="16533" y="25282"/>
                  </a:lnTo>
                  <a:lnTo>
                    <a:pt x="22273" y="16334"/>
                  </a:lnTo>
                  <a:lnTo>
                    <a:pt x="29248" y="9157"/>
                  </a:lnTo>
                  <a:lnTo>
                    <a:pt x="37224" y="4076"/>
                  </a:lnTo>
                  <a:lnTo>
                    <a:pt x="45962" y="1071"/>
                  </a:lnTo>
                  <a:lnTo>
                    <a:pt x="55251" y="0"/>
                  </a:lnTo>
                  <a:lnTo>
                    <a:pt x="64931" y="786"/>
                  </a:lnTo>
                  <a:lnTo>
                    <a:pt x="74874" y="3208"/>
                  </a:lnTo>
                  <a:lnTo>
                    <a:pt x="84668" y="7273"/>
                  </a:lnTo>
                  <a:lnTo>
                    <a:pt x="93638" y="13273"/>
                  </a:lnTo>
                  <a:lnTo>
                    <a:pt x="101470" y="21199"/>
                  </a:lnTo>
                  <a:lnTo>
                    <a:pt x="107711" y="30774"/>
                  </a:lnTo>
                  <a:lnTo>
                    <a:pt x="111622" y="41642"/>
                  </a:lnTo>
                  <a:lnTo>
                    <a:pt x="113026" y="53466"/>
                  </a:lnTo>
                  <a:lnTo>
                    <a:pt x="112206" y="65810"/>
                  </a:lnTo>
                  <a:lnTo>
                    <a:pt x="109613" y="78162"/>
                  </a:lnTo>
                  <a:lnTo>
                    <a:pt x="105689" y="90239"/>
                  </a:lnTo>
                  <a:lnTo>
                    <a:pt x="100806" y="101804"/>
                  </a:lnTo>
                  <a:lnTo>
                    <a:pt x="95245" y="112578"/>
                  </a:lnTo>
                  <a:lnTo>
                    <a:pt x="89212" y="122489"/>
                  </a:lnTo>
                  <a:lnTo>
                    <a:pt x="82689" y="131466"/>
                  </a:lnTo>
                  <a:lnTo>
                    <a:pt x="75472" y="139359"/>
                  </a:lnTo>
                  <a:lnTo>
                    <a:pt x="67511" y="146185"/>
                  </a:lnTo>
                  <a:lnTo>
                    <a:pt x="59153" y="151957"/>
                  </a:lnTo>
                  <a:lnTo>
                    <a:pt x="50132" y="157163"/>
                  </a:lnTo>
                  <a:lnTo>
                    <a:pt x="38539" y="162262"/>
                  </a:lnTo>
                  <a:lnTo>
                    <a:pt x="21058" y="16809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01036" y="305326"/>
              <a:ext cx="147400" cy="389555"/>
            </a:xfrm>
            <a:custGeom>
              <a:avLst/>
              <a:gdLst/>
              <a:ahLst/>
              <a:cxnLst/>
              <a:rect l="0" t="0" r="0" b="0"/>
              <a:pathLst>
                <a:path w="147400" h="389555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5" y="65463"/>
                  </a:lnTo>
                  <a:lnTo>
                    <a:pt x="6772" y="81177"/>
                  </a:lnTo>
                  <a:lnTo>
                    <a:pt x="8043" y="97107"/>
                  </a:lnTo>
                  <a:lnTo>
                    <a:pt x="9502" y="112482"/>
                  </a:lnTo>
                  <a:lnTo>
                    <a:pt x="11335" y="126936"/>
                  </a:lnTo>
                  <a:lnTo>
                    <a:pt x="13566" y="140773"/>
                  </a:lnTo>
                  <a:lnTo>
                    <a:pt x="16142" y="154751"/>
                  </a:lnTo>
                  <a:lnTo>
                    <a:pt x="18985" y="169305"/>
                  </a:lnTo>
                  <a:lnTo>
                    <a:pt x="21861" y="184371"/>
                  </a:lnTo>
                  <a:lnTo>
                    <a:pt x="24404" y="199572"/>
                  </a:lnTo>
                  <a:lnTo>
                    <a:pt x="26444" y="214655"/>
                  </a:lnTo>
                  <a:lnTo>
                    <a:pt x="27982" y="229530"/>
                  </a:lnTo>
                  <a:lnTo>
                    <a:pt x="29096" y="244197"/>
                  </a:lnTo>
                  <a:lnTo>
                    <a:pt x="29882" y="258690"/>
                  </a:lnTo>
                  <a:lnTo>
                    <a:pt x="30429" y="273049"/>
                  </a:lnTo>
                  <a:lnTo>
                    <a:pt x="30804" y="287309"/>
                  </a:lnTo>
                  <a:lnTo>
                    <a:pt x="31059" y="301397"/>
                  </a:lnTo>
                  <a:lnTo>
                    <a:pt x="31244" y="311729"/>
                  </a:lnTo>
                  <a:lnTo>
                    <a:pt x="31381" y="313853"/>
                  </a:lnTo>
                  <a:lnTo>
                    <a:pt x="31478" y="309219"/>
                  </a:lnTo>
                  <a:lnTo>
                    <a:pt x="31873" y="300211"/>
                  </a:lnTo>
                  <a:lnTo>
                    <a:pt x="33198" y="288744"/>
                  </a:lnTo>
                  <a:lnTo>
                    <a:pt x="35730" y="276006"/>
                  </a:lnTo>
                  <a:lnTo>
                    <a:pt x="39736" y="263124"/>
                  </a:lnTo>
                  <a:lnTo>
                    <a:pt x="45631" y="251346"/>
                  </a:lnTo>
                  <a:lnTo>
                    <a:pt x="53443" y="241246"/>
                  </a:lnTo>
                  <a:lnTo>
                    <a:pt x="62587" y="233625"/>
                  </a:lnTo>
                  <a:lnTo>
                    <a:pt x="72093" y="229756"/>
                  </a:lnTo>
                  <a:lnTo>
                    <a:pt x="81363" y="229966"/>
                  </a:lnTo>
                  <a:lnTo>
                    <a:pt x="90023" y="233647"/>
                  </a:lnTo>
                  <a:lnTo>
                    <a:pt x="97759" y="239761"/>
                  </a:lnTo>
                  <a:lnTo>
                    <a:pt x="104513" y="247454"/>
                  </a:lnTo>
                  <a:lnTo>
                    <a:pt x="110403" y="256153"/>
                  </a:lnTo>
                  <a:lnTo>
                    <a:pt x="115610" y="265494"/>
                  </a:lnTo>
                  <a:lnTo>
                    <a:pt x="120304" y="275246"/>
                  </a:lnTo>
                  <a:lnTo>
                    <a:pt x="124630" y="285265"/>
                  </a:lnTo>
                  <a:lnTo>
                    <a:pt x="128698" y="295458"/>
                  </a:lnTo>
                  <a:lnTo>
                    <a:pt x="132581" y="305769"/>
                  </a:lnTo>
                  <a:lnTo>
                    <a:pt x="136173" y="316323"/>
                  </a:lnTo>
                  <a:lnTo>
                    <a:pt x="139206" y="327403"/>
                  </a:lnTo>
                  <a:lnTo>
                    <a:pt x="141577" y="339101"/>
                  </a:lnTo>
                  <a:lnTo>
                    <a:pt x="143342" y="350766"/>
                  </a:lnTo>
                  <a:lnTo>
                    <a:pt x="144801" y="362234"/>
                  </a:lnTo>
                  <a:lnTo>
                    <a:pt x="146080" y="374514"/>
                  </a:lnTo>
                  <a:lnTo>
                    <a:pt x="147399" y="38955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01077" y="536953"/>
              <a:ext cx="42115" cy="136871"/>
            </a:xfrm>
            <a:custGeom>
              <a:avLst/>
              <a:gdLst/>
              <a:ahLst/>
              <a:cxnLst/>
              <a:rect l="0" t="0" r="0" b="0"/>
              <a:pathLst>
                <a:path w="42115" h="136871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51"/>
                  </a:lnTo>
                  <a:lnTo>
                    <a:pt x="11656" y="35145"/>
                  </a:lnTo>
                  <a:lnTo>
                    <a:pt x="14822" y="45288"/>
                  </a:lnTo>
                  <a:lnTo>
                    <a:pt x="18085" y="56329"/>
                  </a:lnTo>
                  <a:lnTo>
                    <a:pt x="21423" y="67996"/>
                  </a:lnTo>
                  <a:lnTo>
                    <a:pt x="24815" y="79818"/>
                  </a:lnTo>
                  <a:lnTo>
                    <a:pt x="28239" y="91493"/>
                  </a:lnTo>
                  <a:lnTo>
                    <a:pt x="31533" y="102471"/>
                  </a:lnTo>
                  <a:lnTo>
                    <a:pt x="34715" y="112944"/>
                  </a:lnTo>
                  <a:lnTo>
                    <a:pt x="38064" y="123830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69492" y="494839"/>
              <a:ext cx="178986" cy="421141"/>
            </a:xfrm>
            <a:custGeom>
              <a:avLst/>
              <a:gdLst/>
              <a:ahLst/>
              <a:cxnLst/>
              <a:rect l="0" t="0" r="0" b="0"/>
              <a:pathLst>
                <a:path w="178986" h="421141">
                  <a:moveTo>
                    <a:pt x="178985" y="0"/>
                  </a:moveTo>
                  <a:lnTo>
                    <a:pt x="173050" y="8868"/>
                  </a:lnTo>
                  <a:lnTo>
                    <a:pt x="166845" y="17855"/>
                  </a:lnTo>
                  <a:lnTo>
                    <a:pt x="159754" y="27855"/>
                  </a:lnTo>
                  <a:lnTo>
                    <a:pt x="151987" y="39009"/>
                  </a:lnTo>
                  <a:lnTo>
                    <a:pt x="143988" y="51468"/>
                  </a:lnTo>
                  <a:lnTo>
                    <a:pt x="136047" y="65166"/>
                  </a:lnTo>
                  <a:lnTo>
                    <a:pt x="128273" y="79411"/>
                  </a:lnTo>
                  <a:lnTo>
                    <a:pt x="120680" y="93043"/>
                  </a:lnTo>
                  <a:lnTo>
                    <a:pt x="113243" y="105475"/>
                  </a:lnTo>
                  <a:lnTo>
                    <a:pt x="105928" y="117124"/>
                  </a:lnTo>
                  <a:lnTo>
                    <a:pt x="98703" y="129085"/>
                  </a:lnTo>
                  <a:lnTo>
                    <a:pt x="91547" y="141981"/>
                  </a:lnTo>
                  <a:lnTo>
                    <a:pt x="84604" y="155612"/>
                  </a:lnTo>
                  <a:lnTo>
                    <a:pt x="78168" y="169242"/>
                  </a:lnTo>
                  <a:lnTo>
                    <a:pt x="72358" y="182417"/>
                  </a:lnTo>
                  <a:lnTo>
                    <a:pt x="67135" y="195010"/>
                  </a:lnTo>
                  <a:lnTo>
                    <a:pt x="62393" y="207067"/>
                  </a:lnTo>
                  <a:lnTo>
                    <a:pt x="58012" y="218699"/>
                  </a:lnTo>
                  <a:lnTo>
                    <a:pt x="53730" y="230340"/>
                  </a:lnTo>
                  <a:lnTo>
                    <a:pt x="49161" y="242694"/>
                  </a:lnTo>
                  <a:lnTo>
                    <a:pt x="44123" y="256091"/>
                  </a:lnTo>
                  <a:lnTo>
                    <a:pt x="38772" y="270517"/>
                  </a:lnTo>
                  <a:lnTo>
                    <a:pt x="33487" y="285804"/>
                  </a:lnTo>
                  <a:lnTo>
                    <a:pt x="28494" y="301752"/>
                  </a:lnTo>
                  <a:lnTo>
                    <a:pt x="24007" y="318020"/>
                  </a:lnTo>
                  <a:lnTo>
                    <a:pt x="20300" y="334159"/>
                  </a:lnTo>
                  <a:lnTo>
                    <a:pt x="17435" y="349922"/>
                  </a:lnTo>
                  <a:lnTo>
                    <a:pt x="15123" y="364857"/>
                  </a:lnTo>
                  <a:lnTo>
                    <a:pt x="12487" y="379781"/>
                  </a:lnTo>
                  <a:lnTo>
                    <a:pt x="8175" y="39712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65627" y="473782"/>
              <a:ext cx="109648" cy="189514"/>
            </a:xfrm>
            <a:custGeom>
              <a:avLst/>
              <a:gdLst/>
              <a:ahLst/>
              <a:cxnLst/>
              <a:rect l="0" t="0" r="0" b="0"/>
              <a:pathLst>
                <a:path w="109648" h="189514">
                  <a:moveTo>
                    <a:pt x="109191" y="0"/>
                  </a:moveTo>
                  <a:lnTo>
                    <a:pt x="97523" y="3001"/>
                  </a:lnTo>
                  <a:lnTo>
                    <a:pt x="87035" y="6423"/>
                  </a:lnTo>
                  <a:lnTo>
                    <a:pt x="76733" y="10619"/>
                  </a:lnTo>
                  <a:lnTo>
                    <a:pt x="66431" y="15519"/>
                  </a:lnTo>
                  <a:lnTo>
                    <a:pt x="56088" y="21001"/>
                  </a:lnTo>
                  <a:lnTo>
                    <a:pt x="45702" y="26931"/>
                  </a:lnTo>
                  <a:lnTo>
                    <a:pt x="35447" y="33193"/>
                  </a:lnTo>
                  <a:lnTo>
                    <a:pt x="25638" y="39691"/>
                  </a:lnTo>
                  <a:lnTo>
                    <a:pt x="16430" y="46355"/>
                  </a:lnTo>
                  <a:lnTo>
                    <a:pt x="8451" y="53134"/>
                  </a:lnTo>
                  <a:lnTo>
                    <a:pt x="2836" y="59991"/>
                  </a:lnTo>
                  <a:lnTo>
                    <a:pt x="0" y="66892"/>
                  </a:lnTo>
                  <a:lnTo>
                    <a:pt x="48" y="73492"/>
                  </a:lnTo>
                  <a:lnTo>
                    <a:pt x="3113" y="79166"/>
                  </a:lnTo>
                  <a:lnTo>
                    <a:pt x="8954" y="83645"/>
                  </a:lnTo>
                  <a:lnTo>
                    <a:pt x="17077" y="86991"/>
                  </a:lnTo>
                  <a:lnTo>
                    <a:pt x="26945" y="89403"/>
                  </a:lnTo>
                  <a:lnTo>
                    <a:pt x="38087" y="91105"/>
                  </a:lnTo>
                  <a:lnTo>
                    <a:pt x="49970" y="92453"/>
                  </a:lnTo>
                  <a:lnTo>
                    <a:pt x="62010" y="93907"/>
                  </a:lnTo>
                  <a:lnTo>
                    <a:pt x="73868" y="95722"/>
                  </a:lnTo>
                  <a:lnTo>
                    <a:pt x="84947" y="98437"/>
                  </a:lnTo>
                  <a:lnTo>
                    <a:pt x="94330" y="102928"/>
                  </a:lnTo>
                  <a:lnTo>
                    <a:pt x="101666" y="109502"/>
                  </a:lnTo>
                  <a:lnTo>
                    <a:pt x="106778" y="117664"/>
                  </a:lnTo>
                  <a:lnTo>
                    <a:pt x="109401" y="126436"/>
                  </a:lnTo>
                  <a:lnTo>
                    <a:pt x="109647" y="135182"/>
                  </a:lnTo>
                  <a:lnTo>
                    <a:pt x="107901" y="143643"/>
                  </a:lnTo>
                  <a:lnTo>
                    <a:pt x="104611" y="151770"/>
                  </a:lnTo>
                  <a:lnTo>
                    <a:pt x="100181" y="159587"/>
                  </a:lnTo>
                  <a:lnTo>
                    <a:pt x="94770" y="166664"/>
                  </a:lnTo>
                  <a:lnTo>
                    <a:pt x="88316" y="172141"/>
                  </a:lnTo>
                  <a:lnTo>
                    <a:pt x="80875" y="175686"/>
                  </a:lnTo>
                  <a:lnTo>
                    <a:pt x="72868" y="177791"/>
                  </a:lnTo>
                  <a:lnTo>
                    <a:pt x="64125" y="179811"/>
                  </a:lnTo>
                  <a:lnTo>
                    <a:pt x="52756" y="183038"/>
                  </a:lnTo>
                  <a:lnTo>
                    <a:pt x="35492" y="18951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54434" y="568538"/>
              <a:ext cx="4613" cy="115815"/>
            </a:xfrm>
            <a:custGeom>
              <a:avLst/>
              <a:gdLst/>
              <a:ahLst/>
              <a:cxnLst/>
              <a:rect l="0" t="0" r="0" b="0"/>
              <a:pathLst>
                <a:path w="4613" h="115815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6" y="35145"/>
                  </a:lnTo>
                  <a:lnTo>
                    <a:pt x="1325" y="45289"/>
                  </a:lnTo>
                  <a:lnTo>
                    <a:pt x="2141" y="56320"/>
                  </a:lnTo>
                  <a:lnTo>
                    <a:pt x="2827" y="67714"/>
                  </a:lnTo>
                  <a:lnTo>
                    <a:pt x="3429" y="79706"/>
                  </a:lnTo>
                  <a:lnTo>
                    <a:pt x="3993" y="94467"/>
                  </a:lnTo>
                  <a:lnTo>
                    <a:pt x="4612" y="11581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37989" y="4421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44816" y="519627"/>
              <a:ext cx="114273" cy="123306"/>
            </a:xfrm>
            <a:custGeom>
              <a:avLst/>
              <a:gdLst/>
              <a:ahLst/>
              <a:cxnLst/>
              <a:rect l="0" t="0" r="0" b="0"/>
              <a:pathLst>
                <a:path w="114273" h="123306">
                  <a:moveTo>
                    <a:pt x="103743" y="27854"/>
                  </a:moveTo>
                  <a:lnTo>
                    <a:pt x="97809" y="21987"/>
                  </a:lnTo>
                  <a:lnTo>
                    <a:pt x="91604" y="16422"/>
                  </a:lnTo>
                  <a:lnTo>
                    <a:pt x="84508" y="10641"/>
                  </a:lnTo>
                  <a:lnTo>
                    <a:pt x="76568" y="5252"/>
                  </a:lnTo>
                  <a:lnTo>
                    <a:pt x="67922" y="1516"/>
                  </a:lnTo>
                  <a:lnTo>
                    <a:pt x="58732" y="0"/>
                  </a:lnTo>
                  <a:lnTo>
                    <a:pt x="49305" y="627"/>
                  </a:lnTo>
                  <a:lnTo>
                    <a:pt x="40064" y="3030"/>
                  </a:lnTo>
                  <a:lnTo>
                    <a:pt x="31229" y="6801"/>
                  </a:lnTo>
                  <a:lnTo>
                    <a:pt x="22993" y="11738"/>
                  </a:lnTo>
                  <a:lnTo>
                    <a:pt x="15609" y="17859"/>
                  </a:lnTo>
                  <a:lnTo>
                    <a:pt x="9137" y="25084"/>
                  </a:lnTo>
                  <a:lnTo>
                    <a:pt x="3960" y="33390"/>
                  </a:lnTo>
                  <a:lnTo>
                    <a:pt x="838" y="42874"/>
                  </a:lnTo>
                  <a:lnTo>
                    <a:pt x="0" y="53471"/>
                  </a:lnTo>
                  <a:lnTo>
                    <a:pt x="1216" y="64672"/>
                  </a:lnTo>
                  <a:lnTo>
                    <a:pt x="4084" y="75651"/>
                  </a:lnTo>
                  <a:lnTo>
                    <a:pt x="8199" y="85952"/>
                  </a:lnTo>
                  <a:lnTo>
                    <a:pt x="13383" y="95324"/>
                  </a:lnTo>
                  <a:lnTo>
                    <a:pt x="19677" y="103547"/>
                  </a:lnTo>
                  <a:lnTo>
                    <a:pt x="27018" y="110622"/>
                  </a:lnTo>
                  <a:lnTo>
                    <a:pt x="35232" y="116391"/>
                  </a:lnTo>
                  <a:lnTo>
                    <a:pt x="44123" y="120450"/>
                  </a:lnTo>
                  <a:lnTo>
                    <a:pt x="53509" y="122735"/>
                  </a:lnTo>
                  <a:lnTo>
                    <a:pt x="63082" y="123305"/>
                  </a:lnTo>
                  <a:lnTo>
                    <a:pt x="72430" y="122176"/>
                  </a:lnTo>
                  <a:lnTo>
                    <a:pt x="81377" y="119511"/>
                  </a:lnTo>
                  <a:lnTo>
                    <a:pt x="90457" y="115703"/>
                  </a:lnTo>
                  <a:lnTo>
                    <a:pt x="100790" y="110083"/>
                  </a:lnTo>
                  <a:lnTo>
                    <a:pt x="114272" y="10155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11087" y="525822"/>
              <a:ext cx="200686" cy="116417"/>
            </a:xfrm>
            <a:custGeom>
              <a:avLst/>
              <a:gdLst/>
              <a:ahLst/>
              <a:cxnLst/>
              <a:rect l="0" t="0" r="0" b="0"/>
              <a:pathLst>
                <a:path w="200686" h="116417">
                  <a:moveTo>
                    <a:pt x="74343" y="95359"/>
                  </a:moveTo>
                  <a:lnTo>
                    <a:pt x="80009" y="86491"/>
                  </a:lnTo>
                  <a:lnTo>
                    <a:pt x="83653" y="77504"/>
                  </a:lnTo>
                  <a:lnTo>
                    <a:pt x="85558" y="67513"/>
                  </a:lnTo>
                  <a:lnTo>
                    <a:pt x="85887" y="56705"/>
                  </a:lnTo>
                  <a:lnTo>
                    <a:pt x="84619" y="45542"/>
                  </a:lnTo>
                  <a:lnTo>
                    <a:pt x="81885" y="34350"/>
                  </a:lnTo>
                  <a:lnTo>
                    <a:pt x="77619" y="23757"/>
                  </a:lnTo>
                  <a:lnTo>
                    <a:pt x="71487" y="14717"/>
                  </a:lnTo>
                  <a:lnTo>
                    <a:pt x="63485" y="7620"/>
                  </a:lnTo>
                  <a:lnTo>
                    <a:pt x="54199" y="2673"/>
                  </a:lnTo>
                  <a:lnTo>
                    <a:pt x="44590" y="161"/>
                  </a:lnTo>
                  <a:lnTo>
                    <a:pt x="35248" y="0"/>
                  </a:lnTo>
                  <a:lnTo>
                    <a:pt x="26538" y="2143"/>
                  </a:lnTo>
                  <a:lnTo>
                    <a:pt x="18768" y="6764"/>
                  </a:lnTo>
                  <a:lnTo>
                    <a:pt x="12000" y="13715"/>
                  </a:lnTo>
                  <a:lnTo>
                    <a:pt x="6440" y="22447"/>
                  </a:lnTo>
                  <a:lnTo>
                    <a:pt x="2520" y="32207"/>
                  </a:lnTo>
                  <a:lnTo>
                    <a:pt x="335" y="42461"/>
                  </a:lnTo>
                  <a:lnTo>
                    <a:pt x="0" y="52596"/>
                  </a:lnTo>
                  <a:lnTo>
                    <a:pt x="1819" y="61862"/>
                  </a:lnTo>
                  <a:lnTo>
                    <a:pt x="5752" y="69930"/>
                  </a:lnTo>
                  <a:lnTo>
                    <a:pt x="11647" y="76514"/>
                  </a:lnTo>
                  <a:lnTo>
                    <a:pt x="19415" y="81196"/>
                  </a:lnTo>
                  <a:lnTo>
                    <a:pt x="28813" y="83930"/>
                  </a:lnTo>
                  <a:lnTo>
                    <a:pt x="39189" y="84648"/>
                  </a:lnTo>
                  <a:lnTo>
                    <a:pt x="49604" y="83095"/>
                  </a:lnTo>
                  <a:lnTo>
                    <a:pt x="59524" y="79349"/>
                  </a:lnTo>
                  <a:lnTo>
                    <a:pt x="68638" y="73751"/>
                  </a:lnTo>
                  <a:lnTo>
                    <a:pt x="76688" y="66715"/>
                  </a:lnTo>
                  <a:lnTo>
                    <a:pt x="83672" y="58662"/>
                  </a:lnTo>
                  <a:lnTo>
                    <a:pt x="90296" y="51521"/>
                  </a:lnTo>
                  <a:lnTo>
                    <a:pt x="96869" y="48257"/>
                  </a:lnTo>
                  <a:lnTo>
                    <a:pt x="102740" y="49388"/>
                  </a:lnTo>
                  <a:lnTo>
                    <a:pt x="108247" y="53832"/>
                  </a:lnTo>
                  <a:lnTo>
                    <a:pt x="113813" y="60453"/>
                  </a:lnTo>
                  <a:lnTo>
                    <a:pt x="119792" y="68130"/>
                  </a:lnTo>
                  <a:lnTo>
                    <a:pt x="126529" y="75741"/>
                  </a:lnTo>
                  <a:lnTo>
                    <a:pt x="134118" y="82708"/>
                  </a:lnTo>
                  <a:lnTo>
                    <a:pt x="142477" y="88895"/>
                  </a:lnTo>
                  <a:lnTo>
                    <a:pt x="151455" y="94376"/>
                  </a:lnTo>
                  <a:lnTo>
                    <a:pt x="160883" y="99288"/>
                  </a:lnTo>
                  <a:lnTo>
                    <a:pt x="170178" y="103623"/>
                  </a:lnTo>
                  <a:lnTo>
                    <a:pt x="179257" y="107634"/>
                  </a:lnTo>
                  <a:lnTo>
                    <a:pt x="188915" y="111679"/>
                  </a:lnTo>
                  <a:lnTo>
                    <a:pt x="200685" y="11641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11771" y="315854"/>
              <a:ext cx="52644" cy="326385"/>
            </a:xfrm>
            <a:custGeom>
              <a:avLst/>
              <a:gdLst/>
              <a:ahLst/>
              <a:cxnLst/>
              <a:rect l="0" t="0" r="0" b="0"/>
              <a:pathLst>
                <a:path w="52644" h="326385">
                  <a:moveTo>
                    <a:pt x="0" y="0"/>
                  </a:moveTo>
                  <a:lnTo>
                    <a:pt x="68" y="14535"/>
                  </a:lnTo>
                  <a:lnTo>
                    <a:pt x="708" y="27166"/>
                  </a:lnTo>
                  <a:lnTo>
                    <a:pt x="2004" y="39089"/>
                  </a:lnTo>
                  <a:lnTo>
                    <a:pt x="3864" y="51262"/>
                  </a:lnTo>
                  <a:lnTo>
                    <a:pt x="6181" y="65048"/>
                  </a:lnTo>
                  <a:lnTo>
                    <a:pt x="8847" y="81043"/>
                  </a:lnTo>
                  <a:lnTo>
                    <a:pt x="11771" y="99015"/>
                  </a:lnTo>
                  <a:lnTo>
                    <a:pt x="14878" y="118295"/>
                  </a:lnTo>
                  <a:lnTo>
                    <a:pt x="18112" y="138325"/>
                  </a:lnTo>
                  <a:lnTo>
                    <a:pt x="21436" y="158281"/>
                  </a:lnTo>
                  <a:lnTo>
                    <a:pt x="24821" y="177051"/>
                  </a:lnTo>
                  <a:lnTo>
                    <a:pt x="28246" y="194149"/>
                  </a:lnTo>
                  <a:lnTo>
                    <a:pt x="31699" y="209778"/>
                  </a:lnTo>
                  <a:lnTo>
                    <a:pt x="35171" y="224516"/>
                  </a:lnTo>
                  <a:lnTo>
                    <a:pt x="38651" y="238805"/>
                  </a:lnTo>
                  <a:lnTo>
                    <a:pt x="41983" y="252864"/>
                  </a:lnTo>
                  <a:lnTo>
                    <a:pt x="45195" y="268457"/>
                  </a:lnTo>
                  <a:lnTo>
                    <a:pt x="48568" y="290316"/>
                  </a:lnTo>
                  <a:lnTo>
                    <a:pt x="52643" y="32638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359212" y="208344"/>
            <a:ext cx="1379951" cy="507594"/>
            <a:chOff x="6359212" y="208344"/>
            <a:chExt cx="1379951" cy="507594"/>
          </a:xfrm>
        </p:grpSpPr>
        <p:sp>
          <p:nvSpPr>
            <p:cNvPr id="39" name="Freeform 38"/>
            <p:cNvSpPr/>
            <p:nvPr/>
          </p:nvSpPr>
          <p:spPr>
            <a:xfrm>
              <a:off x="6430051" y="208344"/>
              <a:ext cx="129203" cy="454952"/>
            </a:xfrm>
            <a:custGeom>
              <a:avLst/>
              <a:gdLst/>
              <a:ahLst/>
              <a:cxnLst/>
              <a:rect l="0" t="0" r="0" b="0"/>
              <a:pathLst>
                <a:path w="129203" h="454952">
                  <a:moveTo>
                    <a:pt x="66032" y="454951"/>
                  </a:moveTo>
                  <a:lnTo>
                    <a:pt x="63165" y="446083"/>
                  </a:lnTo>
                  <a:lnTo>
                    <a:pt x="61023" y="437096"/>
                  </a:lnTo>
                  <a:lnTo>
                    <a:pt x="59416" y="427091"/>
                  </a:lnTo>
                  <a:lnTo>
                    <a:pt x="58062" y="415765"/>
                  </a:lnTo>
                  <a:lnTo>
                    <a:pt x="56565" y="402657"/>
                  </a:lnTo>
                  <a:lnTo>
                    <a:pt x="54714" y="387696"/>
                  </a:lnTo>
                  <a:lnTo>
                    <a:pt x="52474" y="371280"/>
                  </a:lnTo>
                  <a:lnTo>
                    <a:pt x="49894" y="354055"/>
                  </a:lnTo>
                  <a:lnTo>
                    <a:pt x="47044" y="336474"/>
                  </a:lnTo>
                  <a:lnTo>
                    <a:pt x="43995" y="318775"/>
                  </a:lnTo>
                  <a:lnTo>
                    <a:pt x="40802" y="301061"/>
                  </a:lnTo>
                  <a:lnTo>
                    <a:pt x="37509" y="283369"/>
                  </a:lnTo>
                  <a:lnTo>
                    <a:pt x="34146" y="265709"/>
                  </a:lnTo>
                  <a:lnTo>
                    <a:pt x="30736" y="248079"/>
                  </a:lnTo>
                  <a:lnTo>
                    <a:pt x="27292" y="230477"/>
                  </a:lnTo>
                  <a:lnTo>
                    <a:pt x="23828" y="213061"/>
                  </a:lnTo>
                  <a:lnTo>
                    <a:pt x="20348" y="196133"/>
                  </a:lnTo>
                  <a:lnTo>
                    <a:pt x="16858" y="179824"/>
                  </a:lnTo>
                  <a:lnTo>
                    <a:pt x="13362" y="164262"/>
                  </a:lnTo>
                  <a:lnTo>
                    <a:pt x="9862" y="149650"/>
                  </a:lnTo>
                  <a:lnTo>
                    <a:pt x="6367" y="135997"/>
                  </a:lnTo>
                  <a:lnTo>
                    <a:pt x="3207" y="122844"/>
                  </a:lnTo>
                  <a:lnTo>
                    <a:pt x="997" y="109398"/>
                  </a:lnTo>
                  <a:lnTo>
                    <a:pt x="0" y="95246"/>
                  </a:lnTo>
                  <a:lnTo>
                    <a:pt x="316" y="80806"/>
                  </a:lnTo>
                  <a:lnTo>
                    <a:pt x="2049" y="67098"/>
                  </a:lnTo>
                  <a:lnTo>
                    <a:pt x="5109" y="54662"/>
                  </a:lnTo>
                  <a:lnTo>
                    <a:pt x="9435" y="43703"/>
                  </a:lnTo>
                  <a:lnTo>
                    <a:pt x="15080" y="34340"/>
                  </a:lnTo>
                  <a:lnTo>
                    <a:pt x="21948" y="26455"/>
                  </a:lnTo>
                  <a:lnTo>
                    <a:pt x="29829" y="19787"/>
                  </a:lnTo>
                  <a:lnTo>
                    <a:pt x="38488" y="14051"/>
                  </a:lnTo>
                  <a:lnTo>
                    <a:pt x="47719" y="9007"/>
                  </a:lnTo>
                  <a:lnTo>
                    <a:pt x="57358" y="4784"/>
                  </a:lnTo>
                  <a:lnTo>
                    <a:pt x="67279" y="1851"/>
                  </a:lnTo>
                  <a:lnTo>
                    <a:pt x="77389" y="355"/>
                  </a:lnTo>
                  <a:lnTo>
                    <a:pt x="87361" y="0"/>
                  </a:lnTo>
                  <a:lnTo>
                    <a:pt x="97721" y="172"/>
                  </a:lnTo>
                  <a:lnTo>
                    <a:pt x="110496" y="887"/>
                  </a:lnTo>
                  <a:lnTo>
                    <a:pt x="129202" y="222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59212" y="452725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143325" y="10528"/>
                  </a:lnTo>
                  <a:lnTo>
                    <a:pt x="130055" y="10528"/>
                  </a:lnTo>
                  <a:lnTo>
                    <a:pt x="116853" y="10528"/>
                  </a:lnTo>
                  <a:lnTo>
                    <a:pt x="103512" y="10528"/>
                  </a:lnTo>
                  <a:lnTo>
                    <a:pt x="90004" y="10528"/>
                  </a:lnTo>
                  <a:lnTo>
                    <a:pt x="76359" y="10524"/>
                  </a:lnTo>
                  <a:lnTo>
                    <a:pt x="62832" y="10322"/>
                  </a:lnTo>
                  <a:lnTo>
                    <a:pt x="48348" y="9421"/>
                  </a:lnTo>
                  <a:lnTo>
                    <a:pt x="29399" y="66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53792" y="472947"/>
              <a:ext cx="123283" cy="190349"/>
            </a:xfrm>
            <a:custGeom>
              <a:avLst/>
              <a:gdLst/>
              <a:ahLst/>
              <a:cxnLst/>
              <a:rect l="0" t="0" r="0" b="0"/>
              <a:pathLst>
                <a:path w="123283" h="190349">
                  <a:moveTo>
                    <a:pt x="5461" y="64006"/>
                  </a:moveTo>
                  <a:lnTo>
                    <a:pt x="11463" y="69739"/>
                  </a:lnTo>
                  <a:lnTo>
                    <a:pt x="18309" y="74023"/>
                  </a:lnTo>
                  <a:lnTo>
                    <a:pt x="26700" y="77229"/>
                  </a:lnTo>
                  <a:lnTo>
                    <a:pt x="36501" y="79591"/>
                  </a:lnTo>
                  <a:lnTo>
                    <a:pt x="47463" y="81288"/>
                  </a:lnTo>
                  <a:lnTo>
                    <a:pt x="59315" y="82474"/>
                  </a:lnTo>
                  <a:lnTo>
                    <a:pt x="71492" y="82957"/>
                  </a:lnTo>
                  <a:lnTo>
                    <a:pt x="83192" y="82228"/>
                  </a:lnTo>
                  <a:lnTo>
                    <a:pt x="94006" y="80100"/>
                  </a:lnTo>
                  <a:lnTo>
                    <a:pt x="103566" y="76364"/>
                  </a:lnTo>
                  <a:lnTo>
                    <a:pt x="111391" y="70651"/>
                  </a:lnTo>
                  <a:lnTo>
                    <a:pt x="117382" y="62960"/>
                  </a:lnTo>
                  <a:lnTo>
                    <a:pt x="121441" y="53898"/>
                  </a:lnTo>
                  <a:lnTo>
                    <a:pt x="123282" y="44446"/>
                  </a:lnTo>
                  <a:lnTo>
                    <a:pt x="122958" y="35212"/>
                  </a:lnTo>
                  <a:lnTo>
                    <a:pt x="120473" y="26577"/>
                  </a:lnTo>
                  <a:lnTo>
                    <a:pt x="115615" y="18857"/>
                  </a:lnTo>
                  <a:lnTo>
                    <a:pt x="108501" y="12123"/>
                  </a:lnTo>
                  <a:lnTo>
                    <a:pt x="99658" y="6586"/>
                  </a:lnTo>
                  <a:lnTo>
                    <a:pt x="89823" y="2681"/>
                  </a:lnTo>
                  <a:lnTo>
                    <a:pt x="79510" y="500"/>
                  </a:lnTo>
                  <a:lnTo>
                    <a:pt x="68995" y="0"/>
                  </a:lnTo>
                  <a:lnTo>
                    <a:pt x="58410" y="1176"/>
                  </a:lnTo>
                  <a:lnTo>
                    <a:pt x="47821" y="3859"/>
                  </a:lnTo>
                  <a:lnTo>
                    <a:pt x="37575" y="7929"/>
                  </a:lnTo>
                  <a:lnTo>
                    <a:pt x="28293" y="13402"/>
                  </a:lnTo>
                  <a:lnTo>
                    <a:pt x="20238" y="20164"/>
                  </a:lnTo>
                  <a:lnTo>
                    <a:pt x="13507" y="28314"/>
                  </a:lnTo>
                  <a:lnTo>
                    <a:pt x="8201" y="38218"/>
                  </a:lnTo>
                  <a:lnTo>
                    <a:pt x="4230" y="49917"/>
                  </a:lnTo>
                  <a:lnTo>
                    <a:pt x="1528" y="63010"/>
                  </a:lnTo>
                  <a:lnTo>
                    <a:pt x="146" y="76862"/>
                  </a:lnTo>
                  <a:lnTo>
                    <a:pt x="0" y="91019"/>
                  </a:lnTo>
                  <a:lnTo>
                    <a:pt x="1204" y="104930"/>
                  </a:lnTo>
                  <a:lnTo>
                    <a:pt x="4141" y="117884"/>
                  </a:lnTo>
                  <a:lnTo>
                    <a:pt x="8858" y="129586"/>
                  </a:lnTo>
                  <a:lnTo>
                    <a:pt x="15127" y="139933"/>
                  </a:lnTo>
                  <a:lnTo>
                    <a:pt x="22622" y="148827"/>
                  </a:lnTo>
                  <a:lnTo>
                    <a:pt x="31038" y="156368"/>
                  </a:lnTo>
                  <a:lnTo>
                    <a:pt x="40280" y="162792"/>
                  </a:lnTo>
                  <a:lnTo>
                    <a:pt x="50461" y="168357"/>
                  </a:lnTo>
                  <a:lnTo>
                    <a:pt x="61549" y="173288"/>
                  </a:lnTo>
                  <a:lnTo>
                    <a:pt x="72800" y="177618"/>
                  </a:lnTo>
                  <a:lnTo>
                    <a:pt x="83944" y="181617"/>
                  </a:lnTo>
                  <a:lnTo>
                    <a:pt x="95961" y="185641"/>
                  </a:lnTo>
                  <a:lnTo>
                    <a:pt x="110746" y="19034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43162" y="514127"/>
              <a:ext cx="163533" cy="159697"/>
            </a:xfrm>
            <a:custGeom>
              <a:avLst/>
              <a:gdLst/>
              <a:ahLst/>
              <a:cxnLst/>
              <a:rect l="0" t="0" r="0" b="0"/>
              <a:pathLst>
                <a:path w="163533" h="159697">
                  <a:moveTo>
                    <a:pt x="68776" y="107054"/>
                  </a:moveTo>
                  <a:lnTo>
                    <a:pt x="74510" y="101052"/>
                  </a:lnTo>
                  <a:lnTo>
                    <a:pt x="78793" y="94207"/>
                  </a:lnTo>
                  <a:lnTo>
                    <a:pt x="81995" y="85820"/>
                  </a:lnTo>
                  <a:lnTo>
                    <a:pt x="84184" y="76193"/>
                  </a:lnTo>
                  <a:lnTo>
                    <a:pt x="85232" y="65878"/>
                  </a:lnTo>
                  <a:lnTo>
                    <a:pt x="85169" y="55275"/>
                  </a:lnTo>
                  <a:lnTo>
                    <a:pt x="84000" y="44750"/>
                  </a:lnTo>
                  <a:lnTo>
                    <a:pt x="81623" y="34698"/>
                  </a:lnTo>
                  <a:lnTo>
                    <a:pt x="78091" y="25288"/>
                  </a:lnTo>
                  <a:lnTo>
                    <a:pt x="73264" y="16820"/>
                  </a:lnTo>
                  <a:lnTo>
                    <a:pt x="66743" y="9804"/>
                  </a:lnTo>
                  <a:lnTo>
                    <a:pt x="58478" y="4394"/>
                  </a:lnTo>
                  <a:lnTo>
                    <a:pt x="49183" y="913"/>
                  </a:lnTo>
                  <a:lnTo>
                    <a:pt x="40100" y="0"/>
                  </a:lnTo>
                  <a:lnTo>
                    <a:pt x="31924" y="1758"/>
                  </a:lnTo>
                  <a:lnTo>
                    <a:pt x="24811" y="5854"/>
                  </a:lnTo>
                  <a:lnTo>
                    <a:pt x="18653" y="11799"/>
                  </a:lnTo>
                  <a:lnTo>
                    <a:pt x="13258" y="19135"/>
                  </a:lnTo>
                  <a:lnTo>
                    <a:pt x="8601" y="27803"/>
                  </a:lnTo>
                  <a:lnTo>
                    <a:pt x="4829" y="38122"/>
                  </a:lnTo>
                  <a:lnTo>
                    <a:pt x="1960" y="50126"/>
                  </a:lnTo>
                  <a:lnTo>
                    <a:pt x="200" y="63270"/>
                  </a:lnTo>
                  <a:lnTo>
                    <a:pt x="0" y="76631"/>
                  </a:lnTo>
                  <a:lnTo>
                    <a:pt x="1461" y="89649"/>
                  </a:lnTo>
                  <a:lnTo>
                    <a:pt x="4392" y="101982"/>
                  </a:lnTo>
                  <a:lnTo>
                    <a:pt x="8494" y="113338"/>
                  </a:lnTo>
                  <a:lnTo>
                    <a:pt x="13477" y="123658"/>
                  </a:lnTo>
                  <a:lnTo>
                    <a:pt x="19263" y="132417"/>
                  </a:lnTo>
                  <a:lnTo>
                    <a:pt x="25969" y="138573"/>
                  </a:lnTo>
                  <a:lnTo>
                    <a:pt x="33584" y="141787"/>
                  </a:lnTo>
                  <a:lnTo>
                    <a:pt x="41815" y="142336"/>
                  </a:lnTo>
                  <a:lnTo>
                    <a:pt x="50186" y="140737"/>
                  </a:lnTo>
                  <a:lnTo>
                    <a:pt x="58404" y="137508"/>
                  </a:lnTo>
                  <a:lnTo>
                    <a:pt x="66209" y="132768"/>
                  </a:lnTo>
                  <a:lnTo>
                    <a:pt x="73299" y="126247"/>
                  </a:lnTo>
                  <a:lnTo>
                    <a:pt x="79578" y="117941"/>
                  </a:lnTo>
                  <a:lnTo>
                    <a:pt x="84964" y="108094"/>
                  </a:lnTo>
                  <a:lnTo>
                    <a:pt x="89291" y="97037"/>
                  </a:lnTo>
                  <a:lnTo>
                    <a:pt x="92584" y="85179"/>
                  </a:lnTo>
                  <a:lnTo>
                    <a:pt x="95335" y="76313"/>
                  </a:lnTo>
                  <a:lnTo>
                    <a:pt x="98027" y="74782"/>
                  </a:lnTo>
                  <a:lnTo>
                    <a:pt x="100614" y="78954"/>
                  </a:lnTo>
                  <a:lnTo>
                    <a:pt x="103389" y="86595"/>
                  </a:lnTo>
                  <a:lnTo>
                    <a:pt x="106774" y="96023"/>
                  </a:lnTo>
                  <a:lnTo>
                    <a:pt x="110939" y="106256"/>
                  </a:lnTo>
                  <a:lnTo>
                    <a:pt x="115999" y="116475"/>
                  </a:lnTo>
                  <a:lnTo>
                    <a:pt x="122133" y="125846"/>
                  </a:lnTo>
                  <a:lnTo>
                    <a:pt x="129313" y="134013"/>
                  </a:lnTo>
                  <a:lnTo>
                    <a:pt x="136924" y="140865"/>
                  </a:lnTo>
                  <a:lnTo>
                    <a:pt x="144607" y="146999"/>
                  </a:lnTo>
                  <a:lnTo>
                    <a:pt x="153035" y="152950"/>
                  </a:lnTo>
                  <a:lnTo>
                    <a:pt x="163532" y="15969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17222" y="273740"/>
              <a:ext cx="42116" cy="410613"/>
            </a:xfrm>
            <a:custGeom>
              <a:avLst/>
              <a:gdLst/>
              <a:ahLst/>
              <a:cxnLst/>
              <a:rect l="0" t="0" r="0" b="0"/>
              <a:pathLst>
                <a:path w="42116" h="410613">
                  <a:moveTo>
                    <a:pt x="0" y="0"/>
                  </a:moveTo>
                  <a:lnTo>
                    <a:pt x="67" y="11870"/>
                  </a:lnTo>
                  <a:lnTo>
                    <a:pt x="707" y="24279"/>
                  </a:lnTo>
                  <a:lnTo>
                    <a:pt x="1999" y="38475"/>
                  </a:lnTo>
                  <a:lnTo>
                    <a:pt x="3686" y="54528"/>
                  </a:lnTo>
                  <a:lnTo>
                    <a:pt x="5354" y="72470"/>
                  </a:lnTo>
                  <a:lnTo>
                    <a:pt x="6772" y="92094"/>
                  </a:lnTo>
                  <a:lnTo>
                    <a:pt x="8043" y="112427"/>
                  </a:lnTo>
                  <a:lnTo>
                    <a:pt x="9501" y="131910"/>
                  </a:lnTo>
                  <a:lnTo>
                    <a:pt x="11331" y="149752"/>
                  </a:lnTo>
                  <a:lnTo>
                    <a:pt x="13389" y="166354"/>
                  </a:lnTo>
                  <a:lnTo>
                    <a:pt x="15317" y="182876"/>
                  </a:lnTo>
                  <a:lnTo>
                    <a:pt x="16915" y="200026"/>
                  </a:lnTo>
                  <a:lnTo>
                    <a:pt x="18312" y="217684"/>
                  </a:lnTo>
                  <a:lnTo>
                    <a:pt x="19856" y="235180"/>
                  </a:lnTo>
                  <a:lnTo>
                    <a:pt x="21741" y="252112"/>
                  </a:lnTo>
                  <a:lnTo>
                    <a:pt x="23838" y="268551"/>
                  </a:lnTo>
                  <a:lnTo>
                    <a:pt x="25792" y="284877"/>
                  </a:lnTo>
                  <a:lnTo>
                    <a:pt x="27409" y="301328"/>
                  </a:lnTo>
                  <a:lnTo>
                    <a:pt x="28817" y="317662"/>
                  </a:lnTo>
                  <a:lnTo>
                    <a:pt x="30368" y="333263"/>
                  </a:lnTo>
                  <a:lnTo>
                    <a:pt x="32259" y="347826"/>
                  </a:lnTo>
                  <a:lnTo>
                    <a:pt x="34370" y="361118"/>
                  </a:lnTo>
                  <a:lnTo>
                    <a:pt x="36554" y="374225"/>
                  </a:lnTo>
                  <a:lnTo>
                    <a:pt x="39008" y="389413"/>
                  </a:lnTo>
                  <a:lnTo>
                    <a:pt x="42115" y="41061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769823" y="431668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0"/>
                  </a:moveTo>
                  <a:lnTo>
                    <a:pt x="275335" y="2934"/>
                  </a:lnTo>
                  <a:lnTo>
                    <a:pt x="265708" y="5716"/>
                  </a:lnTo>
                  <a:lnTo>
                    <a:pt x="254415" y="8611"/>
                  </a:lnTo>
                  <a:lnTo>
                    <a:pt x="241575" y="11478"/>
                  </a:lnTo>
                  <a:lnTo>
                    <a:pt x="227446" y="13995"/>
                  </a:lnTo>
                  <a:lnTo>
                    <a:pt x="212322" y="16006"/>
                  </a:lnTo>
                  <a:lnTo>
                    <a:pt x="196461" y="17518"/>
                  </a:lnTo>
                  <a:lnTo>
                    <a:pt x="180072" y="18613"/>
                  </a:lnTo>
                  <a:lnTo>
                    <a:pt x="163320" y="19386"/>
                  </a:lnTo>
                  <a:lnTo>
                    <a:pt x="146481" y="19922"/>
                  </a:lnTo>
                  <a:lnTo>
                    <a:pt x="129943" y="20290"/>
                  </a:lnTo>
                  <a:lnTo>
                    <a:pt x="113887" y="20545"/>
                  </a:lnTo>
                  <a:lnTo>
                    <a:pt x="98156" y="20888"/>
                  </a:lnTo>
                  <a:lnTo>
                    <a:pt x="82365" y="21650"/>
                  </a:lnTo>
                  <a:lnTo>
                    <a:pt x="66316" y="22976"/>
                  </a:lnTo>
                  <a:lnTo>
                    <a:pt x="50716" y="24689"/>
                  </a:lnTo>
                  <a:lnTo>
                    <a:pt x="35557" y="26556"/>
                  </a:lnTo>
                  <a:lnTo>
                    <a:pt x="19505" y="2874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56200" y="526424"/>
              <a:ext cx="125611" cy="157241"/>
            </a:xfrm>
            <a:custGeom>
              <a:avLst/>
              <a:gdLst/>
              <a:ahLst/>
              <a:cxnLst/>
              <a:rect l="0" t="0" r="0" b="0"/>
              <a:pathLst>
                <a:path w="125611" h="157241">
                  <a:moveTo>
                    <a:pt x="18950" y="10529"/>
                  </a:moveTo>
                  <a:lnTo>
                    <a:pt x="13216" y="16530"/>
                  </a:lnTo>
                  <a:lnTo>
                    <a:pt x="8933" y="23375"/>
                  </a:lnTo>
                  <a:lnTo>
                    <a:pt x="5727" y="31772"/>
                  </a:lnTo>
                  <a:lnTo>
                    <a:pt x="3365" y="41745"/>
                  </a:lnTo>
                  <a:lnTo>
                    <a:pt x="1669" y="53356"/>
                  </a:lnTo>
                  <a:lnTo>
                    <a:pt x="483" y="66461"/>
                  </a:lnTo>
                  <a:lnTo>
                    <a:pt x="0" y="80465"/>
                  </a:lnTo>
                  <a:lnTo>
                    <a:pt x="728" y="94461"/>
                  </a:lnTo>
                  <a:lnTo>
                    <a:pt x="2852" y="107930"/>
                  </a:lnTo>
                  <a:lnTo>
                    <a:pt x="6415" y="120409"/>
                  </a:lnTo>
                  <a:lnTo>
                    <a:pt x="11480" y="131338"/>
                  </a:lnTo>
                  <a:lnTo>
                    <a:pt x="17927" y="140564"/>
                  </a:lnTo>
                  <a:lnTo>
                    <a:pt x="25509" y="147946"/>
                  </a:lnTo>
                  <a:lnTo>
                    <a:pt x="33961" y="153171"/>
                  </a:lnTo>
                  <a:lnTo>
                    <a:pt x="43044" y="156273"/>
                  </a:lnTo>
                  <a:lnTo>
                    <a:pt x="52413" y="157240"/>
                  </a:lnTo>
                  <a:lnTo>
                    <a:pt x="61622" y="155854"/>
                  </a:lnTo>
                  <a:lnTo>
                    <a:pt x="70442" y="152224"/>
                  </a:lnTo>
                  <a:lnTo>
                    <a:pt x="78839" y="146874"/>
                  </a:lnTo>
                  <a:lnTo>
                    <a:pt x="86864" y="140537"/>
                  </a:lnTo>
                  <a:lnTo>
                    <a:pt x="94595" y="133721"/>
                  </a:lnTo>
                  <a:lnTo>
                    <a:pt x="101939" y="126538"/>
                  </a:lnTo>
                  <a:lnTo>
                    <a:pt x="108654" y="118811"/>
                  </a:lnTo>
                  <a:lnTo>
                    <a:pt x="114644" y="110461"/>
                  </a:lnTo>
                  <a:lnTo>
                    <a:pt x="119651" y="101380"/>
                  </a:lnTo>
                  <a:lnTo>
                    <a:pt x="123184" y="91365"/>
                  </a:lnTo>
                  <a:lnTo>
                    <a:pt x="125112" y="80403"/>
                  </a:lnTo>
                  <a:lnTo>
                    <a:pt x="125610" y="68786"/>
                  </a:lnTo>
                  <a:lnTo>
                    <a:pt x="124964" y="56995"/>
                  </a:lnTo>
                  <a:lnTo>
                    <a:pt x="123464" y="45340"/>
                  </a:lnTo>
                  <a:lnTo>
                    <a:pt x="121500" y="34375"/>
                  </a:lnTo>
                  <a:lnTo>
                    <a:pt x="119372" y="23912"/>
                  </a:lnTo>
                  <a:lnTo>
                    <a:pt x="116900" y="13034"/>
                  </a:lnTo>
                  <a:lnTo>
                    <a:pt x="113707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42182" y="473782"/>
              <a:ext cx="117238" cy="207316"/>
            </a:xfrm>
            <a:custGeom>
              <a:avLst/>
              <a:gdLst/>
              <a:ahLst/>
              <a:cxnLst/>
              <a:rect l="0" t="0" r="0" b="0"/>
              <a:pathLst>
                <a:path w="117238" h="207316">
                  <a:moveTo>
                    <a:pt x="1424" y="126342"/>
                  </a:moveTo>
                  <a:lnTo>
                    <a:pt x="4426" y="135076"/>
                  </a:lnTo>
                  <a:lnTo>
                    <a:pt x="7848" y="142783"/>
                  </a:lnTo>
                  <a:lnTo>
                    <a:pt x="12039" y="150189"/>
                  </a:lnTo>
                  <a:lnTo>
                    <a:pt x="16767" y="157623"/>
                  </a:lnTo>
                  <a:lnTo>
                    <a:pt x="21599" y="165450"/>
                  </a:lnTo>
                  <a:lnTo>
                    <a:pt x="26281" y="173824"/>
                  </a:lnTo>
                  <a:lnTo>
                    <a:pt x="30889" y="182568"/>
                  </a:lnTo>
                  <a:lnTo>
                    <a:pt x="35740" y="191282"/>
                  </a:lnTo>
                  <a:lnTo>
                    <a:pt x="40967" y="199684"/>
                  </a:lnTo>
                  <a:lnTo>
                    <a:pt x="45346" y="205870"/>
                  </a:lnTo>
                  <a:lnTo>
                    <a:pt x="47007" y="207315"/>
                  </a:lnTo>
                  <a:lnTo>
                    <a:pt x="45951" y="204324"/>
                  </a:lnTo>
                  <a:lnTo>
                    <a:pt x="42890" y="197958"/>
                  </a:lnTo>
                  <a:lnTo>
                    <a:pt x="38475" y="189342"/>
                  </a:lnTo>
                  <a:lnTo>
                    <a:pt x="33169" y="179516"/>
                  </a:lnTo>
                  <a:lnTo>
                    <a:pt x="27284" y="169139"/>
                  </a:lnTo>
                  <a:lnTo>
                    <a:pt x="21184" y="158547"/>
                  </a:lnTo>
                  <a:lnTo>
                    <a:pt x="15309" y="147893"/>
                  </a:lnTo>
                  <a:lnTo>
                    <a:pt x="9880" y="137235"/>
                  </a:lnTo>
                  <a:lnTo>
                    <a:pt x="5250" y="126431"/>
                  </a:lnTo>
                  <a:lnTo>
                    <a:pt x="1970" y="115175"/>
                  </a:lnTo>
                  <a:lnTo>
                    <a:pt x="213" y="103345"/>
                  </a:lnTo>
                  <a:lnTo>
                    <a:pt x="0" y="91295"/>
                  </a:lnTo>
                  <a:lnTo>
                    <a:pt x="1370" y="79739"/>
                  </a:lnTo>
                  <a:lnTo>
                    <a:pt x="4184" y="69046"/>
                  </a:lnTo>
                  <a:lnTo>
                    <a:pt x="8342" y="59409"/>
                  </a:lnTo>
                  <a:lnTo>
                    <a:pt x="13873" y="51009"/>
                  </a:lnTo>
                  <a:lnTo>
                    <a:pt x="20666" y="43805"/>
                  </a:lnTo>
                  <a:lnTo>
                    <a:pt x="28495" y="37612"/>
                  </a:lnTo>
                  <a:lnTo>
                    <a:pt x="37120" y="32202"/>
                  </a:lnTo>
                  <a:lnTo>
                    <a:pt x="46329" y="27371"/>
                  </a:lnTo>
                  <a:lnTo>
                    <a:pt x="55952" y="22953"/>
                  </a:lnTo>
                  <a:lnTo>
                    <a:pt x="65864" y="18824"/>
                  </a:lnTo>
                  <a:lnTo>
                    <a:pt x="75962" y="14900"/>
                  </a:lnTo>
                  <a:lnTo>
                    <a:pt x="85727" y="11268"/>
                  </a:lnTo>
                  <a:lnTo>
                    <a:pt x="95181" y="7822"/>
                  </a:lnTo>
                  <a:lnTo>
                    <a:pt x="105156" y="4257"/>
                  </a:lnTo>
                  <a:lnTo>
                    <a:pt x="117237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53503" y="504500"/>
              <a:ext cx="158059" cy="196982"/>
            </a:xfrm>
            <a:custGeom>
              <a:avLst/>
              <a:gdLst/>
              <a:ahLst/>
              <a:cxnLst/>
              <a:rect l="0" t="0" r="0" b="0"/>
              <a:pathLst>
                <a:path w="158059" h="196982">
                  <a:moveTo>
                    <a:pt x="37502" y="74567"/>
                  </a:moveTo>
                  <a:lnTo>
                    <a:pt x="46370" y="80300"/>
                  </a:lnTo>
                  <a:lnTo>
                    <a:pt x="55358" y="84585"/>
                  </a:lnTo>
                  <a:lnTo>
                    <a:pt x="65349" y="87781"/>
                  </a:lnTo>
                  <a:lnTo>
                    <a:pt x="76156" y="89797"/>
                  </a:lnTo>
                  <a:lnTo>
                    <a:pt x="87320" y="90197"/>
                  </a:lnTo>
                  <a:lnTo>
                    <a:pt x="98524" y="88890"/>
                  </a:lnTo>
                  <a:lnTo>
                    <a:pt x="109636" y="86241"/>
                  </a:lnTo>
                  <a:lnTo>
                    <a:pt x="120621" y="82865"/>
                  </a:lnTo>
                  <a:lnTo>
                    <a:pt x="131468" y="79179"/>
                  </a:lnTo>
                  <a:lnTo>
                    <a:pt x="141546" y="74911"/>
                  </a:lnTo>
                  <a:lnTo>
                    <a:pt x="149651" y="69230"/>
                  </a:lnTo>
                  <a:lnTo>
                    <a:pt x="155269" y="61786"/>
                  </a:lnTo>
                  <a:lnTo>
                    <a:pt x="158058" y="53006"/>
                  </a:lnTo>
                  <a:lnTo>
                    <a:pt x="157509" y="43803"/>
                  </a:lnTo>
                  <a:lnTo>
                    <a:pt x="153696" y="34765"/>
                  </a:lnTo>
                  <a:lnTo>
                    <a:pt x="147271" y="26275"/>
                  </a:lnTo>
                  <a:lnTo>
                    <a:pt x="139157" y="18659"/>
                  </a:lnTo>
                  <a:lnTo>
                    <a:pt x="130045" y="11999"/>
                  </a:lnTo>
                  <a:lnTo>
                    <a:pt x="120358" y="6512"/>
                  </a:lnTo>
                  <a:lnTo>
                    <a:pt x="110339" y="2642"/>
                  </a:lnTo>
                  <a:lnTo>
                    <a:pt x="100124" y="485"/>
                  </a:lnTo>
                  <a:lnTo>
                    <a:pt x="89791" y="0"/>
                  </a:lnTo>
                  <a:lnTo>
                    <a:pt x="79386" y="1186"/>
                  </a:lnTo>
                  <a:lnTo>
                    <a:pt x="68942" y="3877"/>
                  </a:lnTo>
                  <a:lnTo>
                    <a:pt x="58638" y="7952"/>
                  </a:lnTo>
                  <a:lnTo>
                    <a:pt x="48791" y="13428"/>
                  </a:lnTo>
                  <a:lnTo>
                    <a:pt x="39542" y="20183"/>
                  </a:lnTo>
                  <a:lnTo>
                    <a:pt x="31027" y="27989"/>
                  </a:lnTo>
                  <a:lnTo>
                    <a:pt x="23452" y="36597"/>
                  </a:lnTo>
                  <a:lnTo>
                    <a:pt x="16844" y="45799"/>
                  </a:lnTo>
                  <a:lnTo>
                    <a:pt x="11237" y="55588"/>
                  </a:lnTo>
                  <a:lnTo>
                    <a:pt x="6760" y="66143"/>
                  </a:lnTo>
                  <a:lnTo>
                    <a:pt x="3382" y="77500"/>
                  </a:lnTo>
                  <a:lnTo>
                    <a:pt x="1095" y="89398"/>
                  </a:lnTo>
                  <a:lnTo>
                    <a:pt x="0" y="101384"/>
                  </a:lnTo>
                  <a:lnTo>
                    <a:pt x="45" y="113183"/>
                  </a:lnTo>
                  <a:lnTo>
                    <a:pt x="1210" y="124546"/>
                  </a:lnTo>
                  <a:lnTo>
                    <a:pt x="3587" y="135177"/>
                  </a:lnTo>
                  <a:lnTo>
                    <a:pt x="7115" y="144988"/>
                  </a:lnTo>
                  <a:lnTo>
                    <a:pt x="11773" y="153898"/>
                  </a:lnTo>
                  <a:lnTo>
                    <a:pt x="17647" y="161744"/>
                  </a:lnTo>
                  <a:lnTo>
                    <a:pt x="24674" y="168543"/>
                  </a:lnTo>
                  <a:lnTo>
                    <a:pt x="32663" y="174450"/>
                  </a:lnTo>
                  <a:lnTo>
                    <a:pt x="41396" y="179660"/>
                  </a:lnTo>
                  <a:lnTo>
                    <a:pt x="50679" y="184349"/>
                  </a:lnTo>
                  <a:lnTo>
                    <a:pt x="60524" y="188500"/>
                  </a:lnTo>
                  <a:lnTo>
                    <a:pt x="71118" y="191917"/>
                  </a:lnTo>
                  <a:lnTo>
                    <a:pt x="82490" y="194545"/>
                  </a:lnTo>
                  <a:lnTo>
                    <a:pt x="94132" y="196286"/>
                  </a:lnTo>
                  <a:lnTo>
                    <a:pt x="106326" y="196981"/>
                  </a:lnTo>
                  <a:lnTo>
                    <a:pt x="121263" y="195574"/>
                  </a:lnTo>
                  <a:lnTo>
                    <a:pt x="142787" y="19038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48209" y="469174"/>
              <a:ext cx="190954" cy="246764"/>
            </a:xfrm>
            <a:custGeom>
              <a:avLst/>
              <a:gdLst/>
              <a:ahLst/>
              <a:cxnLst/>
              <a:rect l="0" t="0" r="0" b="0"/>
              <a:pathLst>
                <a:path w="190954" h="246764">
                  <a:moveTo>
                    <a:pt x="158651" y="4608"/>
                  </a:moveTo>
                  <a:lnTo>
                    <a:pt x="149783" y="1808"/>
                  </a:lnTo>
                  <a:lnTo>
                    <a:pt x="140795" y="306"/>
                  </a:lnTo>
                  <a:lnTo>
                    <a:pt x="130805" y="0"/>
                  </a:lnTo>
                  <a:lnTo>
                    <a:pt x="119997" y="679"/>
                  </a:lnTo>
                  <a:lnTo>
                    <a:pt x="108835" y="2147"/>
                  </a:lnTo>
                  <a:lnTo>
                    <a:pt x="97629" y="4216"/>
                  </a:lnTo>
                  <a:lnTo>
                    <a:pt x="86517" y="6725"/>
                  </a:lnTo>
                  <a:lnTo>
                    <a:pt x="75531" y="9548"/>
                  </a:lnTo>
                  <a:lnTo>
                    <a:pt x="64671" y="12595"/>
                  </a:lnTo>
                  <a:lnTo>
                    <a:pt x="54074" y="15961"/>
                  </a:lnTo>
                  <a:lnTo>
                    <a:pt x="44025" y="19905"/>
                  </a:lnTo>
                  <a:lnTo>
                    <a:pt x="34637" y="24529"/>
                  </a:lnTo>
                  <a:lnTo>
                    <a:pt x="26027" y="29941"/>
                  </a:lnTo>
                  <a:lnTo>
                    <a:pt x="18390" y="36331"/>
                  </a:lnTo>
                  <a:lnTo>
                    <a:pt x="11743" y="43706"/>
                  </a:lnTo>
                  <a:lnTo>
                    <a:pt x="6279" y="51931"/>
                  </a:lnTo>
                  <a:lnTo>
                    <a:pt x="2432" y="60822"/>
                  </a:lnTo>
                  <a:lnTo>
                    <a:pt x="299" y="70200"/>
                  </a:lnTo>
                  <a:lnTo>
                    <a:pt x="0" y="79597"/>
                  </a:lnTo>
                  <a:lnTo>
                    <a:pt x="1845" y="88292"/>
                  </a:lnTo>
                  <a:lnTo>
                    <a:pt x="5792" y="95942"/>
                  </a:lnTo>
                  <a:lnTo>
                    <a:pt x="11525" y="102228"/>
                  </a:lnTo>
                  <a:lnTo>
                    <a:pt x="18653" y="106702"/>
                  </a:lnTo>
                  <a:lnTo>
                    <a:pt x="26817" y="109306"/>
                  </a:lnTo>
                  <a:lnTo>
                    <a:pt x="35890" y="110445"/>
                  </a:lnTo>
                  <a:lnTo>
                    <a:pt x="45956" y="110771"/>
                  </a:lnTo>
                  <a:lnTo>
                    <a:pt x="56981" y="110744"/>
                  </a:lnTo>
                  <a:lnTo>
                    <a:pt x="68653" y="110765"/>
                  </a:lnTo>
                  <a:lnTo>
                    <a:pt x="80490" y="111247"/>
                  </a:lnTo>
                  <a:lnTo>
                    <a:pt x="92192" y="112356"/>
                  </a:lnTo>
                  <a:lnTo>
                    <a:pt x="103661" y="114069"/>
                  </a:lnTo>
                  <a:lnTo>
                    <a:pt x="114895" y="116283"/>
                  </a:lnTo>
                  <a:lnTo>
                    <a:pt x="125928" y="118884"/>
                  </a:lnTo>
                  <a:lnTo>
                    <a:pt x="136642" y="121934"/>
                  </a:lnTo>
                  <a:lnTo>
                    <a:pt x="146770" y="125658"/>
                  </a:lnTo>
                  <a:lnTo>
                    <a:pt x="156212" y="130131"/>
                  </a:lnTo>
                  <a:lnTo>
                    <a:pt x="164858" y="135439"/>
                  </a:lnTo>
                  <a:lnTo>
                    <a:pt x="172521" y="141759"/>
                  </a:lnTo>
                  <a:lnTo>
                    <a:pt x="179184" y="149087"/>
                  </a:lnTo>
                  <a:lnTo>
                    <a:pt x="184658" y="157280"/>
                  </a:lnTo>
                  <a:lnTo>
                    <a:pt x="188513" y="166150"/>
                  </a:lnTo>
                  <a:lnTo>
                    <a:pt x="190652" y="175518"/>
                  </a:lnTo>
                  <a:lnTo>
                    <a:pt x="190953" y="185078"/>
                  </a:lnTo>
                  <a:lnTo>
                    <a:pt x="189110" y="194416"/>
                  </a:lnTo>
                  <a:lnTo>
                    <a:pt x="185166" y="203319"/>
                  </a:lnTo>
                  <a:lnTo>
                    <a:pt x="179433" y="211601"/>
                  </a:lnTo>
                  <a:lnTo>
                    <a:pt x="172306" y="219018"/>
                  </a:lnTo>
                  <a:lnTo>
                    <a:pt x="164142" y="225520"/>
                  </a:lnTo>
                  <a:lnTo>
                    <a:pt x="155069" y="231057"/>
                  </a:lnTo>
                  <a:lnTo>
                    <a:pt x="145004" y="235486"/>
                  </a:lnTo>
                  <a:lnTo>
                    <a:pt x="133988" y="238838"/>
                  </a:lnTo>
                  <a:lnTo>
                    <a:pt x="122587" y="241282"/>
                  </a:lnTo>
                  <a:lnTo>
                    <a:pt x="110582" y="243278"/>
                  </a:lnTo>
                  <a:lnTo>
                    <a:pt x="95800" y="245005"/>
                  </a:lnTo>
                  <a:lnTo>
                    <a:pt x="74423" y="24676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073150" y="168598"/>
            <a:ext cx="1939452" cy="747382"/>
            <a:chOff x="8073150" y="168598"/>
            <a:chExt cx="1939452" cy="747382"/>
          </a:xfrm>
        </p:grpSpPr>
        <p:sp>
          <p:nvSpPr>
            <p:cNvPr id="50" name="Freeform 49"/>
            <p:cNvSpPr/>
            <p:nvPr/>
          </p:nvSpPr>
          <p:spPr>
            <a:xfrm>
              <a:off x="8073150" y="484310"/>
              <a:ext cx="156065" cy="222171"/>
            </a:xfrm>
            <a:custGeom>
              <a:avLst/>
              <a:gdLst/>
              <a:ahLst/>
              <a:cxnLst/>
              <a:rect l="0" t="0" r="0" b="0"/>
              <a:pathLst>
                <a:path w="156065" h="222171">
                  <a:moveTo>
                    <a:pt x="118021" y="21057"/>
                  </a:moveTo>
                  <a:lnTo>
                    <a:pt x="103485" y="21124"/>
                  </a:lnTo>
                  <a:lnTo>
                    <a:pt x="90854" y="21765"/>
                  </a:lnTo>
                  <a:lnTo>
                    <a:pt x="78954" y="23070"/>
                  </a:lnTo>
                  <a:lnTo>
                    <a:pt x="67646" y="25276"/>
                  </a:lnTo>
                  <a:lnTo>
                    <a:pt x="57101" y="28889"/>
                  </a:lnTo>
                  <a:lnTo>
                    <a:pt x="47372" y="34062"/>
                  </a:lnTo>
                  <a:lnTo>
                    <a:pt x="38528" y="40636"/>
                  </a:lnTo>
                  <a:lnTo>
                    <a:pt x="30730" y="48337"/>
                  </a:lnTo>
                  <a:lnTo>
                    <a:pt x="23967" y="56889"/>
                  </a:lnTo>
                  <a:lnTo>
                    <a:pt x="18084" y="66222"/>
                  </a:lnTo>
                  <a:lnTo>
                    <a:pt x="12892" y="76464"/>
                  </a:lnTo>
                  <a:lnTo>
                    <a:pt x="8218" y="87606"/>
                  </a:lnTo>
                  <a:lnTo>
                    <a:pt x="4248" y="99358"/>
                  </a:lnTo>
                  <a:lnTo>
                    <a:pt x="1485" y="111246"/>
                  </a:lnTo>
                  <a:lnTo>
                    <a:pt x="109" y="122984"/>
                  </a:lnTo>
                  <a:lnTo>
                    <a:pt x="0" y="134475"/>
                  </a:lnTo>
                  <a:lnTo>
                    <a:pt x="914" y="145724"/>
                  </a:lnTo>
                  <a:lnTo>
                    <a:pt x="2607" y="156768"/>
                  </a:lnTo>
                  <a:lnTo>
                    <a:pt x="5031" y="167490"/>
                  </a:lnTo>
                  <a:lnTo>
                    <a:pt x="8329" y="177624"/>
                  </a:lnTo>
                  <a:lnTo>
                    <a:pt x="12512" y="187069"/>
                  </a:lnTo>
                  <a:lnTo>
                    <a:pt x="17624" y="195717"/>
                  </a:lnTo>
                  <a:lnTo>
                    <a:pt x="23813" y="203380"/>
                  </a:lnTo>
                  <a:lnTo>
                    <a:pt x="31056" y="210044"/>
                  </a:lnTo>
                  <a:lnTo>
                    <a:pt x="39363" y="215520"/>
                  </a:lnTo>
                  <a:lnTo>
                    <a:pt x="48841" y="219375"/>
                  </a:lnTo>
                  <a:lnTo>
                    <a:pt x="59436" y="221523"/>
                  </a:lnTo>
                  <a:lnTo>
                    <a:pt x="70804" y="222170"/>
                  </a:lnTo>
                  <a:lnTo>
                    <a:pt x="82426" y="221624"/>
                  </a:lnTo>
                  <a:lnTo>
                    <a:pt x="93973" y="220172"/>
                  </a:lnTo>
                  <a:lnTo>
                    <a:pt x="104995" y="217572"/>
                  </a:lnTo>
                  <a:lnTo>
                    <a:pt x="114864" y="213093"/>
                  </a:lnTo>
                  <a:lnTo>
                    <a:pt x="123351" y="206491"/>
                  </a:lnTo>
                  <a:lnTo>
                    <a:pt x="130557" y="198124"/>
                  </a:lnTo>
                  <a:lnTo>
                    <a:pt x="136720" y="188674"/>
                  </a:lnTo>
                  <a:lnTo>
                    <a:pt x="142088" y="178647"/>
                  </a:lnTo>
                  <a:lnTo>
                    <a:pt x="146714" y="168171"/>
                  </a:lnTo>
                  <a:lnTo>
                    <a:pt x="150458" y="157086"/>
                  </a:lnTo>
                  <a:lnTo>
                    <a:pt x="153309" y="145338"/>
                  </a:lnTo>
                  <a:lnTo>
                    <a:pt x="155226" y="132992"/>
                  </a:lnTo>
                  <a:lnTo>
                    <a:pt x="156064" y="120165"/>
                  </a:lnTo>
                  <a:lnTo>
                    <a:pt x="155843" y="106976"/>
                  </a:lnTo>
                  <a:lnTo>
                    <a:pt x="154558" y="93524"/>
                  </a:lnTo>
                  <a:lnTo>
                    <a:pt x="152100" y="79887"/>
                  </a:lnTo>
                  <a:lnTo>
                    <a:pt x="148517" y="66135"/>
                  </a:lnTo>
                  <a:lnTo>
                    <a:pt x="143823" y="52800"/>
                  </a:lnTo>
                  <a:lnTo>
                    <a:pt x="137925" y="40831"/>
                  </a:lnTo>
                  <a:lnTo>
                    <a:pt x="130886" y="30640"/>
                  </a:lnTo>
                  <a:lnTo>
                    <a:pt x="122970" y="22284"/>
                  </a:lnTo>
                  <a:lnTo>
                    <a:pt x="113559" y="14909"/>
                  </a:lnTo>
                  <a:lnTo>
                    <a:pt x="99593" y="7869"/>
                  </a:lnTo>
                  <a:lnTo>
                    <a:pt x="75907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94689" y="168598"/>
              <a:ext cx="164938" cy="526283"/>
            </a:xfrm>
            <a:custGeom>
              <a:avLst/>
              <a:gdLst/>
              <a:ahLst/>
              <a:cxnLst/>
              <a:rect l="0" t="0" r="0" b="0"/>
              <a:pathLst>
                <a:path w="164938" h="526283">
                  <a:moveTo>
                    <a:pt x="112295" y="526282"/>
                  </a:moveTo>
                  <a:lnTo>
                    <a:pt x="106495" y="517347"/>
                  </a:lnTo>
                  <a:lnTo>
                    <a:pt x="101570" y="507720"/>
                  </a:lnTo>
                  <a:lnTo>
                    <a:pt x="97067" y="496433"/>
                  </a:lnTo>
                  <a:lnTo>
                    <a:pt x="92847" y="483765"/>
                  </a:lnTo>
                  <a:lnTo>
                    <a:pt x="88833" y="470285"/>
                  </a:lnTo>
                  <a:lnTo>
                    <a:pt x="84972" y="456405"/>
                  </a:lnTo>
                  <a:lnTo>
                    <a:pt x="81219" y="442023"/>
                  </a:lnTo>
                  <a:lnTo>
                    <a:pt x="77544" y="426635"/>
                  </a:lnTo>
                  <a:lnTo>
                    <a:pt x="73923" y="410027"/>
                  </a:lnTo>
                  <a:lnTo>
                    <a:pt x="70337" y="392283"/>
                  </a:lnTo>
                  <a:lnTo>
                    <a:pt x="66776" y="373608"/>
                  </a:lnTo>
                  <a:lnTo>
                    <a:pt x="63231" y="354239"/>
                  </a:lnTo>
                  <a:lnTo>
                    <a:pt x="59700" y="334859"/>
                  </a:lnTo>
                  <a:lnTo>
                    <a:pt x="56175" y="316541"/>
                  </a:lnTo>
                  <a:lnTo>
                    <a:pt x="52654" y="299783"/>
                  </a:lnTo>
                  <a:lnTo>
                    <a:pt x="49138" y="284567"/>
                  </a:lnTo>
                  <a:lnTo>
                    <a:pt x="45624" y="270646"/>
                  </a:lnTo>
                  <a:lnTo>
                    <a:pt x="42111" y="257708"/>
                  </a:lnTo>
                  <a:lnTo>
                    <a:pt x="38599" y="244998"/>
                  </a:lnTo>
                  <a:lnTo>
                    <a:pt x="35089" y="231384"/>
                  </a:lnTo>
                  <a:lnTo>
                    <a:pt x="31578" y="216333"/>
                  </a:lnTo>
                  <a:lnTo>
                    <a:pt x="28068" y="200320"/>
                  </a:lnTo>
                  <a:lnTo>
                    <a:pt x="24558" y="184493"/>
                  </a:lnTo>
                  <a:lnTo>
                    <a:pt x="21048" y="169513"/>
                  </a:lnTo>
                  <a:lnTo>
                    <a:pt x="17539" y="155374"/>
                  </a:lnTo>
                  <a:lnTo>
                    <a:pt x="14030" y="141666"/>
                  </a:lnTo>
                  <a:lnTo>
                    <a:pt x="10525" y="128079"/>
                  </a:lnTo>
                  <a:lnTo>
                    <a:pt x="7188" y="114462"/>
                  </a:lnTo>
                  <a:lnTo>
                    <a:pt x="4327" y="100767"/>
                  </a:lnTo>
                  <a:lnTo>
                    <a:pt x="2075" y="86992"/>
                  </a:lnTo>
                  <a:lnTo>
                    <a:pt x="564" y="73315"/>
                  </a:lnTo>
                  <a:lnTo>
                    <a:pt x="0" y="60058"/>
                  </a:lnTo>
                  <a:lnTo>
                    <a:pt x="409" y="47374"/>
                  </a:lnTo>
                  <a:lnTo>
                    <a:pt x="1988" y="35571"/>
                  </a:lnTo>
                  <a:lnTo>
                    <a:pt x="5177" y="25169"/>
                  </a:lnTo>
                  <a:lnTo>
                    <a:pt x="10068" y="16332"/>
                  </a:lnTo>
                  <a:lnTo>
                    <a:pt x="16623" y="9228"/>
                  </a:lnTo>
                  <a:lnTo>
                    <a:pt x="24844" y="4198"/>
                  </a:lnTo>
                  <a:lnTo>
                    <a:pt x="34554" y="1221"/>
                  </a:lnTo>
                  <a:lnTo>
                    <a:pt x="45310" y="0"/>
                  </a:lnTo>
                  <a:lnTo>
                    <a:pt x="56514" y="152"/>
                  </a:lnTo>
                  <a:lnTo>
                    <a:pt x="67784" y="1326"/>
                  </a:lnTo>
                  <a:lnTo>
                    <a:pt x="78960" y="3399"/>
                  </a:lnTo>
                  <a:lnTo>
                    <a:pt x="89996" y="6459"/>
                  </a:lnTo>
                  <a:lnTo>
                    <a:pt x="100897" y="10478"/>
                  </a:lnTo>
                  <a:lnTo>
                    <a:pt x="111523" y="15311"/>
                  </a:lnTo>
                  <a:lnTo>
                    <a:pt x="121593" y="20780"/>
                  </a:lnTo>
                  <a:lnTo>
                    <a:pt x="130989" y="26710"/>
                  </a:lnTo>
                  <a:lnTo>
                    <a:pt x="139464" y="32663"/>
                  </a:lnTo>
                  <a:lnTo>
                    <a:pt x="147382" y="38525"/>
                  </a:lnTo>
                  <a:lnTo>
                    <a:pt x="155439" y="44806"/>
                  </a:lnTo>
                  <a:lnTo>
                    <a:pt x="164937" y="5250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96415" y="437493"/>
              <a:ext cx="231628" cy="4704"/>
            </a:xfrm>
            <a:custGeom>
              <a:avLst/>
              <a:gdLst/>
              <a:ahLst/>
              <a:cxnLst/>
              <a:rect l="0" t="0" r="0" b="0"/>
              <a:pathLst>
                <a:path w="231628" h="4704">
                  <a:moveTo>
                    <a:pt x="231627" y="4703"/>
                  </a:moveTo>
                  <a:lnTo>
                    <a:pt x="219892" y="4703"/>
                  </a:lnTo>
                  <a:lnTo>
                    <a:pt x="208763" y="4703"/>
                  </a:lnTo>
                  <a:lnTo>
                    <a:pt x="197159" y="4703"/>
                  </a:lnTo>
                  <a:lnTo>
                    <a:pt x="184824" y="4703"/>
                  </a:lnTo>
                  <a:lnTo>
                    <a:pt x="171517" y="4703"/>
                  </a:lnTo>
                  <a:lnTo>
                    <a:pt x="157208" y="4699"/>
                  </a:lnTo>
                  <a:lnTo>
                    <a:pt x="142030" y="4526"/>
                  </a:lnTo>
                  <a:lnTo>
                    <a:pt x="126169" y="3878"/>
                  </a:lnTo>
                  <a:lnTo>
                    <a:pt x="109807" y="2634"/>
                  </a:lnTo>
                  <a:lnTo>
                    <a:pt x="93416" y="1154"/>
                  </a:lnTo>
                  <a:lnTo>
                    <a:pt x="77717" y="154"/>
                  </a:lnTo>
                  <a:lnTo>
                    <a:pt x="63061" y="0"/>
                  </a:lnTo>
                  <a:lnTo>
                    <a:pt x="49690" y="566"/>
                  </a:lnTo>
                  <a:lnTo>
                    <a:pt x="36515" y="1464"/>
                  </a:lnTo>
                  <a:lnTo>
                    <a:pt x="21265" y="2780"/>
                  </a:lnTo>
                  <a:lnTo>
                    <a:pt x="0" y="470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674578" y="553481"/>
              <a:ext cx="232532" cy="154535"/>
            </a:xfrm>
            <a:custGeom>
              <a:avLst/>
              <a:gdLst/>
              <a:ahLst/>
              <a:cxnLst/>
              <a:rect l="0" t="0" r="0" b="0"/>
              <a:pathLst>
                <a:path w="232532" h="154535">
                  <a:moveTo>
                    <a:pt x="106189" y="36114"/>
                  </a:moveTo>
                  <a:lnTo>
                    <a:pt x="103121" y="27447"/>
                  </a:lnTo>
                  <a:lnTo>
                    <a:pt x="99058" y="20381"/>
                  </a:lnTo>
                  <a:lnTo>
                    <a:pt x="93561" y="14280"/>
                  </a:lnTo>
                  <a:lnTo>
                    <a:pt x="86628" y="9051"/>
                  </a:lnTo>
                  <a:lnTo>
                    <a:pt x="78182" y="4837"/>
                  </a:lnTo>
                  <a:lnTo>
                    <a:pt x="68341" y="1650"/>
                  </a:lnTo>
                  <a:lnTo>
                    <a:pt x="57675" y="0"/>
                  </a:lnTo>
                  <a:lnTo>
                    <a:pt x="47070" y="930"/>
                  </a:lnTo>
                  <a:lnTo>
                    <a:pt x="37025" y="4784"/>
                  </a:lnTo>
                  <a:lnTo>
                    <a:pt x="27829" y="11288"/>
                  </a:lnTo>
                  <a:lnTo>
                    <a:pt x="19724" y="19929"/>
                  </a:lnTo>
                  <a:lnTo>
                    <a:pt x="12729" y="30180"/>
                  </a:lnTo>
                  <a:lnTo>
                    <a:pt x="7016" y="41431"/>
                  </a:lnTo>
                  <a:lnTo>
                    <a:pt x="2991" y="53033"/>
                  </a:lnTo>
                  <a:lnTo>
                    <a:pt x="727" y="64604"/>
                  </a:lnTo>
                  <a:lnTo>
                    <a:pt x="0" y="75996"/>
                  </a:lnTo>
                  <a:lnTo>
                    <a:pt x="490" y="87185"/>
                  </a:lnTo>
                  <a:lnTo>
                    <a:pt x="1896" y="98192"/>
                  </a:lnTo>
                  <a:lnTo>
                    <a:pt x="4126" y="108890"/>
                  </a:lnTo>
                  <a:lnTo>
                    <a:pt x="7292" y="119009"/>
                  </a:lnTo>
                  <a:lnTo>
                    <a:pt x="11391" y="128440"/>
                  </a:lnTo>
                  <a:lnTo>
                    <a:pt x="16616" y="136909"/>
                  </a:lnTo>
                  <a:lnTo>
                    <a:pt x="23414" y="143920"/>
                  </a:lnTo>
                  <a:lnTo>
                    <a:pt x="31871" y="149328"/>
                  </a:lnTo>
                  <a:lnTo>
                    <a:pt x="41467" y="152976"/>
                  </a:lnTo>
                  <a:lnTo>
                    <a:pt x="51285" y="154534"/>
                  </a:lnTo>
                  <a:lnTo>
                    <a:pt x="60773" y="154020"/>
                  </a:lnTo>
                  <a:lnTo>
                    <a:pt x="69750" y="151575"/>
                  </a:lnTo>
                  <a:lnTo>
                    <a:pt x="78232" y="147276"/>
                  </a:lnTo>
                  <a:lnTo>
                    <a:pt x="86301" y="141346"/>
                  </a:lnTo>
                  <a:lnTo>
                    <a:pt x="93888" y="133943"/>
                  </a:lnTo>
                  <a:lnTo>
                    <a:pt x="100772" y="125080"/>
                  </a:lnTo>
                  <a:lnTo>
                    <a:pt x="106884" y="114898"/>
                  </a:lnTo>
                  <a:lnTo>
                    <a:pt x="112144" y="103639"/>
                  </a:lnTo>
                  <a:lnTo>
                    <a:pt x="116380" y="91557"/>
                  </a:lnTo>
                  <a:lnTo>
                    <a:pt x="119625" y="78941"/>
                  </a:lnTo>
                  <a:lnTo>
                    <a:pt x="122916" y="68315"/>
                  </a:lnTo>
                  <a:lnTo>
                    <a:pt x="126998" y="63273"/>
                  </a:lnTo>
                  <a:lnTo>
                    <a:pt x="130965" y="63688"/>
                  </a:lnTo>
                  <a:lnTo>
                    <a:pt x="134653" y="67915"/>
                  </a:lnTo>
                  <a:lnTo>
                    <a:pt x="138341" y="74535"/>
                  </a:lnTo>
                  <a:lnTo>
                    <a:pt x="142438" y="82619"/>
                  </a:lnTo>
                  <a:lnTo>
                    <a:pt x="147130" y="91592"/>
                  </a:lnTo>
                  <a:lnTo>
                    <a:pt x="152571" y="100786"/>
                  </a:lnTo>
                  <a:lnTo>
                    <a:pt x="158971" y="109379"/>
                  </a:lnTo>
                  <a:lnTo>
                    <a:pt x="166350" y="116981"/>
                  </a:lnTo>
                  <a:lnTo>
                    <a:pt x="174693" y="123433"/>
                  </a:lnTo>
                  <a:lnTo>
                    <a:pt x="185181" y="129245"/>
                  </a:lnTo>
                  <a:lnTo>
                    <a:pt x="202087" y="134924"/>
                  </a:lnTo>
                  <a:lnTo>
                    <a:pt x="232531" y="14139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074476" y="482962"/>
              <a:ext cx="137960" cy="167256"/>
            </a:xfrm>
            <a:custGeom>
              <a:avLst/>
              <a:gdLst/>
              <a:ahLst/>
              <a:cxnLst/>
              <a:rect l="0" t="0" r="0" b="0"/>
              <a:pathLst>
                <a:path w="137960" h="167256">
                  <a:moveTo>
                    <a:pt x="11617" y="96105"/>
                  </a:moveTo>
                  <a:lnTo>
                    <a:pt x="14484" y="104973"/>
                  </a:lnTo>
                  <a:lnTo>
                    <a:pt x="16626" y="113960"/>
                  </a:lnTo>
                  <a:lnTo>
                    <a:pt x="18237" y="123951"/>
                  </a:lnTo>
                  <a:lnTo>
                    <a:pt x="19764" y="134759"/>
                  </a:lnTo>
                  <a:lnTo>
                    <a:pt x="21909" y="145922"/>
                  </a:lnTo>
                  <a:lnTo>
                    <a:pt x="24991" y="157051"/>
                  </a:lnTo>
                  <a:lnTo>
                    <a:pt x="28189" y="165317"/>
                  </a:lnTo>
                  <a:lnTo>
                    <a:pt x="29986" y="167255"/>
                  </a:lnTo>
                  <a:lnTo>
                    <a:pt x="30040" y="163808"/>
                  </a:lnTo>
                  <a:lnTo>
                    <a:pt x="28783" y="156673"/>
                  </a:lnTo>
                  <a:lnTo>
                    <a:pt x="26680" y="147131"/>
                  </a:lnTo>
                  <a:lnTo>
                    <a:pt x="24055" y="136036"/>
                  </a:lnTo>
                  <a:lnTo>
                    <a:pt x="21107" y="124100"/>
                  </a:lnTo>
                  <a:lnTo>
                    <a:pt x="17958" y="111981"/>
                  </a:lnTo>
                  <a:lnTo>
                    <a:pt x="14681" y="100036"/>
                  </a:lnTo>
                  <a:lnTo>
                    <a:pt x="11324" y="88380"/>
                  </a:lnTo>
                  <a:lnTo>
                    <a:pt x="7913" y="77007"/>
                  </a:lnTo>
                  <a:lnTo>
                    <a:pt x="4483" y="65875"/>
                  </a:lnTo>
                  <a:lnTo>
                    <a:pt x="1535" y="55091"/>
                  </a:lnTo>
                  <a:lnTo>
                    <a:pt x="0" y="44914"/>
                  </a:lnTo>
                  <a:lnTo>
                    <a:pt x="273" y="35440"/>
                  </a:lnTo>
                  <a:lnTo>
                    <a:pt x="2426" y="26771"/>
                  </a:lnTo>
                  <a:lnTo>
                    <a:pt x="6462" y="19094"/>
                  </a:lnTo>
                  <a:lnTo>
                    <a:pt x="12180" y="12421"/>
                  </a:lnTo>
                  <a:lnTo>
                    <a:pt x="19255" y="6940"/>
                  </a:lnTo>
                  <a:lnTo>
                    <a:pt x="27358" y="3081"/>
                  </a:lnTo>
                  <a:lnTo>
                    <a:pt x="36212" y="925"/>
                  </a:lnTo>
                  <a:lnTo>
                    <a:pt x="45764" y="104"/>
                  </a:lnTo>
                  <a:lnTo>
                    <a:pt x="56160" y="0"/>
                  </a:lnTo>
                  <a:lnTo>
                    <a:pt x="67406" y="184"/>
                  </a:lnTo>
                  <a:lnTo>
                    <a:pt x="79162" y="440"/>
                  </a:lnTo>
                  <a:lnTo>
                    <a:pt x="92188" y="705"/>
                  </a:lnTo>
                  <a:lnTo>
                    <a:pt x="109866" y="995"/>
                  </a:lnTo>
                  <a:lnTo>
                    <a:pt x="137959" y="134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238913" y="514056"/>
              <a:ext cx="120628" cy="191354"/>
            </a:xfrm>
            <a:custGeom>
              <a:avLst/>
              <a:gdLst/>
              <a:ahLst/>
              <a:cxnLst/>
              <a:rect l="0" t="0" r="0" b="0"/>
              <a:pathLst>
                <a:path w="120628" h="191354">
                  <a:moveTo>
                    <a:pt x="15636" y="75539"/>
                  </a:moveTo>
                  <a:lnTo>
                    <a:pt x="24505" y="81273"/>
                  </a:lnTo>
                  <a:lnTo>
                    <a:pt x="33491" y="85557"/>
                  </a:lnTo>
                  <a:lnTo>
                    <a:pt x="43482" y="88754"/>
                  </a:lnTo>
                  <a:lnTo>
                    <a:pt x="54290" y="90769"/>
                  </a:lnTo>
                  <a:lnTo>
                    <a:pt x="65453" y="91170"/>
                  </a:lnTo>
                  <a:lnTo>
                    <a:pt x="76649" y="89854"/>
                  </a:lnTo>
                  <a:lnTo>
                    <a:pt x="87416" y="86859"/>
                  </a:lnTo>
                  <a:lnTo>
                    <a:pt x="97104" y="82186"/>
                  </a:lnTo>
                  <a:lnTo>
                    <a:pt x="105453" y="76007"/>
                  </a:lnTo>
                  <a:lnTo>
                    <a:pt x="112227" y="68607"/>
                  </a:lnTo>
                  <a:lnTo>
                    <a:pt x="117034" y="60277"/>
                  </a:lnTo>
                  <a:lnTo>
                    <a:pt x="119852" y="51281"/>
                  </a:lnTo>
                  <a:lnTo>
                    <a:pt x="120627" y="42141"/>
                  </a:lnTo>
                  <a:lnTo>
                    <a:pt x="119111" y="33619"/>
                  </a:lnTo>
                  <a:lnTo>
                    <a:pt x="115389" y="26076"/>
                  </a:lnTo>
                  <a:lnTo>
                    <a:pt x="109809" y="19522"/>
                  </a:lnTo>
                  <a:lnTo>
                    <a:pt x="102785" y="13803"/>
                  </a:lnTo>
                  <a:lnTo>
                    <a:pt x="94694" y="8741"/>
                  </a:lnTo>
                  <a:lnTo>
                    <a:pt x="85839" y="4493"/>
                  </a:lnTo>
                  <a:lnTo>
                    <a:pt x="76452" y="1535"/>
                  </a:lnTo>
                  <a:lnTo>
                    <a:pt x="66701" y="29"/>
                  </a:lnTo>
                  <a:lnTo>
                    <a:pt x="56866" y="0"/>
                  </a:lnTo>
                  <a:lnTo>
                    <a:pt x="47338" y="1500"/>
                  </a:lnTo>
                  <a:lnTo>
                    <a:pt x="38302" y="4409"/>
                  </a:lnTo>
                  <a:lnTo>
                    <a:pt x="29928" y="8803"/>
                  </a:lnTo>
                  <a:lnTo>
                    <a:pt x="22451" y="15026"/>
                  </a:lnTo>
                  <a:lnTo>
                    <a:pt x="15905" y="23100"/>
                  </a:lnTo>
                  <a:lnTo>
                    <a:pt x="10341" y="32776"/>
                  </a:lnTo>
                  <a:lnTo>
                    <a:pt x="5894" y="43711"/>
                  </a:lnTo>
                  <a:lnTo>
                    <a:pt x="2539" y="55579"/>
                  </a:lnTo>
                  <a:lnTo>
                    <a:pt x="437" y="67954"/>
                  </a:lnTo>
                  <a:lnTo>
                    <a:pt x="0" y="80326"/>
                  </a:lnTo>
                  <a:lnTo>
                    <a:pt x="1295" y="92421"/>
                  </a:lnTo>
                  <a:lnTo>
                    <a:pt x="3944" y="104168"/>
                  </a:lnTo>
                  <a:lnTo>
                    <a:pt x="7323" y="115596"/>
                  </a:lnTo>
                  <a:lnTo>
                    <a:pt x="11007" y="126759"/>
                  </a:lnTo>
                  <a:lnTo>
                    <a:pt x="15105" y="137392"/>
                  </a:lnTo>
                  <a:lnTo>
                    <a:pt x="20141" y="146935"/>
                  </a:lnTo>
                  <a:lnTo>
                    <a:pt x="26343" y="155169"/>
                  </a:lnTo>
                  <a:lnTo>
                    <a:pt x="33644" y="162191"/>
                  </a:lnTo>
                  <a:lnTo>
                    <a:pt x="41848" y="168224"/>
                  </a:lnTo>
                  <a:lnTo>
                    <a:pt x="50728" y="173501"/>
                  </a:lnTo>
                  <a:lnTo>
                    <a:pt x="59640" y="178079"/>
                  </a:lnTo>
                  <a:lnTo>
                    <a:pt x="68415" y="182278"/>
                  </a:lnTo>
                  <a:lnTo>
                    <a:pt x="77817" y="186474"/>
                  </a:lnTo>
                  <a:lnTo>
                    <a:pt x="89336" y="19135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254549" y="523866"/>
              <a:ext cx="284794" cy="392114"/>
            </a:xfrm>
            <a:custGeom>
              <a:avLst/>
              <a:gdLst/>
              <a:ahLst/>
              <a:cxnLst/>
              <a:rect l="0" t="0" r="0" b="0"/>
              <a:pathLst>
                <a:path w="284794" h="392114">
                  <a:moveTo>
                    <a:pt x="178985" y="139429"/>
                  </a:moveTo>
                  <a:lnTo>
                    <a:pt x="187787" y="136428"/>
                  </a:lnTo>
                  <a:lnTo>
                    <a:pt x="196133" y="133006"/>
                  </a:lnTo>
                  <a:lnTo>
                    <a:pt x="204827" y="128810"/>
                  </a:lnTo>
                  <a:lnTo>
                    <a:pt x="213775" y="123909"/>
                  </a:lnTo>
                  <a:lnTo>
                    <a:pt x="222622" y="118428"/>
                  </a:lnTo>
                  <a:lnTo>
                    <a:pt x="231156" y="112488"/>
                  </a:lnTo>
                  <a:lnTo>
                    <a:pt x="239171" y="105881"/>
                  </a:lnTo>
                  <a:lnTo>
                    <a:pt x="246399" y="98086"/>
                  </a:lnTo>
                  <a:lnTo>
                    <a:pt x="252768" y="88920"/>
                  </a:lnTo>
                  <a:lnTo>
                    <a:pt x="258042" y="78663"/>
                  </a:lnTo>
                  <a:lnTo>
                    <a:pt x="261763" y="67861"/>
                  </a:lnTo>
                  <a:lnTo>
                    <a:pt x="263816" y="56897"/>
                  </a:lnTo>
                  <a:lnTo>
                    <a:pt x="264229" y="46113"/>
                  </a:lnTo>
                  <a:lnTo>
                    <a:pt x="262994" y="35879"/>
                  </a:lnTo>
                  <a:lnTo>
                    <a:pt x="260266" y="26343"/>
                  </a:lnTo>
                  <a:lnTo>
                    <a:pt x="255995" y="17789"/>
                  </a:lnTo>
                  <a:lnTo>
                    <a:pt x="249856" y="10714"/>
                  </a:lnTo>
                  <a:lnTo>
                    <a:pt x="241841" y="5260"/>
                  </a:lnTo>
                  <a:lnTo>
                    <a:pt x="232377" y="1580"/>
                  </a:lnTo>
                  <a:lnTo>
                    <a:pt x="222116" y="0"/>
                  </a:lnTo>
                  <a:lnTo>
                    <a:pt x="211523" y="498"/>
                  </a:lnTo>
                  <a:lnTo>
                    <a:pt x="201159" y="2932"/>
                  </a:lnTo>
                  <a:lnTo>
                    <a:pt x="191738" y="7224"/>
                  </a:lnTo>
                  <a:lnTo>
                    <a:pt x="183562" y="13150"/>
                  </a:lnTo>
                  <a:lnTo>
                    <a:pt x="176735" y="20549"/>
                  </a:lnTo>
                  <a:lnTo>
                    <a:pt x="171358" y="29410"/>
                  </a:lnTo>
                  <a:lnTo>
                    <a:pt x="167336" y="39586"/>
                  </a:lnTo>
                  <a:lnTo>
                    <a:pt x="164598" y="50672"/>
                  </a:lnTo>
                  <a:lnTo>
                    <a:pt x="163193" y="62105"/>
                  </a:lnTo>
                  <a:lnTo>
                    <a:pt x="163026" y="73533"/>
                  </a:lnTo>
                  <a:lnTo>
                    <a:pt x="164047" y="84816"/>
                  </a:lnTo>
                  <a:lnTo>
                    <a:pt x="166324" y="95925"/>
                  </a:lnTo>
                  <a:lnTo>
                    <a:pt x="169792" y="106861"/>
                  </a:lnTo>
                  <a:lnTo>
                    <a:pt x="174578" y="117001"/>
                  </a:lnTo>
                  <a:lnTo>
                    <a:pt x="181071" y="125147"/>
                  </a:lnTo>
                  <a:lnTo>
                    <a:pt x="189323" y="130795"/>
                  </a:lnTo>
                  <a:lnTo>
                    <a:pt x="198778" y="133602"/>
                  </a:lnTo>
                  <a:lnTo>
                    <a:pt x="208502" y="133067"/>
                  </a:lnTo>
                  <a:lnTo>
                    <a:pt x="217922" y="129262"/>
                  </a:lnTo>
                  <a:lnTo>
                    <a:pt x="226684" y="122844"/>
                  </a:lnTo>
                  <a:lnTo>
                    <a:pt x="234488" y="114733"/>
                  </a:lnTo>
                  <a:lnTo>
                    <a:pt x="241304" y="105693"/>
                  </a:lnTo>
                  <a:lnTo>
                    <a:pt x="247811" y="98589"/>
                  </a:lnTo>
                  <a:lnTo>
                    <a:pt x="254291" y="97279"/>
                  </a:lnTo>
                  <a:lnTo>
                    <a:pt x="259761" y="101640"/>
                  </a:lnTo>
                  <a:lnTo>
                    <a:pt x="263938" y="109872"/>
                  </a:lnTo>
                  <a:lnTo>
                    <a:pt x="266981" y="120446"/>
                  </a:lnTo>
                  <a:lnTo>
                    <a:pt x="269468" y="132397"/>
                  </a:lnTo>
                  <a:lnTo>
                    <a:pt x="272252" y="145156"/>
                  </a:lnTo>
                  <a:lnTo>
                    <a:pt x="275763" y="158399"/>
                  </a:lnTo>
                  <a:lnTo>
                    <a:pt x="279591" y="171935"/>
                  </a:lnTo>
                  <a:lnTo>
                    <a:pt x="282709" y="185653"/>
                  </a:lnTo>
                  <a:lnTo>
                    <a:pt x="284567" y="199475"/>
                  </a:lnTo>
                  <a:lnTo>
                    <a:pt x="284793" y="213033"/>
                  </a:lnTo>
                  <a:lnTo>
                    <a:pt x="282958" y="225686"/>
                  </a:lnTo>
                  <a:lnTo>
                    <a:pt x="279048" y="237155"/>
                  </a:lnTo>
                  <a:lnTo>
                    <a:pt x="273352" y="247331"/>
                  </a:lnTo>
                  <a:lnTo>
                    <a:pt x="266256" y="256103"/>
                  </a:lnTo>
                  <a:lnTo>
                    <a:pt x="258117" y="263554"/>
                  </a:lnTo>
                  <a:lnTo>
                    <a:pt x="249062" y="269746"/>
                  </a:lnTo>
                  <a:lnTo>
                    <a:pt x="239009" y="274623"/>
                  </a:lnTo>
                  <a:lnTo>
                    <a:pt x="227990" y="278283"/>
                  </a:lnTo>
                  <a:lnTo>
                    <a:pt x="216149" y="281100"/>
                  </a:lnTo>
                  <a:lnTo>
                    <a:pt x="203669" y="283615"/>
                  </a:lnTo>
                  <a:lnTo>
                    <a:pt x="190717" y="286169"/>
                  </a:lnTo>
                  <a:lnTo>
                    <a:pt x="177425" y="289057"/>
                  </a:lnTo>
                  <a:lnTo>
                    <a:pt x="163896" y="292607"/>
                  </a:lnTo>
                  <a:lnTo>
                    <a:pt x="150203" y="296922"/>
                  </a:lnTo>
                  <a:lnTo>
                    <a:pt x="136397" y="301769"/>
                  </a:lnTo>
                  <a:lnTo>
                    <a:pt x="122516" y="306707"/>
                  </a:lnTo>
                  <a:lnTo>
                    <a:pt x="108588" y="311478"/>
                  </a:lnTo>
                  <a:lnTo>
                    <a:pt x="94794" y="316323"/>
                  </a:lnTo>
                  <a:lnTo>
                    <a:pt x="81450" y="321867"/>
                  </a:lnTo>
                  <a:lnTo>
                    <a:pt x="68701" y="328414"/>
                  </a:lnTo>
                  <a:lnTo>
                    <a:pt x="56682" y="335948"/>
                  </a:lnTo>
                  <a:lnTo>
                    <a:pt x="45603" y="344309"/>
                  </a:lnTo>
                  <a:lnTo>
                    <a:pt x="35493" y="353294"/>
                  </a:lnTo>
                  <a:lnTo>
                    <a:pt x="26522" y="362276"/>
                  </a:lnTo>
                  <a:lnTo>
                    <a:pt x="18209" y="371105"/>
                  </a:lnTo>
                  <a:lnTo>
                    <a:pt x="9822" y="380552"/>
                  </a:lnTo>
                  <a:lnTo>
                    <a:pt x="0" y="39211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601989" y="568538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68" y="11803"/>
                  </a:lnTo>
                  <a:lnTo>
                    <a:pt x="707" y="23572"/>
                  </a:lnTo>
                  <a:lnTo>
                    <a:pt x="2004" y="36457"/>
                  </a:lnTo>
                  <a:lnTo>
                    <a:pt x="3864" y="50133"/>
                  </a:lnTo>
                  <a:lnTo>
                    <a:pt x="6181" y="63812"/>
                  </a:lnTo>
                  <a:lnTo>
                    <a:pt x="8842" y="77019"/>
                  </a:lnTo>
                  <a:lnTo>
                    <a:pt x="11604" y="89369"/>
                  </a:lnTo>
                  <a:lnTo>
                    <a:pt x="14362" y="101726"/>
                  </a:lnTo>
                  <a:lnTo>
                    <a:pt x="17357" y="116287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591461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696361" y="528811"/>
              <a:ext cx="316241" cy="229241"/>
            </a:xfrm>
            <a:custGeom>
              <a:avLst/>
              <a:gdLst/>
              <a:ahLst/>
              <a:cxnLst/>
              <a:rect l="0" t="0" r="0" b="0"/>
              <a:pathLst>
                <a:path w="316241" h="229241">
                  <a:moveTo>
                    <a:pt x="63556" y="8142"/>
                  </a:moveTo>
                  <a:lnTo>
                    <a:pt x="54754" y="14009"/>
                  </a:lnTo>
                  <a:lnTo>
                    <a:pt x="46407" y="19574"/>
                  </a:lnTo>
                  <a:lnTo>
                    <a:pt x="37718" y="25378"/>
                  </a:lnTo>
                  <a:lnTo>
                    <a:pt x="28944" y="31631"/>
                  </a:lnTo>
                  <a:lnTo>
                    <a:pt x="20746" y="38609"/>
                  </a:lnTo>
                  <a:lnTo>
                    <a:pt x="13469" y="46391"/>
                  </a:lnTo>
                  <a:lnTo>
                    <a:pt x="7452" y="54892"/>
                  </a:lnTo>
                  <a:lnTo>
                    <a:pt x="3167" y="63971"/>
                  </a:lnTo>
                  <a:lnTo>
                    <a:pt x="704" y="73485"/>
                  </a:lnTo>
                  <a:lnTo>
                    <a:pt x="0" y="83313"/>
                  </a:lnTo>
                  <a:lnTo>
                    <a:pt x="1033" y="93362"/>
                  </a:lnTo>
                  <a:lnTo>
                    <a:pt x="3617" y="103561"/>
                  </a:lnTo>
                  <a:lnTo>
                    <a:pt x="7620" y="113697"/>
                  </a:lnTo>
                  <a:lnTo>
                    <a:pt x="13047" y="123429"/>
                  </a:lnTo>
                  <a:lnTo>
                    <a:pt x="19773" y="132592"/>
                  </a:lnTo>
                  <a:lnTo>
                    <a:pt x="27729" y="140710"/>
                  </a:lnTo>
                  <a:lnTo>
                    <a:pt x="36972" y="146952"/>
                  </a:lnTo>
                  <a:lnTo>
                    <a:pt x="47403" y="151026"/>
                  </a:lnTo>
                  <a:lnTo>
                    <a:pt x="58490" y="152794"/>
                  </a:lnTo>
                  <a:lnTo>
                    <a:pt x="69394" y="152019"/>
                  </a:lnTo>
                  <a:lnTo>
                    <a:pt x="79639" y="148821"/>
                  </a:lnTo>
                  <a:lnTo>
                    <a:pt x="88804" y="143268"/>
                  </a:lnTo>
                  <a:lnTo>
                    <a:pt x="96355" y="135206"/>
                  </a:lnTo>
                  <a:lnTo>
                    <a:pt x="102161" y="124795"/>
                  </a:lnTo>
                  <a:lnTo>
                    <a:pt x="106094" y="112757"/>
                  </a:lnTo>
                  <a:lnTo>
                    <a:pt x="107851" y="100155"/>
                  </a:lnTo>
                  <a:lnTo>
                    <a:pt x="107484" y="87649"/>
                  </a:lnTo>
                  <a:lnTo>
                    <a:pt x="105478" y="75493"/>
                  </a:lnTo>
                  <a:lnTo>
                    <a:pt x="102540" y="63724"/>
                  </a:lnTo>
                  <a:lnTo>
                    <a:pt x="99182" y="52300"/>
                  </a:lnTo>
                  <a:lnTo>
                    <a:pt x="96324" y="41476"/>
                  </a:lnTo>
                  <a:lnTo>
                    <a:pt x="95315" y="31798"/>
                  </a:lnTo>
                  <a:lnTo>
                    <a:pt x="96733" y="23500"/>
                  </a:lnTo>
                  <a:lnTo>
                    <a:pt x="100770" y="17583"/>
                  </a:lnTo>
                  <a:lnTo>
                    <a:pt x="106511" y="15471"/>
                  </a:lnTo>
                  <a:lnTo>
                    <a:pt x="112249" y="16793"/>
                  </a:lnTo>
                  <a:lnTo>
                    <a:pt x="117851" y="20412"/>
                  </a:lnTo>
                  <a:lnTo>
                    <a:pt x="123554" y="25421"/>
                  </a:lnTo>
                  <a:lnTo>
                    <a:pt x="129324" y="31573"/>
                  </a:lnTo>
                  <a:lnTo>
                    <a:pt x="134873" y="39148"/>
                  </a:lnTo>
                  <a:lnTo>
                    <a:pt x="140043" y="48214"/>
                  </a:lnTo>
                  <a:lnTo>
                    <a:pt x="144984" y="58594"/>
                  </a:lnTo>
                  <a:lnTo>
                    <a:pt x="150058" y="70022"/>
                  </a:lnTo>
                  <a:lnTo>
                    <a:pt x="155470" y="82234"/>
                  </a:lnTo>
                  <a:lnTo>
                    <a:pt x="161258" y="95012"/>
                  </a:lnTo>
                  <a:lnTo>
                    <a:pt x="167374" y="108190"/>
                  </a:lnTo>
                  <a:lnTo>
                    <a:pt x="173734" y="121549"/>
                  </a:lnTo>
                  <a:lnTo>
                    <a:pt x="179652" y="131696"/>
                  </a:lnTo>
                  <a:lnTo>
                    <a:pt x="183683" y="134722"/>
                  </a:lnTo>
                  <a:lnTo>
                    <a:pt x="185209" y="132334"/>
                  </a:lnTo>
                  <a:lnTo>
                    <a:pt x="184818" y="126487"/>
                  </a:lnTo>
                  <a:lnTo>
                    <a:pt x="183210" y="118235"/>
                  </a:lnTo>
                  <a:lnTo>
                    <a:pt x="180871" y="108243"/>
                  </a:lnTo>
                  <a:lnTo>
                    <a:pt x="178259" y="97002"/>
                  </a:lnTo>
                  <a:lnTo>
                    <a:pt x="175854" y="84880"/>
                  </a:lnTo>
                  <a:lnTo>
                    <a:pt x="173893" y="72144"/>
                  </a:lnTo>
                  <a:lnTo>
                    <a:pt x="172568" y="58987"/>
                  </a:lnTo>
                  <a:lnTo>
                    <a:pt x="172124" y="45542"/>
                  </a:lnTo>
                  <a:lnTo>
                    <a:pt x="172621" y="31930"/>
                  </a:lnTo>
                  <a:lnTo>
                    <a:pt x="174600" y="19196"/>
                  </a:lnTo>
                  <a:lnTo>
                    <a:pt x="179119" y="9227"/>
                  </a:lnTo>
                  <a:lnTo>
                    <a:pt x="186521" y="2833"/>
                  </a:lnTo>
                  <a:lnTo>
                    <a:pt x="196053" y="0"/>
                  </a:lnTo>
                  <a:lnTo>
                    <a:pt x="206283" y="443"/>
                  </a:lnTo>
                  <a:lnTo>
                    <a:pt x="216304" y="3635"/>
                  </a:lnTo>
                  <a:lnTo>
                    <a:pt x="225772" y="9129"/>
                  </a:lnTo>
                  <a:lnTo>
                    <a:pt x="234649" y="16678"/>
                  </a:lnTo>
                  <a:lnTo>
                    <a:pt x="243014" y="25960"/>
                  </a:lnTo>
                  <a:lnTo>
                    <a:pt x="250817" y="36440"/>
                  </a:lnTo>
                  <a:lnTo>
                    <a:pt x="257853" y="47463"/>
                  </a:lnTo>
                  <a:lnTo>
                    <a:pt x="264075" y="58626"/>
                  </a:lnTo>
                  <a:lnTo>
                    <a:pt x="269581" y="70070"/>
                  </a:lnTo>
                  <a:lnTo>
                    <a:pt x="274513" y="82352"/>
                  </a:lnTo>
                  <a:lnTo>
                    <a:pt x="279022" y="95725"/>
                  </a:lnTo>
                  <a:lnTo>
                    <a:pt x="283391" y="109979"/>
                  </a:lnTo>
                  <a:lnTo>
                    <a:pt x="288019" y="124627"/>
                  </a:lnTo>
                  <a:lnTo>
                    <a:pt x="293091" y="139331"/>
                  </a:lnTo>
                  <a:lnTo>
                    <a:pt x="298316" y="153918"/>
                  </a:lnTo>
                  <a:lnTo>
                    <a:pt x="303536" y="170045"/>
                  </a:lnTo>
                  <a:lnTo>
                    <a:pt x="309211" y="192479"/>
                  </a:lnTo>
                  <a:lnTo>
                    <a:pt x="316240" y="22924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300983" y="2648772"/>
            <a:ext cx="8338572" cy="852809"/>
            <a:chOff x="300983" y="2648772"/>
            <a:chExt cx="8338572" cy="852809"/>
          </a:xfrm>
        </p:grpSpPr>
        <p:sp>
          <p:nvSpPr>
            <p:cNvPr id="61" name="Freeform 60"/>
            <p:cNvSpPr/>
            <p:nvPr/>
          </p:nvSpPr>
          <p:spPr>
            <a:xfrm>
              <a:off x="300983" y="2943570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6484" y="5801"/>
                  </a:lnTo>
                  <a:lnTo>
                    <a:pt x="88137" y="10725"/>
                  </a:lnTo>
                  <a:lnTo>
                    <a:pt x="79433" y="15223"/>
                  </a:lnTo>
                  <a:lnTo>
                    <a:pt x="70140" y="19271"/>
                  </a:lnTo>
                  <a:lnTo>
                    <a:pt x="59996" y="22636"/>
                  </a:lnTo>
                  <a:lnTo>
                    <a:pt x="48969" y="25244"/>
                  </a:lnTo>
                  <a:lnTo>
                    <a:pt x="37777" y="27175"/>
                  </a:lnTo>
                  <a:lnTo>
                    <a:pt x="26687" y="28766"/>
                  </a:lnTo>
                  <a:lnTo>
                    <a:pt x="14725" y="3015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4195" y="2785643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1447" y="8682"/>
                  </a:lnTo>
                  <a:lnTo>
                    <a:pt x="3534" y="21376"/>
                  </a:lnTo>
                  <a:lnTo>
                    <a:pt x="6005" y="36851"/>
                  </a:lnTo>
                  <a:lnTo>
                    <a:pt x="8753" y="54607"/>
                  </a:lnTo>
                  <a:lnTo>
                    <a:pt x="11548" y="73724"/>
                  </a:lnTo>
                  <a:lnTo>
                    <a:pt x="14030" y="92854"/>
                  </a:lnTo>
                  <a:lnTo>
                    <a:pt x="16028" y="111230"/>
                  </a:lnTo>
                  <a:lnTo>
                    <a:pt x="17704" y="128648"/>
                  </a:lnTo>
                  <a:lnTo>
                    <a:pt x="19443" y="145186"/>
                  </a:lnTo>
                  <a:lnTo>
                    <a:pt x="21463" y="161021"/>
                  </a:lnTo>
                  <a:lnTo>
                    <a:pt x="23651" y="176658"/>
                  </a:lnTo>
                  <a:lnTo>
                    <a:pt x="25667" y="192857"/>
                  </a:lnTo>
                  <a:lnTo>
                    <a:pt x="27324" y="209979"/>
                  </a:lnTo>
                  <a:lnTo>
                    <a:pt x="28759" y="227551"/>
                  </a:lnTo>
                  <a:lnTo>
                    <a:pt x="30330" y="244508"/>
                  </a:lnTo>
                  <a:lnTo>
                    <a:pt x="32233" y="260286"/>
                  </a:lnTo>
                  <a:lnTo>
                    <a:pt x="34342" y="274979"/>
                  </a:lnTo>
                  <a:lnTo>
                    <a:pt x="36305" y="289067"/>
                  </a:lnTo>
                  <a:lnTo>
                    <a:pt x="37922" y="302904"/>
                  </a:lnTo>
                  <a:lnTo>
                    <a:pt x="39162" y="316456"/>
                  </a:lnTo>
                  <a:lnTo>
                    <a:pt x="40204" y="330907"/>
                  </a:lnTo>
                  <a:lnTo>
                    <a:pt x="41136" y="349771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7853" y="2695254"/>
              <a:ext cx="463255" cy="503400"/>
            </a:xfrm>
            <a:custGeom>
              <a:avLst/>
              <a:gdLst/>
              <a:ahLst/>
              <a:cxnLst/>
              <a:rect l="0" t="0" r="0" b="0"/>
              <a:pathLst>
                <a:path w="463255" h="503400">
                  <a:moveTo>
                    <a:pt x="0" y="79860"/>
                  </a:moveTo>
                  <a:lnTo>
                    <a:pt x="3001" y="71126"/>
                  </a:lnTo>
                  <a:lnTo>
                    <a:pt x="6424" y="63419"/>
                  </a:lnTo>
                  <a:lnTo>
                    <a:pt x="10624" y="56017"/>
                  </a:lnTo>
                  <a:lnTo>
                    <a:pt x="15697" y="48756"/>
                  </a:lnTo>
                  <a:lnTo>
                    <a:pt x="21827" y="41577"/>
                  </a:lnTo>
                  <a:lnTo>
                    <a:pt x="29015" y="34456"/>
                  </a:lnTo>
                  <a:lnTo>
                    <a:pt x="37275" y="27539"/>
                  </a:lnTo>
                  <a:lnTo>
                    <a:pt x="46718" y="21120"/>
                  </a:lnTo>
                  <a:lnTo>
                    <a:pt x="57296" y="15328"/>
                  </a:lnTo>
                  <a:lnTo>
                    <a:pt x="68992" y="10285"/>
                  </a:lnTo>
                  <a:lnTo>
                    <a:pt x="81898" y="6197"/>
                  </a:lnTo>
                  <a:lnTo>
                    <a:pt x="95942" y="3082"/>
                  </a:lnTo>
                  <a:lnTo>
                    <a:pt x="110610" y="974"/>
                  </a:lnTo>
                  <a:lnTo>
                    <a:pt x="125068" y="0"/>
                  </a:lnTo>
                  <a:lnTo>
                    <a:pt x="138863" y="126"/>
                  </a:lnTo>
                  <a:lnTo>
                    <a:pt x="151904" y="1345"/>
                  </a:lnTo>
                  <a:lnTo>
                    <a:pt x="164275" y="3758"/>
                  </a:lnTo>
                  <a:lnTo>
                    <a:pt x="176116" y="7311"/>
                  </a:lnTo>
                  <a:lnTo>
                    <a:pt x="187561" y="11985"/>
                  </a:lnTo>
                  <a:lnTo>
                    <a:pt x="198720" y="17870"/>
                  </a:lnTo>
                  <a:lnTo>
                    <a:pt x="209675" y="24904"/>
                  </a:lnTo>
                  <a:lnTo>
                    <a:pt x="220323" y="32897"/>
                  </a:lnTo>
                  <a:lnTo>
                    <a:pt x="230400" y="41633"/>
                  </a:lnTo>
                  <a:lnTo>
                    <a:pt x="239803" y="50920"/>
                  </a:lnTo>
                  <a:lnTo>
                    <a:pt x="248423" y="60766"/>
                  </a:lnTo>
                  <a:lnTo>
                    <a:pt x="256066" y="71359"/>
                  </a:lnTo>
                  <a:lnTo>
                    <a:pt x="262721" y="82746"/>
                  </a:lnTo>
                  <a:lnTo>
                    <a:pt x="268359" y="94834"/>
                  </a:lnTo>
                  <a:lnTo>
                    <a:pt x="272856" y="107480"/>
                  </a:lnTo>
                  <a:lnTo>
                    <a:pt x="276253" y="120545"/>
                  </a:lnTo>
                  <a:lnTo>
                    <a:pt x="278722" y="133912"/>
                  </a:lnTo>
                  <a:lnTo>
                    <a:pt x="280471" y="147490"/>
                  </a:lnTo>
                  <a:lnTo>
                    <a:pt x="281683" y="161212"/>
                  </a:lnTo>
                  <a:lnTo>
                    <a:pt x="282347" y="174868"/>
                  </a:lnTo>
                  <a:lnTo>
                    <a:pt x="282268" y="188116"/>
                  </a:lnTo>
                  <a:lnTo>
                    <a:pt x="281397" y="200806"/>
                  </a:lnTo>
                  <a:lnTo>
                    <a:pt x="279659" y="212954"/>
                  </a:lnTo>
                  <a:lnTo>
                    <a:pt x="276889" y="224653"/>
                  </a:lnTo>
                  <a:lnTo>
                    <a:pt x="273097" y="236007"/>
                  </a:lnTo>
                  <a:lnTo>
                    <a:pt x="268432" y="247107"/>
                  </a:lnTo>
                  <a:lnTo>
                    <a:pt x="263083" y="258028"/>
                  </a:lnTo>
                  <a:lnTo>
                    <a:pt x="257224" y="268819"/>
                  </a:lnTo>
                  <a:lnTo>
                    <a:pt x="250833" y="279355"/>
                  </a:lnTo>
                  <a:lnTo>
                    <a:pt x="243712" y="289357"/>
                  </a:lnTo>
                  <a:lnTo>
                    <a:pt x="235837" y="298709"/>
                  </a:lnTo>
                  <a:lnTo>
                    <a:pt x="228297" y="307314"/>
                  </a:lnTo>
                  <a:lnTo>
                    <a:pt x="223697" y="315628"/>
                  </a:lnTo>
                  <a:lnTo>
                    <a:pt x="223203" y="324064"/>
                  </a:lnTo>
                  <a:lnTo>
                    <a:pt x="225585" y="332175"/>
                  </a:lnTo>
                  <a:lnTo>
                    <a:pt x="229728" y="340290"/>
                  </a:lnTo>
                  <a:lnTo>
                    <a:pt x="235108" y="348738"/>
                  </a:lnTo>
                  <a:lnTo>
                    <a:pt x="241621" y="357629"/>
                  </a:lnTo>
                  <a:lnTo>
                    <a:pt x="249151" y="366940"/>
                  </a:lnTo>
                  <a:lnTo>
                    <a:pt x="257514" y="376593"/>
                  </a:lnTo>
                  <a:lnTo>
                    <a:pt x="266515" y="386507"/>
                  </a:lnTo>
                  <a:lnTo>
                    <a:pt x="275978" y="396611"/>
                  </a:lnTo>
                  <a:lnTo>
                    <a:pt x="285607" y="406848"/>
                  </a:lnTo>
                  <a:lnTo>
                    <a:pt x="294992" y="417179"/>
                  </a:lnTo>
                  <a:lnTo>
                    <a:pt x="303937" y="427569"/>
                  </a:lnTo>
                  <a:lnTo>
                    <a:pt x="312587" y="437834"/>
                  </a:lnTo>
                  <a:lnTo>
                    <a:pt x="321315" y="447654"/>
                  </a:lnTo>
                  <a:lnTo>
                    <a:pt x="330339" y="456884"/>
                  </a:lnTo>
                  <a:lnTo>
                    <a:pt x="339707" y="465387"/>
                  </a:lnTo>
                  <a:lnTo>
                    <a:pt x="349382" y="472953"/>
                  </a:lnTo>
                  <a:lnTo>
                    <a:pt x="359302" y="479560"/>
                  </a:lnTo>
                  <a:lnTo>
                    <a:pt x="369405" y="485336"/>
                  </a:lnTo>
                  <a:lnTo>
                    <a:pt x="379641" y="490459"/>
                  </a:lnTo>
                  <a:lnTo>
                    <a:pt x="389969" y="495084"/>
                  </a:lnTo>
                  <a:lnTo>
                    <a:pt x="400362" y="499023"/>
                  </a:lnTo>
                  <a:lnTo>
                    <a:pt x="410798" y="501765"/>
                  </a:lnTo>
                  <a:lnTo>
                    <a:pt x="421252" y="503131"/>
                  </a:lnTo>
                  <a:lnTo>
                    <a:pt x="431257" y="503399"/>
                  </a:lnTo>
                  <a:lnTo>
                    <a:pt x="440899" y="503161"/>
                  </a:lnTo>
                  <a:lnTo>
                    <a:pt x="451026" y="502391"/>
                  </a:lnTo>
                  <a:lnTo>
                    <a:pt x="463254" y="50100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53678" y="2954099"/>
              <a:ext cx="104812" cy="145056"/>
            </a:xfrm>
            <a:custGeom>
              <a:avLst/>
              <a:gdLst/>
              <a:ahLst/>
              <a:cxnLst/>
              <a:rect l="0" t="0" r="0" b="0"/>
              <a:pathLst>
                <a:path w="104812" h="145056">
                  <a:moveTo>
                    <a:pt x="57958" y="10528"/>
                  </a:moveTo>
                  <a:lnTo>
                    <a:pt x="49223" y="13529"/>
                  </a:lnTo>
                  <a:lnTo>
                    <a:pt x="41517" y="16951"/>
                  </a:lnTo>
                  <a:lnTo>
                    <a:pt x="34119" y="21152"/>
                  </a:lnTo>
                  <a:lnTo>
                    <a:pt x="27031" y="26225"/>
                  </a:lnTo>
                  <a:lnTo>
                    <a:pt x="20501" y="32354"/>
                  </a:lnTo>
                  <a:lnTo>
                    <a:pt x="14633" y="39547"/>
                  </a:lnTo>
                  <a:lnTo>
                    <a:pt x="9541" y="47980"/>
                  </a:lnTo>
                  <a:lnTo>
                    <a:pt x="5419" y="58072"/>
                  </a:lnTo>
                  <a:lnTo>
                    <a:pt x="2287" y="69885"/>
                  </a:lnTo>
                  <a:lnTo>
                    <a:pt x="336" y="82714"/>
                  </a:lnTo>
                  <a:lnTo>
                    <a:pt x="0" y="95324"/>
                  </a:lnTo>
                  <a:lnTo>
                    <a:pt x="1373" y="107016"/>
                  </a:lnTo>
                  <a:lnTo>
                    <a:pt x="4413" y="117472"/>
                  </a:lnTo>
                  <a:lnTo>
                    <a:pt x="9120" y="126497"/>
                  </a:lnTo>
                  <a:lnTo>
                    <a:pt x="15318" y="134142"/>
                  </a:lnTo>
                  <a:lnTo>
                    <a:pt x="22562" y="140140"/>
                  </a:lnTo>
                  <a:lnTo>
                    <a:pt x="30255" y="143829"/>
                  </a:lnTo>
                  <a:lnTo>
                    <a:pt x="38016" y="145055"/>
                  </a:lnTo>
                  <a:lnTo>
                    <a:pt x="45681" y="144101"/>
                  </a:lnTo>
                  <a:lnTo>
                    <a:pt x="53207" y="141411"/>
                  </a:lnTo>
                  <a:lnTo>
                    <a:pt x="60603" y="137415"/>
                  </a:lnTo>
                  <a:lnTo>
                    <a:pt x="67892" y="132312"/>
                  </a:lnTo>
                  <a:lnTo>
                    <a:pt x="75100" y="126071"/>
                  </a:lnTo>
                  <a:lnTo>
                    <a:pt x="82240" y="118763"/>
                  </a:lnTo>
                  <a:lnTo>
                    <a:pt x="89003" y="110399"/>
                  </a:lnTo>
                  <a:lnTo>
                    <a:pt x="94786" y="100875"/>
                  </a:lnTo>
                  <a:lnTo>
                    <a:pt x="99335" y="90247"/>
                  </a:lnTo>
                  <a:lnTo>
                    <a:pt x="102558" y="78855"/>
                  </a:lnTo>
                  <a:lnTo>
                    <a:pt x="104354" y="67216"/>
                  </a:lnTo>
                  <a:lnTo>
                    <a:pt x="104811" y="55653"/>
                  </a:lnTo>
                  <a:lnTo>
                    <a:pt x="103831" y="44450"/>
                  </a:lnTo>
                  <a:lnTo>
                    <a:pt x="101053" y="33926"/>
                  </a:lnTo>
                  <a:lnTo>
                    <a:pt x="96450" y="24197"/>
                  </a:lnTo>
                  <a:lnTo>
                    <a:pt x="90342" y="15682"/>
                  </a:lnTo>
                  <a:lnTo>
                    <a:pt x="82425" y="8470"/>
                  </a:lnTo>
                  <a:lnTo>
                    <a:pt x="69767" y="3044"/>
                  </a:lnTo>
                  <a:lnTo>
                    <a:pt x="47429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026480" y="2963435"/>
              <a:ext cx="158898" cy="142647"/>
            </a:xfrm>
            <a:custGeom>
              <a:avLst/>
              <a:gdLst/>
              <a:ahLst/>
              <a:cxnLst/>
              <a:rect l="0" t="0" r="0" b="0"/>
              <a:pathLst>
                <a:path w="158898" h="142647">
                  <a:moveTo>
                    <a:pt x="106254" y="11720"/>
                  </a:moveTo>
                  <a:lnTo>
                    <a:pt x="100320" y="6054"/>
                  </a:lnTo>
                  <a:lnTo>
                    <a:pt x="94115" y="2410"/>
                  </a:lnTo>
                  <a:lnTo>
                    <a:pt x="87019" y="501"/>
                  </a:lnTo>
                  <a:lnTo>
                    <a:pt x="79079" y="0"/>
                  </a:lnTo>
                  <a:lnTo>
                    <a:pt x="70433" y="619"/>
                  </a:lnTo>
                  <a:lnTo>
                    <a:pt x="61243" y="2095"/>
                  </a:lnTo>
                  <a:lnTo>
                    <a:pt x="51816" y="4362"/>
                  </a:lnTo>
                  <a:lnTo>
                    <a:pt x="42574" y="7550"/>
                  </a:lnTo>
                  <a:lnTo>
                    <a:pt x="33739" y="11661"/>
                  </a:lnTo>
                  <a:lnTo>
                    <a:pt x="25504" y="16894"/>
                  </a:lnTo>
                  <a:lnTo>
                    <a:pt x="18119" y="23695"/>
                  </a:lnTo>
                  <a:lnTo>
                    <a:pt x="11643" y="32160"/>
                  </a:lnTo>
                  <a:lnTo>
                    <a:pt x="6294" y="41930"/>
                  </a:lnTo>
                  <a:lnTo>
                    <a:pt x="2523" y="52398"/>
                  </a:lnTo>
                  <a:lnTo>
                    <a:pt x="436" y="63134"/>
                  </a:lnTo>
                  <a:lnTo>
                    <a:pt x="0" y="73765"/>
                  </a:lnTo>
                  <a:lnTo>
                    <a:pt x="1219" y="83895"/>
                  </a:lnTo>
                  <a:lnTo>
                    <a:pt x="3932" y="93371"/>
                  </a:lnTo>
                  <a:lnTo>
                    <a:pt x="8023" y="102224"/>
                  </a:lnTo>
                  <a:lnTo>
                    <a:pt x="13509" y="110564"/>
                  </a:lnTo>
                  <a:lnTo>
                    <a:pt x="20276" y="118504"/>
                  </a:lnTo>
                  <a:lnTo>
                    <a:pt x="28259" y="125821"/>
                  </a:lnTo>
                  <a:lnTo>
                    <a:pt x="37519" y="131985"/>
                  </a:lnTo>
                  <a:lnTo>
                    <a:pt x="47967" y="136793"/>
                  </a:lnTo>
                  <a:lnTo>
                    <a:pt x="59236" y="140191"/>
                  </a:lnTo>
                  <a:lnTo>
                    <a:pt x="70793" y="142105"/>
                  </a:lnTo>
                  <a:lnTo>
                    <a:pt x="82300" y="142646"/>
                  </a:lnTo>
                  <a:lnTo>
                    <a:pt x="93465" y="141891"/>
                  </a:lnTo>
                  <a:lnTo>
                    <a:pt x="103963" y="139798"/>
                  </a:lnTo>
                  <a:lnTo>
                    <a:pt x="113685" y="136472"/>
                  </a:lnTo>
                  <a:lnTo>
                    <a:pt x="122592" y="132243"/>
                  </a:lnTo>
                  <a:lnTo>
                    <a:pt x="131599" y="127067"/>
                  </a:lnTo>
                  <a:lnTo>
                    <a:pt x="142615" y="119371"/>
                  </a:lnTo>
                  <a:lnTo>
                    <a:pt x="158897" y="10647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54464" y="2733000"/>
              <a:ext cx="15142" cy="379027"/>
            </a:xfrm>
            <a:custGeom>
              <a:avLst/>
              <a:gdLst/>
              <a:ahLst/>
              <a:cxnLst/>
              <a:rect l="0" t="0" r="0" b="0"/>
              <a:pathLst>
                <a:path w="15142" h="379027">
                  <a:moveTo>
                    <a:pt x="4612" y="0"/>
                  </a:moveTo>
                  <a:lnTo>
                    <a:pt x="1812" y="14535"/>
                  </a:lnTo>
                  <a:lnTo>
                    <a:pt x="311" y="27166"/>
                  </a:lnTo>
                  <a:lnTo>
                    <a:pt x="0" y="39089"/>
                  </a:lnTo>
                  <a:lnTo>
                    <a:pt x="506" y="51262"/>
                  </a:lnTo>
                  <a:lnTo>
                    <a:pt x="1326" y="65048"/>
                  </a:lnTo>
                  <a:lnTo>
                    <a:pt x="2141" y="81043"/>
                  </a:lnTo>
                  <a:lnTo>
                    <a:pt x="2825" y="99015"/>
                  </a:lnTo>
                  <a:lnTo>
                    <a:pt x="3351" y="118295"/>
                  </a:lnTo>
                  <a:lnTo>
                    <a:pt x="3737" y="138339"/>
                  </a:lnTo>
                  <a:lnTo>
                    <a:pt x="4012" y="158813"/>
                  </a:lnTo>
                  <a:lnTo>
                    <a:pt x="4204" y="179528"/>
                  </a:lnTo>
                  <a:lnTo>
                    <a:pt x="4336" y="200376"/>
                  </a:lnTo>
                  <a:lnTo>
                    <a:pt x="4426" y="221136"/>
                  </a:lnTo>
                  <a:lnTo>
                    <a:pt x="4487" y="241467"/>
                  </a:lnTo>
                  <a:lnTo>
                    <a:pt x="4533" y="261213"/>
                  </a:lnTo>
                  <a:lnTo>
                    <a:pt x="4733" y="280068"/>
                  </a:lnTo>
                  <a:lnTo>
                    <a:pt x="5400" y="297512"/>
                  </a:lnTo>
                  <a:lnTo>
                    <a:pt x="6662" y="313384"/>
                  </a:lnTo>
                  <a:lnTo>
                    <a:pt x="8331" y="327592"/>
                  </a:lnTo>
                  <a:lnTo>
                    <a:pt x="10164" y="341428"/>
                  </a:lnTo>
                  <a:lnTo>
                    <a:pt x="12324" y="357226"/>
                  </a:lnTo>
                  <a:lnTo>
                    <a:pt x="15141" y="37902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303417" y="2848814"/>
              <a:ext cx="82002" cy="263213"/>
            </a:xfrm>
            <a:custGeom>
              <a:avLst/>
              <a:gdLst/>
              <a:ahLst/>
              <a:cxnLst/>
              <a:rect l="0" t="0" r="0" b="0"/>
              <a:pathLst>
                <a:path w="82002" h="263213">
                  <a:moveTo>
                    <a:pt x="71473" y="0"/>
                  </a:moveTo>
                  <a:lnTo>
                    <a:pt x="65605" y="8734"/>
                  </a:lnTo>
                  <a:lnTo>
                    <a:pt x="60041" y="16440"/>
                  </a:lnTo>
                  <a:lnTo>
                    <a:pt x="54237" y="23843"/>
                  </a:lnTo>
                  <a:lnTo>
                    <a:pt x="47984" y="31104"/>
                  </a:lnTo>
                  <a:lnTo>
                    <a:pt x="41005" y="38282"/>
                  </a:lnTo>
                  <a:lnTo>
                    <a:pt x="33233" y="45413"/>
                  </a:lnTo>
                  <a:lnTo>
                    <a:pt x="25077" y="52675"/>
                  </a:lnTo>
                  <a:lnTo>
                    <a:pt x="17295" y="60390"/>
                  </a:lnTo>
                  <a:lnTo>
                    <a:pt x="10301" y="68695"/>
                  </a:lnTo>
                  <a:lnTo>
                    <a:pt x="4643" y="77561"/>
                  </a:lnTo>
                  <a:lnTo>
                    <a:pt x="1132" y="86891"/>
                  </a:lnTo>
                  <a:lnTo>
                    <a:pt x="0" y="96580"/>
                  </a:lnTo>
                  <a:lnTo>
                    <a:pt x="1004" y="106696"/>
                  </a:lnTo>
                  <a:lnTo>
                    <a:pt x="3722" y="117472"/>
                  </a:lnTo>
                  <a:lnTo>
                    <a:pt x="7729" y="128977"/>
                  </a:lnTo>
                  <a:lnTo>
                    <a:pt x="12669" y="140974"/>
                  </a:lnTo>
                  <a:lnTo>
                    <a:pt x="18266" y="153026"/>
                  </a:lnTo>
                  <a:lnTo>
                    <a:pt x="24320" y="164869"/>
                  </a:lnTo>
                  <a:lnTo>
                    <a:pt x="30687" y="176262"/>
                  </a:lnTo>
                  <a:lnTo>
                    <a:pt x="37267" y="186912"/>
                  </a:lnTo>
                  <a:lnTo>
                    <a:pt x="43992" y="196745"/>
                  </a:lnTo>
                  <a:lnTo>
                    <a:pt x="50814" y="206009"/>
                  </a:lnTo>
                  <a:lnTo>
                    <a:pt x="57700" y="215158"/>
                  </a:lnTo>
                  <a:lnTo>
                    <a:pt x="64617" y="224454"/>
                  </a:lnTo>
                  <a:lnTo>
                    <a:pt x="71054" y="233530"/>
                  </a:lnTo>
                  <a:lnTo>
                    <a:pt x="76557" y="242375"/>
                  </a:lnTo>
                  <a:lnTo>
                    <a:pt x="80490" y="251769"/>
                  </a:lnTo>
                  <a:lnTo>
                    <a:pt x="82001" y="263212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469646" y="2933042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5868" y="11668"/>
                  </a:lnTo>
                  <a:lnTo>
                    <a:pt x="11432" y="22157"/>
                  </a:lnTo>
                  <a:lnTo>
                    <a:pt x="17222" y="32454"/>
                  </a:lnTo>
                  <a:lnTo>
                    <a:pt x="22980" y="42676"/>
                  </a:lnTo>
                  <a:lnTo>
                    <a:pt x="28637" y="53944"/>
                  </a:lnTo>
                  <a:lnTo>
                    <a:pt x="34695" y="69488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420580" y="2901456"/>
              <a:ext cx="185938" cy="515898"/>
            </a:xfrm>
            <a:custGeom>
              <a:avLst/>
              <a:gdLst/>
              <a:ahLst/>
              <a:cxnLst/>
              <a:rect l="0" t="0" r="0" b="0"/>
              <a:pathLst>
                <a:path w="185938" h="515898">
                  <a:moveTo>
                    <a:pt x="185937" y="0"/>
                  </a:moveTo>
                  <a:lnTo>
                    <a:pt x="180069" y="8802"/>
                  </a:lnTo>
                  <a:lnTo>
                    <a:pt x="174505" y="17148"/>
                  </a:lnTo>
                  <a:lnTo>
                    <a:pt x="168710" y="25847"/>
                  </a:lnTo>
                  <a:lnTo>
                    <a:pt x="162802" y="34968"/>
                  </a:lnTo>
                  <a:lnTo>
                    <a:pt x="157120" y="44463"/>
                  </a:lnTo>
                  <a:lnTo>
                    <a:pt x="151841" y="54250"/>
                  </a:lnTo>
                  <a:lnTo>
                    <a:pt x="146818" y="64091"/>
                  </a:lnTo>
                  <a:lnTo>
                    <a:pt x="141684" y="73617"/>
                  </a:lnTo>
                  <a:lnTo>
                    <a:pt x="136233" y="82655"/>
                  </a:lnTo>
                  <a:lnTo>
                    <a:pt x="130589" y="91366"/>
                  </a:lnTo>
                  <a:lnTo>
                    <a:pt x="125101" y="100135"/>
                  </a:lnTo>
                  <a:lnTo>
                    <a:pt x="119963" y="109186"/>
                  </a:lnTo>
                  <a:lnTo>
                    <a:pt x="115208" y="118572"/>
                  </a:lnTo>
                  <a:lnTo>
                    <a:pt x="110787" y="128260"/>
                  </a:lnTo>
                  <a:lnTo>
                    <a:pt x="106626" y="138187"/>
                  </a:lnTo>
                  <a:lnTo>
                    <a:pt x="102492" y="148296"/>
                  </a:lnTo>
                  <a:lnTo>
                    <a:pt x="98023" y="158535"/>
                  </a:lnTo>
                  <a:lnTo>
                    <a:pt x="93053" y="168866"/>
                  </a:lnTo>
                  <a:lnTo>
                    <a:pt x="87747" y="179260"/>
                  </a:lnTo>
                  <a:lnTo>
                    <a:pt x="82493" y="189698"/>
                  </a:lnTo>
                  <a:lnTo>
                    <a:pt x="77515" y="200165"/>
                  </a:lnTo>
                  <a:lnTo>
                    <a:pt x="72869" y="210653"/>
                  </a:lnTo>
                  <a:lnTo>
                    <a:pt x="68522" y="221154"/>
                  </a:lnTo>
                  <a:lnTo>
                    <a:pt x="64410" y="231664"/>
                  </a:lnTo>
                  <a:lnTo>
                    <a:pt x="60310" y="242180"/>
                  </a:lnTo>
                  <a:lnTo>
                    <a:pt x="55864" y="252700"/>
                  </a:lnTo>
                  <a:lnTo>
                    <a:pt x="50913" y="263228"/>
                  </a:lnTo>
                  <a:lnTo>
                    <a:pt x="45790" y="273925"/>
                  </a:lnTo>
                  <a:lnTo>
                    <a:pt x="41191" y="285100"/>
                  </a:lnTo>
                  <a:lnTo>
                    <a:pt x="37466" y="296876"/>
                  </a:lnTo>
                  <a:lnTo>
                    <a:pt x="34476" y="309056"/>
                  </a:lnTo>
                  <a:lnTo>
                    <a:pt x="31779" y="321232"/>
                  </a:lnTo>
                  <a:lnTo>
                    <a:pt x="29076" y="333162"/>
                  </a:lnTo>
                  <a:lnTo>
                    <a:pt x="26243" y="344783"/>
                  </a:lnTo>
                  <a:lnTo>
                    <a:pt x="23253" y="356120"/>
                  </a:lnTo>
                  <a:lnTo>
                    <a:pt x="20125" y="367235"/>
                  </a:lnTo>
                  <a:lnTo>
                    <a:pt x="16887" y="378515"/>
                  </a:lnTo>
                  <a:lnTo>
                    <a:pt x="13567" y="390619"/>
                  </a:lnTo>
                  <a:lnTo>
                    <a:pt x="10193" y="403841"/>
                  </a:lnTo>
                  <a:lnTo>
                    <a:pt x="6945" y="417977"/>
                  </a:lnTo>
                  <a:lnTo>
                    <a:pt x="4145" y="432538"/>
                  </a:lnTo>
                  <a:lnTo>
                    <a:pt x="1934" y="447170"/>
                  </a:lnTo>
                  <a:lnTo>
                    <a:pt x="475" y="461310"/>
                  </a:lnTo>
                  <a:lnTo>
                    <a:pt x="0" y="475600"/>
                  </a:lnTo>
                  <a:lnTo>
                    <a:pt x="1586" y="492408"/>
                  </a:lnTo>
                  <a:lnTo>
                    <a:pt x="6952" y="51589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880258" y="2674285"/>
              <a:ext cx="305327" cy="490385"/>
            </a:xfrm>
            <a:custGeom>
              <a:avLst/>
              <a:gdLst/>
              <a:ahLst/>
              <a:cxnLst/>
              <a:rect l="0" t="0" r="0" b="0"/>
              <a:pathLst>
                <a:path w="305327" h="490385">
                  <a:moveTo>
                    <a:pt x="0" y="427213"/>
                  </a:moveTo>
                  <a:lnTo>
                    <a:pt x="66" y="415545"/>
                  </a:lnTo>
                  <a:lnTo>
                    <a:pt x="707" y="405056"/>
                  </a:lnTo>
                  <a:lnTo>
                    <a:pt x="2003" y="394740"/>
                  </a:lnTo>
                  <a:lnTo>
                    <a:pt x="3863" y="383920"/>
                  </a:lnTo>
                  <a:lnTo>
                    <a:pt x="6180" y="371632"/>
                  </a:lnTo>
                  <a:lnTo>
                    <a:pt x="8846" y="357478"/>
                  </a:lnTo>
                  <a:lnTo>
                    <a:pt x="11770" y="341400"/>
                  </a:lnTo>
                  <a:lnTo>
                    <a:pt x="14877" y="323404"/>
                  </a:lnTo>
                  <a:lnTo>
                    <a:pt x="18112" y="303703"/>
                  </a:lnTo>
                  <a:lnTo>
                    <a:pt x="21436" y="282627"/>
                  </a:lnTo>
                  <a:lnTo>
                    <a:pt x="24820" y="260512"/>
                  </a:lnTo>
                  <a:lnTo>
                    <a:pt x="28246" y="237645"/>
                  </a:lnTo>
                  <a:lnTo>
                    <a:pt x="31699" y="214412"/>
                  </a:lnTo>
                  <a:lnTo>
                    <a:pt x="35171" y="191282"/>
                  </a:lnTo>
                  <a:lnTo>
                    <a:pt x="38655" y="168515"/>
                  </a:lnTo>
                  <a:lnTo>
                    <a:pt x="42148" y="146651"/>
                  </a:lnTo>
                  <a:lnTo>
                    <a:pt x="45646" y="126568"/>
                  </a:lnTo>
                  <a:lnTo>
                    <a:pt x="49152" y="108601"/>
                  </a:lnTo>
                  <a:lnTo>
                    <a:pt x="52853" y="93405"/>
                  </a:lnTo>
                  <a:lnTo>
                    <a:pt x="57848" y="82280"/>
                  </a:lnTo>
                  <a:lnTo>
                    <a:pt x="64343" y="76127"/>
                  </a:lnTo>
                  <a:lnTo>
                    <a:pt x="70640" y="75137"/>
                  </a:lnTo>
                  <a:lnTo>
                    <a:pt x="76235" y="78465"/>
                  </a:lnTo>
                  <a:lnTo>
                    <a:pt x="81202" y="85045"/>
                  </a:lnTo>
                  <a:lnTo>
                    <a:pt x="85704" y="93960"/>
                  </a:lnTo>
                  <a:lnTo>
                    <a:pt x="89889" y="104504"/>
                  </a:lnTo>
                  <a:lnTo>
                    <a:pt x="94022" y="116008"/>
                  </a:lnTo>
                  <a:lnTo>
                    <a:pt x="98482" y="127805"/>
                  </a:lnTo>
                  <a:lnTo>
                    <a:pt x="103452" y="139502"/>
                  </a:lnTo>
                  <a:lnTo>
                    <a:pt x="109095" y="150305"/>
                  </a:lnTo>
                  <a:lnTo>
                    <a:pt x="115639" y="158973"/>
                  </a:lnTo>
                  <a:lnTo>
                    <a:pt x="123119" y="165011"/>
                  </a:lnTo>
                  <a:lnTo>
                    <a:pt x="131412" y="168269"/>
                  </a:lnTo>
                  <a:lnTo>
                    <a:pt x="140350" y="168576"/>
                  </a:lnTo>
                  <a:lnTo>
                    <a:pt x="149762" y="166154"/>
                  </a:lnTo>
                  <a:lnTo>
                    <a:pt x="159353" y="161480"/>
                  </a:lnTo>
                  <a:lnTo>
                    <a:pt x="168711" y="155081"/>
                  </a:lnTo>
                  <a:lnTo>
                    <a:pt x="177632" y="147412"/>
                  </a:lnTo>
                  <a:lnTo>
                    <a:pt x="186095" y="138675"/>
                  </a:lnTo>
                  <a:lnTo>
                    <a:pt x="194166" y="128836"/>
                  </a:lnTo>
                  <a:lnTo>
                    <a:pt x="201930" y="117959"/>
                  </a:lnTo>
                  <a:lnTo>
                    <a:pt x="209468" y="106214"/>
                  </a:lnTo>
                  <a:lnTo>
                    <a:pt x="216844" y="93799"/>
                  </a:lnTo>
                  <a:lnTo>
                    <a:pt x="224101" y="80894"/>
                  </a:lnTo>
                  <a:lnTo>
                    <a:pt x="231112" y="67804"/>
                  </a:lnTo>
                  <a:lnTo>
                    <a:pt x="237594" y="54942"/>
                  </a:lnTo>
                  <a:lnTo>
                    <a:pt x="243435" y="42515"/>
                  </a:lnTo>
                  <a:lnTo>
                    <a:pt x="248678" y="30544"/>
                  </a:lnTo>
                  <a:lnTo>
                    <a:pt x="253434" y="18965"/>
                  </a:lnTo>
                  <a:lnTo>
                    <a:pt x="257826" y="7783"/>
                  </a:lnTo>
                  <a:lnTo>
                    <a:pt x="262165" y="141"/>
                  </a:lnTo>
                  <a:lnTo>
                    <a:pt x="266186" y="0"/>
                  </a:lnTo>
                  <a:lnTo>
                    <a:pt x="269037" y="6218"/>
                  </a:lnTo>
                  <a:lnTo>
                    <a:pt x="270829" y="17029"/>
                  </a:lnTo>
                  <a:lnTo>
                    <a:pt x="271752" y="30744"/>
                  </a:lnTo>
                  <a:lnTo>
                    <a:pt x="271773" y="45755"/>
                  </a:lnTo>
                  <a:lnTo>
                    <a:pt x="270938" y="61097"/>
                  </a:lnTo>
                  <a:lnTo>
                    <a:pt x="269545" y="76343"/>
                  </a:lnTo>
                  <a:lnTo>
                    <a:pt x="268061" y="91357"/>
                  </a:lnTo>
                  <a:lnTo>
                    <a:pt x="266764" y="106144"/>
                  </a:lnTo>
                  <a:lnTo>
                    <a:pt x="265739" y="121233"/>
                  </a:lnTo>
                  <a:lnTo>
                    <a:pt x="264976" y="137591"/>
                  </a:lnTo>
                  <a:lnTo>
                    <a:pt x="264422" y="155649"/>
                  </a:lnTo>
                  <a:lnTo>
                    <a:pt x="263864" y="175342"/>
                  </a:lnTo>
                  <a:lnTo>
                    <a:pt x="262948" y="196391"/>
                  </a:lnTo>
                  <a:lnTo>
                    <a:pt x="261521" y="218465"/>
                  </a:lnTo>
                  <a:lnTo>
                    <a:pt x="259917" y="240795"/>
                  </a:lnTo>
                  <a:lnTo>
                    <a:pt x="258834" y="262239"/>
                  </a:lnTo>
                  <a:lnTo>
                    <a:pt x="258628" y="282254"/>
                  </a:lnTo>
                  <a:lnTo>
                    <a:pt x="259323" y="301147"/>
                  </a:lnTo>
                  <a:lnTo>
                    <a:pt x="260786" y="319756"/>
                  </a:lnTo>
                  <a:lnTo>
                    <a:pt x="262847" y="338601"/>
                  </a:lnTo>
                  <a:lnTo>
                    <a:pt x="265349" y="357381"/>
                  </a:lnTo>
                  <a:lnTo>
                    <a:pt x="268166" y="375172"/>
                  </a:lnTo>
                  <a:lnTo>
                    <a:pt x="271204" y="391515"/>
                  </a:lnTo>
                  <a:lnTo>
                    <a:pt x="274394" y="406422"/>
                  </a:lnTo>
                  <a:lnTo>
                    <a:pt x="277688" y="420123"/>
                  </a:lnTo>
                  <a:lnTo>
                    <a:pt x="281053" y="432883"/>
                  </a:lnTo>
                  <a:lnTo>
                    <a:pt x="284506" y="444690"/>
                  </a:lnTo>
                  <a:lnTo>
                    <a:pt x="288557" y="456506"/>
                  </a:lnTo>
                  <a:lnTo>
                    <a:pt x="294678" y="470491"/>
                  </a:lnTo>
                  <a:lnTo>
                    <a:pt x="305326" y="49038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246475" y="2942732"/>
              <a:ext cx="101236" cy="166013"/>
            </a:xfrm>
            <a:custGeom>
              <a:avLst/>
              <a:gdLst/>
              <a:ahLst/>
              <a:cxnLst/>
              <a:rect l="0" t="0" r="0" b="0"/>
              <a:pathLst>
                <a:path w="101236" h="166013">
                  <a:moveTo>
                    <a:pt x="86508" y="11367"/>
                  </a:moveTo>
                  <a:lnTo>
                    <a:pt x="80573" y="5700"/>
                  </a:lnTo>
                  <a:lnTo>
                    <a:pt x="74369" y="2056"/>
                  </a:lnTo>
                  <a:lnTo>
                    <a:pt x="67277" y="156"/>
                  </a:lnTo>
                  <a:lnTo>
                    <a:pt x="59510" y="0"/>
                  </a:lnTo>
                  <a:lnTo>
                    <a:pt x="51512" y="1916"/>
                  </a:lnTo>
                  <a:lnTo>
                    <a:pt x="43575" y="5894"/>
                  </a:lnTo>
                  <a:lnTo>
                    <a:pt x="35974" y="11640"/>
                  </a:lnTo>
                  <a:lnTo>
                    <a:pt x="29029" y="18772"/>
                  </a:lnTo>
                  <a:lnTo>
                    <a:pt x="22845" y="26933"/>
                  </a:lnTo>
                  <a:lnTo>
                    <a:pt x="17356" y="35831"/>
                  </a:lnTo>
                  <a:lnTo>
                    <a:pt x="12427" y="45248"/>
                  </a:lnTo>
                  <a:lnTo>
                    <a:pt x="7932" y="55028"/>
                  </a:lnTo>
                  <a:lnTo>
                    <a:pt x="4080" y="65221"/>
                  </a:lnTo>
                  <a:lnTo>
                    <a:pt x="1397" y="76056"/>
                  </a:lnTo>
                  <a:lnTo>
                    <a:pt x="75" y="87603"/>
                  </a:lnTo>
                  <a:lnTo>
                    <a:pt x="0" y="99631"/>
                  </a:lnTo>
                  <a:lnTo>
                    <a:pt x="938" y="111705"/>
                  </a:lnTo>
                  <a:lnTo>
                    <a:pt x="2657" y="123558"/>
                  </a:lnTo>
                  <a:lnTo>
                    <a:pt x="5437" y="134788"/>
                  </a:lnTo>
                  <a:lnTo>
                    <a:pt x="10038" y="144797"/>
                  </a:lnTo>
                  <a:lnTo>
                    <a:pt x="16723" y="153363"/>
                  </a:lnTo>
                  <a:lnTo>
                    <a:pt x="25144" y="160114"/>
                  </a:lnTo>
                  <a:lnTo>
                    <a:pt x="34631" y="164374"/>
                  </a:lnTo>
                  <a:lnTo>
                    <a:pt x="44673" y="166012"/>
                  </a:lnTo>
                  <a:lnTo>
                    <a:pt x="54820" y="165180"/>
                  </a:lnTo>
                  <a:lnTo>
                    <a:pt x="64619" y="162046"/>
                  </a:lnTo>
                  <a:lnTo>
                    <a:pt x="73859" y="156938"/>
                  </a:lnTo>
                  <a:lnTo>
                    <a:pt x="82214" y="150105"/>
                  </a:lnTo>
                  <a:lnTo>
                    <a:pt x="89154" y="141633"/>
                  </a:lnTo>
                  <a:lnTo>
                    <a:pt x="94522" y="131717"/>
                  </a:lnTo>
                  <a:lnTo>
                    <a:pt x="98315" y="120637"/>
                  </a:lnTo>
                  <a:lnTo>
                    <a:pt x="100502" y="108677"/>
                  </a:lnTo>
                  <a:lnTo>
                    <a:pt x="101235" y="96081"/>
                  </a:lnTo>
                  <a:lnTo>
                    <a:pt x="100780" y="83200"/>
                  </a:lnTo>
                  <a:lnTo>
                    <a:pt x="99421" y="70479"/>
                  </a:lnTo>
                  <a:lnTo>
                    <a:pt x="97397" y="58155"/>
                  </a:lnTo>
                  <a:lnTo>
                    <a:pt x="94668" y="46525"/>
                  </a:lnTo>
                  <a:lnTo>
                    <a:pt x="90447" y="34788"/>
                  </a:lnTo>
                  <a:lnTo>
                    <a:pt x="82132" y="20801"/>
                  </a:lnTo>
                  <a:lnTo>
                    <a:pt x="65451" y="83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91052" y="2933042"/>
              <a:ext cx="123483" cy="144302"/>
            </a:xfrm>
            <a:custGeom>
              <a:avLst/>
              <a:gdLst/>
              <a:ahLst/>
              <a:cxnLst/>
              <a:rect l="0" t="0" r="0" b="0"/>
              <a:pathLst>
                <a:path w="123483" h="144302">
                  <a:moveTo>
                    <a:pt x="15630" y="0"/>
                  </a:moveTo>
                  <a:lnTo>
                    <a:pt x="9897" y="8935"/>
                  </a:lnTo>
                  <a:lnTo>
                    <a:pt x="5613" y="18562"/>
                  </a:lnTo>
                  <a:lnTo>
                    <a:pt x="2416" y="29845"/>
                  </a:lnTo>
                  <a:lnTo>
                    <a:pt x="400" y="42339"/>
                  </a:lnTo>
                  <a:lnTo>
                    <a:pt x="0" y="55171"/>
                  </a:lnTo>
                  <a:lnTo>
                    <a:pt x="1312" y="67789"/>
                  </a:lnTo>
                  <a:lnTo>
                    <a:pt x="4134" y="80000"/>
                  </a:lnTo>
                  <a:lnTo>
                    <a:pt x="8159" y="91794"/>
                  </a:lnTo>
                  <a:lnTo>
                    <a:pt x="13093" y="103231"/>
                  </a:lnTo>
                  <a:lnTo>
                    <a:pt x="19014" y="114060"/>
                  </a:lnTo>
                  <a:lnTo>
                    <a:pt x="26343" y="123741"/>
                  </a:lnTo>
                  <a:lnTo>
                    <a:pt x="35195" y="132057"/>
                  </a:lnTo>
                  <a:lnTo>
                    <a:pt x="45240" y="138626"/>
                  </a:lnTo>
                  <a:lnTo>
                    <a:pt x="55899" y="142758"/>
                  </a:lnTo>
                  <a:lnTo>
                    <a:pt x="66768" y="144301"/>
                  </a:lnTo>
                  <a:lnTo>
                    <a:pt x="77489" y="143235"/>
                  </a:lnTo>
                  <a:lnTo>
                    <a:pt x="87681" y="139411"/>
                  </a:lnTo>
                  <a:lnTo>
                    <a:pt x="97188" y="133022"/>
                  </a:lnTo>
                  <a:lnTo>
                    <a:pt x="105723" y="124344"/>
                  </a:lnTo>
                  <a:lnTo>
                    <a:pt x="112785" y="113562"/>
                  </a:lnTo>
                  <a:lnTo>
                    <a:pt x="118231" y="100991"/>
                  </a:lnTo>
                  <a:lnTo>
                    <a:pt x="121906" y="87333"/>
                  </a:lnTo>
                  <a:lnTo>
                    <a:pt x="123482" y="73561"/>
                  </a:lnTo>
                  <a:lnTo>
                    <a:pt x="122990" y="60239"/>
                  </a:lnTo>
                  <a:lnTo>
                    <a:pt x="120856" y="47786"/>
                  </a:lnTo>
                  <a:lnTo>
                    <a:pt x="117402" y="35336"/>
                  </a:lnTo>
                  <a:lnTo>
                    <a:pt x="111210" y="20684"/>
                  </a:lnTo>
                  <a:lnTo>
                    <a:pt x="99858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71676" y="2936286"/>
              <a:ext cx="108748" cy="133627"/>
            </a:xfrm>
            <a:custGeom>
              <a:avLst/>
              <a:gdLst/>
              <a:ahLst/>
              <a:cxnLst/>
              <a:rect l="0" t="0" r="0" b="0"/>
              <a:pathLst>
                <a:path w="108748" h="133627">
                  <a:moveTo>
                    <a:pt x="3462" y="59927"/>
                  </a:moveTo>
                  <a:lnTo>
                    <a:pt x="6329" y="71729"/>
                  </a:lnTo>
                  <a:lnTo>
                    <a:pt x="8471" y="83498"/>
                  </a:lnTo>
                  <a:lnTo>
                    <a:pt x="10069" y="96356"/>
                  </a:lnTo>
                  <a:lnTo>
                    <a:pt x="11058" y="108962"/>
                  </a:lnTo>
                  <a:lnTo>
                    <a:pt x="10560" y="117561"/>
                  </a:lnTo>
                  <a:lnTo>
                    <a:pt x="8274" y="120064"/>
                  </a:lnTo>
                  <a:lnTo>
                    <a:pt x="5377" y="117954"/>
                  </a:lnTo>
                  <a:lnTo>
                    <a:pt x="2637" y="112511"/>
                  </a:lnTo>
                  <a:lnTo>
                    <a:pt x="753" y="104203"/>
                  </a:lnTo>
                  <a:lnTo>
                    <a:pt x="0" y="93468"/>
                  </a:lnTo>
                  <a:lnTo>
                    <a:pt x="324" y="81135"/>
                  </a:lnTo>
                  <a:lnTo>
                    <a:pt x="1539" y="68298"/>
                  </a:lnTo>
                  <a:lnTo>
                    <a:pt x="3437" y="55620"/>
                  </a:lnTo>
                  <a:lnTo>
                    <a:pt x="6000" y="43510"/>
                  </a:lnTo>
                  <a:lnTo>
                    <a:pt x="9392" y="32299"/>
                  </a:lnTo>
                  <a:lnTo>
                    <a:pt x="13638" y="22071"/>
                  </a:lnTo>
                  <a:lnTo>
                    <a:pt x="18793" y="13203"/>
                  </a:lnTo>
                  <a:lnTo>
                    <a:pt x="25009" y="6441"/>
                  </a:lnTo>
                  <a:lnTo>
                    <a:pt x="32264" y="2011"/>
                  </a:lnTo>
                  <a:lnTo>
                    <a:pt x="40238" y="0"/>
                  </a:lnTo>
                  <a:lnTo>
                    <a:pt x="48428" y="612"/>
                  </a:lnTo>
                  <a:lnTo>
                    <a:pt x="56522" y="3691"/>
                  </a:lnTo>
                  <a:lnTo>
                    <a:pt x="64243" y="8823"/>
                  </a:lnTo>
                  <a:lnTo>
                    <a:pt x="71274" y="15540"/>
                  </a:lnTo>
                  <a:lnTo>
                    <a:pt x="77515" y="23425"/>
                  </a:lnTo>
                  <a:lnTo>
                    <a:pt x="82875" y="32308"/>
                  </a:lnTo>
                  <a:lnTo>
                    <a:pt x="87184" y="42247"/>
                  </a:lnTo>
                  <a:lnTo>
                    <a:pt x="90460" y="53186"/>
                  </a:lnTo>
                  <a:lnTo>
                    <a:pt x="93018" y="64802"/>
                  </a:lnTo>
                  <a:lnTo>
                    <a:pt x="95359" y="76599"/>
                  </a:lnTo>
                  <a:lnTo>
                    <a:pt x="97787" y="88261"/>
                  </a:lnTo>
                  <a:lnTo>
                    <a:pt x="100261" y="99233"/>
                  </a:lnTo>
                  <a:lnTo>
                    <a:pt x="102730" y="109703"/>
                  </a:lnTo>
                  <a:lnTo>
                    <a:pt x="105416" y="120586"/>
                  </a:lnTo>
                  <a:lnTo>
                    <a:pt x="108747" y="13362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775185" y="2659301"/>
              <a:ext cx="10524" cy="442198"/>
            </a:xfrm>
            <a:custGeom>
              <a:avLst/>
              <a:gdLst/>
              <a:ahLst/>
              <a:cxnLst/>
              <a:rect l="0" t="0" r="0" b="0"/>
              <a:pathLst>
                <a:path w="10524" h="442198">
                  <a:moveTo>
                    <a:pt x="10523" y="0"/>
                  </a:moveTo>
                  <a:lnTo>
                    <a:pt x="7656" y="11735"/>
                  </a:lnTo>
                  <a:lnTo>
                    <a:pt x="5514" y="22864"/>
                  </a:lnTo>
                  <a:lnTo>
                    <a:pt x="3911" y="34462"/>
                  </a:lnTo>
                  <a:lnTo>
                    <a:pt x="2731" y="46623"/>
                  </a:lnTo>
                  <a:lnTo>
                    <a:pt x="1882" y="59283"/>
                  </a:lnTo>
                  <a:lnTo>
                    <a:pt x="1285" y="72339"/>
                  </a:lnTo>
                  <a:lnTo>
                    <a:pt x="871" y="85691"/>
                  </a:lnTo>
                  <a:lnTo>
                    <a:pt x="586" y="99256"/>
                  </a:lnTo>
                  <a:lnTo>
                    <a:pt x="393" y="112976"/>
                  </a:lnTo>
                  <a:lnTo>
                    <a:pt x="262" y="126968"/>
                  </a:lnTo>
                  <a:lnTo>
                    <a:pt x="174" y="141506"/>
                  </a:lnTo>
                  <a:lnTo>
                    <a:pt x="115" y="156698"/>
                  </a:lnTo>
                  <a:lnTo>
                    <a:pt x="75" y="172495"/>
                  </a:lnTo>
                  <a:lnTo>
                    <a:pt x="48" y="188785"/>
                  </a:lnTo>
                  <a:lnTo>
                    <a:pt x="31" y="205444"/>
                  </a:lnTo>
                  <a:lnTo>
                    <a:pt x="19" y="222208"/>
                  </a:lnTo>
                  <a:lnTo>
                    <a:pt x="11" y="238689"/>
                  </a:lnTo>
                  <a:lnTo>
                    <a:pt x="6" y="254698"/>
                  </a:lnTo>
                  <a:lnTo>
                    <a:pt x="2" y="270228"/>
                  </a:lnTo>
                  <a:lnTo>
                    <a:pt x="0" y="285350"/>
                  </a:lnTo>
                  <a:lnTo>
                    <a:pt x="2" y="300150"/>
                  </a:lnTo>
                  <a:lnTo>
                    <a:pt x="174" y="314548"/>
                  </a:lnTo>
                  <a:lnTo>
                    <a:pt x="822" y="328304"/>
                  </a:lnTo>
                  <a:lnTo>
                    <a:pt x="2070" y="341342"/>
                  </a:lnTo>
                  <a:lnTo>
                    <a:pt x="3723" y="353896"/>
                  </a:lnTo>
                  <a:lnTo>
                    <a:pt x="5370" y="366400"/>
                  </a:lnTo>
                  <a:lnTo>
                    <a:pt x="6773" y="379098"/>
                  </a:lnTo>
                  <a:lnTo>
                    <a:pt x="7868" y="391651"/>
                  </a:lnTo>
                  <a:lnTo>
                    <a:pt x="8796" y="404564"/>
                  </a:lnTo>
                  <a:lnTo>
                    <a:pt x="9635" y="420094"/>
                  </a:lnTo>
                  <a:lnTo>
                    <a:pt x="10523" y="44219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627781" y="2817228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48611" y="0"/>
                  </a:lnTo>
                  <a:lnTo>
                    <a:pt x="235340" y="0"/>
                  </a:lnTo>
                  <a:lnTo>
                    <a:pt x="222134" y="5"/>
                  </a:lnTo>
                  <a:lnTo>
                    <a:pt x="208619" y="177"/>
                  </a:lnTo>
                  <a:lnTo>
                    <a:pt x="194462" y="826"/>
                  </a:lnTo>
                  <a:lnTo>
                    <a:pt x="179555" y="2079"/>
                  </a:lnTo>
                  <a:lnTo>
                    <a:pt x="163964" y="3905"/>
                  </a:lnTo>
                  <a:lnTo>
                    <a:pt x="147818" y="6201"/>
                  </a:lnTo>
                  <a:lnTo>
                    <a:pt x="131258" y="8857"/>
                  </a:lnTo>
                  <a:lnTo>
                    <a:pt x="114563" y="11775"/>
                  </a:lnTo>
                  <a:lnTo>
                    <a:pt x="98128" y="14880"/>
                  </a:lnTo>
                  <a:lnTo>
                    <a:pt x="82159" y="18109"/>
                  </a:lnTo>
                  <a:lnTo>
                    <a:pt x="66885" y="21272"/>
                  </a:lnTo>
                  <a:lnTo>
                    <a:pt x="50952" y="24351"/>
                  </a:lnTo>
                  <a:lnTo>
                    <a:pt x="30724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854739" y="2955223"/>
              <a:ext cx="152069" cy="132318"/>
            </a:xfrm>
            <a:custGeom>
              <a:avLst/>
              <a:gdLst/>
              <a:ahLst/>
              <a:cxnLst/>
              <a:rect l="0" t="0" r="0" b="0"/>
              <a:pathLst>
                <a:path w="152069" h="132318">
                  <a:moveTo>
                    <a:pt x="99425" y="51518"/>
                  </a:moveTo>
                  <a:lnTo>
                    <a:pt x="96424" y="42784"/>
                  </a:lnTo>
                  <a:lnTo>
                    <a:pt x="93002" y="35077"/>
                  </a:lnTo>
                  <a:lnTo>
                    <a:pt x="88801" y="27680"/>
                  </a:lnTo>
                  <a:lnTo>
                    <a:pt x="83728" y="20591"/>
                  </a:lnTo>
                  <a:lnTo>
                    <a:pt x="77599" y="14061"/>
                  </a:lnTo>
                  <a:lnTo>
                    <a:pt x="70419" y="8202"/>
                  </a:lnTo>
                  <a:lnTo>
                    <a:pt x="62505" y="3456"/>
                  </a:lnTo>
                  <a:lnTo>
                    <a:pt x="54358" y="631"/>
                  </a:lnTo>
                  <a:lnTo>
                    <a:pt x="46292" y="0"/>
                  </a:lnTo>
                  <a:lnTo>
                    <a:pt x="38420" y="1528"/>
                  </a:lnTo>
                  <a:lnTo>
                    <a:pt x="30755" y="5137"/>
                  </a:lnTo>
                  <a:lnTo>
                    <a:pt x="23276" y="10573"/>
                  </a:lnTo>
                  <a:lnTo>
                    <a:pt x="16271" y="17797"/>
                  </a:lnTo>
                  <a:lnTo>
                    <a:pt x="10318" y="27064"/>
                  </a:lnTo>
                  <a:lnTo>
                    <a:pt x="5652" y="38323"/>
                  </a:lnTo>
                  <a:lnTo>
                    <a:pt x="2349" y="50949"/>
                  </a:lnTo>
                  <a:lnTo>
                    <a:pt x="498" y="63953"/>
                  </a:lnTo>
                  <a:lnTo>
                    <a:pt x="0" y="76728"/>
                  </a:lnTo>
                  <a:lnTo>
                    <a:pt x="783" y="88897"/>
                  </a:lnTo>
                  <a:lnTo>
                    <a:pt x="2895" y="100142"/>
                  </a:lnTo>
                  <a:lnTo>
                    <a:pt x="6248" y="110392"/>
                  </a:lnTo>
                  <a:lnTo>
                    <a:pt x="10955" y="119274"/>
                  </a:lnTo>
                  <a:lnTo>
                    <a:pt x="17395" y="126045"/>
                  </a:lnTo>
                  <a:lnTo>
                    <a:pt x="25605" y="130476"/>
                  </a:lnTo>
                  <a:lnTo>
                    <a:pt x="34863" y="132317"/>
                  </a:lnTo>
                  <a:lnTo>
                    <a:pt x="43922" y="131059"/>
                  </a:lnTo>
                  <a:lnTo>
                    <a:pt x="52082" y="126734"/>
                  </a:lnTo>
                  <a:lnTo>
                    <a:pt x="59184" y="119949"/>
                  </a:lnTo>
                  <a:lnTo>
                    <a:pt x="65336" y="111585"/>
                  </a:lnTo>
                  <a:lnTo>
                    <a:pt x="70757" y="102335"/>
                  </a:lnTo>
                  <a:lnTo>
                    <a:pt x="76573" y="93759"/>
                  </a:lnTo>
                  <a:lnTo>
                    <a:pt x="83496" y="88376"/>
                  </a:lnTo>
                  <a:lnTo>
                    <a:pt x="90641" y="86847"/>
                  </a:lnTo>
                  <a:lnTo>
                    <a:pt x="98094" y="87915"/>
                  </a:lnTo>
                  <a:lnTo>
                    <a:pt x="106073" y="90367"/>
                  </a:lnTo>
                  <a:lnTo>
                    <a:pt x="114362" y="93523"/>
                  </a:lnTo>
                  <a:lnTo>
                    <a:pt x="123288" y="97498"/>
                  </a:lnTo>
                  <a:lnTo>
                    <a:pt x="134756" y="103739"/>
                  </a:lnTo>
                  <a:lnTo>
                    <a:pt x="152068" y="11468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80506" y="2996213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0" y="34448"/>
                  </a:lnTo>
                  <a:lnTo>
                    <a:pt x="3695" y="46164"/>
                  </a:lnTo>
                  <a:lnTo>
                    <a:pt x="5546" y="58381"/>
                  </a:lnTo>
                  <a:lnTo>
                    <a:pt x="7713" y="73295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038392" y="28698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160928" y="2904386"/>
              <a:ext cx="140678" cy="154998"/>
            </a:xfrm>
            <a:custGeom>
              <a:avLst/>
              <a:gdLst/>
              <a:ahLst/>
              <a:cxnLst/>
              <a:rect l="0" t="0" r="0" b="0"/>
              <a:pathLst>
                <a:path w="140678" h="154998">
                  <a:moveTo>
                    <a:pt x="3806" y="91827"/>
                  </a:moveTo>
                  <a:lnTo>
                    <a:pt x="6349" y="102369"/>
                  </a:lnTo>
                  <a:lnTo>
                    <a:pt x="6088" y="103682"/>
                  </a:lnTo>
                  <a:lnTo>
                    <a:pt x="4251" y="98796"/>
                  </a:lnTo>
                  <a:lnTo>
                    <a:pt x="2096" y="90790"/>
                  </a:lnTo>
                  <a:lnTo>
                    <a:pt x="550" y="81282"/>
                  </a:lnTo>
                  <a:lnTo>
                    <a:pt x="0" y="71095"/>
                  </a:lnTo>
                  <a:lnTo>
                    <a:pt x="449" y="60624"/>
                  </a:lnTo>
                  <a:lnTo>
                    <a:pt x="1741" y="50050"/>
                  </a:lnTo>
                  <a:lnTo>
                    <a:pt x="3694" y="39459"/>
                  </a:lnTo>
                  <a:lnTo>
                    <a:pt x="6462" y="29207"/>
                  </a:lnTo>
                  <a:lnTo>
                    <a:pt x="10522" y="19920"/>
                  </a:lnTo>
                  <a:lnTo>
                    <a:pt x="16030" y="11869"/>
                  </a:lnTo>
                  <a:lnTo>
                    <a:pt x="22846" y="5479"/>
                  </a:lnTo>
                  <a:lnTo>
                    <a:pt x="30717" y="1468"/>
                  </a:lnTo>
                  <a:lnTo>
                    <a:pt x="39378" y="0"/>
                  </a:lnTo>
                  <a:lnTo>
                    <a:pt x="48447" y="947"/>
                  </a:lnTo>
                  <a:lnTo>
                    <a:pt x="57448" y="4159"/>
                  </a:lnTo>
                  <a:lnTo>
                    <a:pt x="66120" y="9315"/>
                  </a:lnTo>
                  <a:lnTo>
                    <a:pt x="74247" y="16010"/>
                  </a:lnTo>
                  <a:lnTo>
                    <a:pt x="81559" y="23858"/>
                  </a:lnTo>
                  <a:lnTo>
                    <a:pt x="87995" y="32541"/>
                  </a:lnTo>
                  <a:lnTo>
                    <a:pt x="93658" y="41979"/>
                  </a:lnTo>
                  <a:lnTo>
                    <a:pt x="98704" y="52298"/>
                  </a:lnTo>
                  <a:lnTo>
                    <a:pt x="103292" y="63500"/>
                  </a:lnTo>
                  <a:lnTo>
                    <a:pt x="107715" y="75464"/>
                  </a:lnTo>
                  <a:lnTo>
                    <a:pt x="112379" y="88028"/>
                  </a:lnTo>
                  <a:lnTo>
                    <a:pt x="117475" y="101018"/>
                  </a:lnTo>
                  <a:lnTo>
                    <a:pt x="122718" y="113704"/>
                  </a:lnTo>
                  <a:lnTo>
                    <a:pt x="127951" y="126042"/>
                  </a:lnTo>
                  <a:lnTo>
                    <a:pt x="133638" y="139114"/>
                  </a:lnTo>
                  <a:lnTo>
                    <a:pt x="140677" y="15499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659574" y="2817228"/>
              <a:ext cx="147400" cy="206178"/>
            </a:xfrm>
            <a:custGeom>
              <a:avLst/>
              <a:gdLst/>
              <a:ahLst/>
              <a:cxnLst/>
              <a:rect l="0" t="0" r="0" b="0"/>
              <a:pathLst>
                <a:path w="147400" h="206178">
                  <a:moveTo>
                    <a:pt x="0" y="115814"/>
                  </a:moveTo>
                  <a:lnTo>
                    <a:pt x="3001" y="130415"/>
                  </a:lnTo>
                  <a:lnTo>
                    <a:pt x="6423" y="143687"/>
                  </a:lnTo>
                  <a:lnTo>
                    <a:pt x="10615" y="156883"/>
                  </a:lnTo>
                  <a:lnTo>
                    <a:pt x="15342" y="170052"/>
                  </a:lnTo>
                  <a:lnTo>
                    <a:pt x="20175" y="182913"/>
                  </a:lnTo>
                  <a:lnTo>
                    <a:pt x="24834" y="195233"/>
                  </a:lnTo>
                  <a:lnTo>
                    <a:pt x="28616" y="204212"/>
                  </a:lnTo>
                  <a:lnTo>
                    <a:pt x="30788" y="206177"/>
                  </a:lnTo>
                  <a:lnTo>
                    <a:pt x="31742" y="201913"/>
                  </a:lnTo>
                  <a:lnTo>
                    <a:pt x="31882" y="193376"/>
                  </a:lnTo>
                  <a:lnTo>
                    <a:pt x="31262" y="182327"/>
                  </a:lnTo>
                  <a:lnTo>
                    <a:pt x="29939" y="169904"/>
                  </a:lnTo>
                  <a:lnTo>
                    <a:pt x="28190" y="156748"/>
                  </a:lnTo>
                  <a:lnTo>
                    <a:pt x="26454" y="143200"/>
                  </a:lnTo>
                  <a:lnTo>
                    <a:pt x="24985" y="129444"/>
                  </a:lnTo>
                  <a:lnTo>
                    <a:pt x="24013" y="115739"/>
                  </a:lnTo>
                  <a:lnTo>
                    <a:pt x="23816" y="102445"/>
                  </a:lnTo>
                  <a:lnTo>
                    <a:pt x="24469" y="89723"/>
                  </a:lnTo>
                  <a:lnTo>
                    <a:pt x="26044" y="77719"/>
                  </a:lnTo>
                  <a:lnTo>
                    <a:pt x="28696" y="66648"/>
                  </a:lnTo>
                  <a:lnTo>
                    <a:pt x="32411" y="56533"/>
                  </a:lnTo>
                  <a:lnTo>
                    <a:pt x="37192" y="47248"/>
                  </a:lnTo>
                  <a:lnTo>
                    <a:pt x="43150" y="38617"/>
                  </a:lnTo>
                  <a:lnTo>
                    <a:pt x="50236" y="30482"/>
                  </a:lnTo>
                  <a:lnTo>
                    <a:pt x="58435" y="23034"/>
                  </a:lnTo>
                  <a:lnTo>
                    <a:pt x="67841" y="16783"/>
                  </a:lnTo>
                  <a:lnTo>
                    <a:pt x="78381" y="11912"/>
                  </a:lnTo>
                  <a:lnTo>
                    <a:pt x="89645" y="8294"/>
                  </a:lnTo>
                  <a:lnTo>
                    <a:pt x="102279" y="5309"/>
                  </a:lnTo>
                  <a:lnTo>
                    <a:pt x="119629" y="269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763819" y="2901034"/>
              <a:ext cx="137911" cy="200465"/>
            </a:xfrm>
            <a:custGeom>
              <a:avLst/>
              <a:gdLst/>
              <a:ahLst/>
              <a:cxnLst/>
              <a:rect l="0" t="0" r="0" b="0"/>
              <a:pathLst>
                <a:path w="137911" h="200465">
                  <a:moveTo>
                    <a:pt x="43154" y="63593"/>
                  </a:moveTo>
                  <a:lnTo>
                    <a:pt x="49155" y="69327"/>
                  </a:lnTo>
                  <a:lnTo>
                    <a:pt x="56000" y="73611"/>
                  </a:lnTo>
                  <a:lnTo>
                    <a:pt x="64383" y="76808"/>
                  </a:lnTo>
                  <a:lnTo>
                    <a:pt x="73837" y="78823"/>
                  </a:lnTo>
                  <a:lnTo>
                    <a:pt x="83503" y="79224"/>
                  </a:lnTo>
                  <a:lnTo>
                    <a:pt x="92854" y="77908"/>
                  </a:lnTo>
                  <a:lnTo>
                    <a:pt x="101553" y="74913"/>
                  </a:lnTo>
                  <a:lnTo>
                    <a:pt x="109309" y="70239"/>
                  </a:lnTo>
                  <a:lnTo>
                    <a:pt x="116063" y="64061"/>
                  </a:lnTo>
                  <a:lnTo>
                    <a:pt x="121612" y="56660"/>
                  </a:lnTo>
                  <a:lnTo>
                    <a:pt x="125524" y="48331"/>
                  </a:lnTo>
                  <a:lnTo>
                    <a:pt x="127704" y="39334"/>
                  </a:lnTo>
                  <a:lnTo>
                    <a:pt x="128034" y="30195"/>
                  </a:lnTo>
                  <a:lnTo>
                    <a:pt x="126212" y="21672"/>
                  </a:lnTo>
                  <a:lnTo>
                    <a:pt x="122277" y="14139"/>
                  </a:lnTo>
                  <a:lnTo>
                    <a:pt x="116381" y="7930"/>
                  </a:lnTo>
                  <a:lnTo>
                    <a:pt x="108612" y="3508"/>
                  </a:lnTo>
                  <a:lnTo>
                    <a:pt x="99209" y="944"/>
                  </a:lnTo>
                  <a:lnTo>
                    <a:pt x="88659" y="0"/>
                  </a:lnTo>
                  <a:lnTo>
                    <a:pt x="77595" y="339"/>
                  </a:lnTo>
                  <a:lnTo>
                    <a:pt x="66423" y="1643"/>
                  </a:lnTo>
                  <a:lnTo>
                    <a:pt x="55483" y="3973"/>
                  </a:lnTo>
                  <a:lnTo>
                    <a:pt x="45137" y="7737"/>
                  </a:lnTo>
                  <a:lnTo>
                    <a:pt x="35517" y="13047"/>
                  </a:lnTo>
                  <a:lnTo>
                    <a:pt x="26736" y="19730"/>
                  </a:lnTo>
                  <a:lnTo>
                    <a:pt x="18976" y="27512"/>
                  </a:lnTo>
                  <a:lnTo>
                    <a:pt x="12243" y="36118"/>
                  </a:lnTo>
                  <a:lnTo>
                    <a:pt x="6720" y="45320"/>
                  </a:lnTo>
                  <a:lnTo>
                    <a:pt x="2832" y="54942"/>
                  </a:lnTo>
                  <a:lnTo>
                    <a:pt x="662" y="64855"/>
                  </a:lnTo>
                  <a:lnTo>
                    <a:pt x="0" y="74968"/>
                  </a:lnTo>
                  <a:lnTo>
                    <a:pt x="535" y="85217"/>
                  </a:lnTo>
                  <a:lnTo>
                    <a:pt x="1971" y="95558"/>
                  </a:lnTo>
                  <a:lnTo>
                    <a:pt x="4221" y="105960"/>
                  </a:lnTo>
                  <a:lnTo>
                    <a:pt x="7400" y="116405"/>
                  </a:lnTo>
                  <a:lnTo>
                    <a:pt x="11499" y="126872"/>
                  </a:lnTo>
                  <a:lnTo>
                    <a:pt x="16386" y="137190"/>
                  </a:lnTo>
                  <a:lnTo>
                    <a:pt x="21891" y="147046"/>
                  </a:lnTo>
                  <a:lnTo>
                    <a:pt x="27858" y="156300"/>
                  </a:lnTo>
                  <a:lnTo>
                    <a:pt x="34323" y="164818"/>
                  </a:lnTo>
                  <a:lnTo>
                    <a:pt x="41494" y="172395"/>
                  </a:lnTo>
                  <a:lnTo>
                    <a:pt x="49435" y="179004"/>
                  </a:lnTo>
                  <a:lnTo>
                    <a:pt x="58226" y="184613"/>
                  </a:lnTo>
                  <a:lnTo>
                    <a:pt x="68037" y="189090"/>
                  </a:lnTo>
                  <a:lnTo>
                    <a:pt x="78849" y="192474"/>
                  </a:lnTo>
                  <a:lnTo>
                    <a:pt x="90098" y="194939"/>
                  </a:lnTo>
                  <a:lnTo>
                    <a:pt x="101977" y="196952"/>
                  </a:lnTo>
                  <a:lnTo>
                    <a:pt x="116648" y="198693"/>
                  </a:lnTo>
                  <a:lnTo>
                    <a:pt x="137910" y="20046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859615" y="2933205"/>
              <a:ext cx="214716" cy="315693"/>
            </a:xfrm>
            <a:custGeom>
              <a:avLst/>
              <a:gdLst/>
              <a:ahLst/>
              <a:cxnLst/>
              <a:rect l="0" t="0" r="0" b="0"/>
              <a:pathLst>
                <a:path w="214716" h="315693">
                  <a:moveTo>
                    <a:pt x="157928" y="126178"/>
                  </a:moveTo>
                  <a:lnTo>
                    <a:pt x="163795" y="120244"/>
                  </a:lnTo>
                  <a:lnTo>
                    <a:pt x="169360" y="114039"/>
                  </a:lnTo>
                  <a:lnTo>
                    <a:pt x="175145" y="106939"/>
                  </a:lnTo>
                  <a:lnTo>
                    <a:pt x="180707" y="98826"/>
                  </a:lnTo>
                  <a:lnTo>
                    <a:pt x="185092" y="89531"/>
                  </a:lnTo>
                  <a:lnTo>
                    <a:pt x="187860" y="79088"/>
                  </a:lnTo>
                  <a:lnTo>
                    <a:pt x="189060" y="67836"/>
                  </a:lnTo>
                  <a:lnTo>
                    <a:pt x="188953" y="56298"/>
                  </a:lnTo>
                  <a:lnTo>
                    <a:pt x="187833" y="44811"/>
                  </a:lnTo>
                  <a:lnTo>
                    <a:pt x="185642" y="33831"/>
                  </a:lnTo>
                  <a:lnTo>
                    <a:pt x="181977" y="23990"/>
                  </a:lnTo>
                  <a:lnTo>
                    <a:pt x="176737" y="15533"/>
                  </a:lnTo>
                  <a:lnTo>
                    <a:pt x="170102" y="8686"/>
                  </a:lnTo>
                  <a:lnTo>
                    <a:pt x="162355" y="3828"/>
                  </a:lnTo>
                  <a:lnTo>
                    <a:pt x="153775" y="971"/>
                  </a:lnTo>
                  <a:lnTo>
                    <a:pt x="144762" y="0"/>
                  </a:lnTo>
                  <a:lnTo>
                    <a:pt x="135798" y="853"/>
                  </a:lnTo>
                  <a:lnTo>
                    <a:pt x="127149" y="3315"/>
                  </a:lnTo>
                  <a:lnTo>
                    <a:pt x="119039" y="7236"/>
                  </a:lnTo>
                  <a:lnTo>
                    <a:pt x="111739" y="12609"/>
                  </a:lnTo>
                  <a:lnTo>
                    <a:pt x="105314" y="19303"/>
                  </a:lnTo>
                  <a:lnTo>
                    <a:pt x="99829" y="27407"/>
                  </a:lnTo>
                  <a:lnTo>
                    <a:pt x="95435" y="37281"/>
                  </a:lnTo>
                  <a:lnTo>
                    <a:pt x="92116" y="48950"/>
                  </a:lnTo>
                  <a:lnTo>
                    <a:pt x="90038" y="61684"/>
                  </a:lnTo>
                  <a:lnTo>
                    <a:pt x="89617" y="74230"/>
                  </a:lnTo>
                  <a:lnTo>
                    <a:pt x="90936" y="85875"/>
                  </a:lnTo>
                  <a:lnTo>
                    <a:pt x="94110" y="96131"/>
                  </a:lnTo>
                  <a:lnTo>
                    <a:pt x="99439" y="104489"/>
                  </a:lnTo>
                  <a:lnTo>
                    <a:pt x="106869" y="110872"/>
                  </a:lnTo>
                  <a:lnTo>
                    <a:pt x="115754" y="115209"/>
                  </a:lnTo>
                  <a:lnTo>
                    <a:pt x="125087" y="117245"/>
                  </a:lnTo>
                  <a:lnTo>
                    <a:pt x="134245" y="117064"/>
                  </a:lnTo>
                  <a:lnTo>
                    <a:pt x="143000" y="115015"/>
                  </a:lnTo>
                  <a:lnTo>
                    <a:pt x="151332" y="111515"/>
                  </a:lnTo>
                  <a:lnTo>
                    <a:pt x="159295" y="106936"/>
                  </a:lnTo>
                  <a:lnTo>
                    <a:pt x="166642" y="101254"/>
                  </a:lnTo>
                  <a:lnTo>
                    <a:pt x="172833" y="94085"/>
                  </a:lnTo>
                  <a:lnTo>
                    <a:pt x="177683" y="85371"/>
                  </a:lnTo>
                  <a:lnTo>
                    <a:pt x="181868" y="76563"/>
                  </a:lnTo>
                  <a:lnTo>
                    <a:pt x="186486" y="71388"/>
                  </a:lnTo>
                  <a:lnTo>
                    <a:pt x="191366" y="71681"/>
                  </a:lnTo>
                  <a:lnTo>
                    <a:pt x="195795" y="75669"/>
                  </a:lnTo>
                  <a:lnTo>
                    <a:pt x="199607" y="82100"/>
                  </a:lnTo>
                  <a:lnTo>
                    <a:pt x="202679" y="90460"/>
                  </a:lnTo>
                  <a:lnTo>
                    <a:pt x="205019" y="100372"/>
                  </a:lnTo>
                  <a:lnTo>
                    <a:pt x="206897" y="111314"/>
                  </a:lnTo>
                  <a:lnTo>
                    <a:pt x="208756" y="122667"/>
                  </a:lnTo>
                  <a:lnTo>
                    <a:pt x="210845" y="134050"/>
                  </a:lnTo>
                  <a:lnTo>
                    <a:pt x="212905" y="145306"/>
                  </a:lnTo>
                  <a:lnTo>
                    <a:pt x="214302" y="156400"/>
                  </a:lnTo>
                  <a:lnTo>
                    <a:pt x="214715" y="167345"/>
                  </a:lnTo>
                  <a:lnTo>
                    <a:pt x="213991" y="178170"/>
                  </a:lnTo>
                  <a:lnTo>
                    <a:pt x="211976" y="188906"/>
                  </a:lnTo>
                  <a:lnTo>
                    <a:pt x="208717" y="199573"/>
                  </a:lnTo>
                  <a:lnTo>
                    <a:pt x="204087" y="210027"/>
                  </a:lnTo>
                  <a:lnTo>
                    <a:pt x="197706" y="219973"/>
                  </a:lnTo>
                  <a:lnTo>
                    <a:pt x="189525" y="229284"/>
                  </a:lnTo>
                  <a:lnTo>
                    <a:pt x="179778" y="237671"/>
                  </a:lnTo>
                  <a:lnTo>
                    <a:pt x="168796" y="244627"/>
                  </a:lnTo>
                  <a:lnTo>
                    <a:pt x="156886" y="250011"/>
                  </a:lnTo>
                  <a:lnTo>
                    <a:pt x="144144" y="254152"/>
                  </a:lnTo>
                  <a:lnTo>
                    <a:pt x="130461" y="257638"/>
                  </a:lnTo>
                  <a:lnTo>
                    <a:pt x="115859" y="260882"/>
                  </a:lnTo>
                  <a:lnTo>
                    <a:pt x="100801" y="264251"/>
                  </a:lnTo>
                  <a:lnTo>
                    <a:pt x="86072" y="268134"/>
                  </a:lnTo>
                  <a:lnTo>
                    <a:pt x="72096" y="272679"/>
                  </a:lnTo>
                  <a:lnTo>
                    <a:pt x="59102" y="277853"/>
                  </a:lnTo>
                  <a:lnTo>
                    <a:pt x="47294" y="283543"/>
                  </a:lnTo>
                  <a:lnTo>
                    <a:pt x="36658" y="289618"/>
                  </a:lnTo>
                  <a:lnTo>
                    <a:pt x="27317" y="295668"/>
                  </a:lnTo>
                  <a:lnTo>
                    <a:pt x="18707" y="301603"/>
                  </a:lnTo>
                  <a:lnTo>
                    <a:pt x="10071" y="307943"/>
                  </a:lnTo>
                  <a:lnTo>
                    <a:pt x="0" y="315692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43885" y="2922513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67" y="14602"/>
                  </a:lnTo>
                  <a:lnTo>
                    <a:pt x="706" y="27873"/>
                  </a:lnTo>
                  <a:lnTo>
                    <a:pt x="1999" y="41070"/>
                  </a:lnTo>
                  <a:lnTo>
                    <a:pt x="3694" y="54372"/>
                  </a:lnTo>
                  <a:lnTo>
                    <a:pt x="5545" y="69371"/>
                  </a:lnTo>
                  <a:lnTo>
                    <a:pt x="7712" y="9074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133357" y="284881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227274" y="2880399"/>
              <a:ext cx="96336" cy="155093"/>
            </a:xfrm>
            <a:custGeom>
              <a:avLst/>
              <a:gdLst/>
              <a:ahLst/>
              <a:cxnLst/>
              <a:rect l="0" t="0" r="0" b="0"/>
              <a:pathLst>
                <a:path w="96336" h="155093">
                  <a:moveTo>
                    <a:pt x="85067" y="0"/>
                  </a:moveTo>
                  <a:lnTo>
                    <a:pt x="76266" y="5868"/>
                  </a:lnTo>
                  <a:lnTo>
                    <a:pt x="67919" y="11432"/>
                  </a:lnTo>
                  <a:lnTo>
                    <a:pt x="59225" y="17236"/>
                  </a:lnTo>
                  <a:lnTo>
                    <a:pt x="50276" y="23489"/>
                  </a:lnTo>
                  <a:lnTo>
                    <a:pt x="41430" y="30467"/>
                  </a:lnTo>
                  <a:lnTo>
                    <a:pt x="32896" y="38253"/>
                  </a:lnTo>
                  <a:lnTo>
                    <a:pt x="24880" y="46928"/>
                  </a:lnTo>
                  <a:lnTo>
                    <a:pt x="17651" y="56655"/>
                  </a:lnTo>
                  <a:lnTo>
                    <a:pt x="11283" y="67417"/>
                  </a:lnTo>
                  <a:lnTo>
                    <a:pt x="6008" y="78898"/>
                  </a:lnTo>
                  <a:lnTo>
                    <a:pt x="2288" y="90596"/>
                  </a:lnTo>
                  <a:lnTo>
                    <a:pt x="240" y="102197"/>
                  </a:lnTo>
                  <a:lnTo>
                    <a:pt x="0" y="113426"/>
                  </a:lnTo>
                  <a:lnTo>
                    <a:pt x="1883" y="123967"/>
                  </a:lnTo>
                  <a:lnTo>
                    <a:pt x="5860" y="133707"/>
                  </a:lnTo>
                  <a:lnTo>
                    <a:pt x="11783" y="142230"/>
                  </a:lnTo>
                  <a:lnTo>
                    <a:pt x="19571" y="148752"/>
                  </a:lnTo>
                  <a:lnTo>
                    <a:pt x="28982" y="153021"/>
                  </a:lnTo>
                  <a:lnTo>
                    <a:pt x="39367" y="155092"/>
                  </a:lnTo>
                  <a:lnTo>
                    <a:pt x="49788" y="155053"/>
                  </a:lnTo>
                  <a:lnTo>
                    <a:pt x="59711" y="153166"/>
                  </a:lnTo>
                  <a:lnTo>
                    <a:pt x="68828" y="149479"/>
                  </a:lnTo>
                  <a:lnTo>
                    <a:pt x="76879" y="143740"/>
                  </a:lnTo>
                  <a:lnTo>
                    <a:pt x="83839" y="135998"/>
                  </a:lnTo>
                  <a:lnTo>
                    <a:pt x="89530" y="126717"/>
                  </a:lnTo>
                  <a:lnTo>
                    <a:pt x="93538" y="116580"/>
                  </a:lnTo>
                  <a:lnTo>
                    <a:pt x="95788" y="106064"/>
                  </a:lnTo>
                  <a:lnTo>
                    <a:pt x="96335" y="95583"/>
                  </a:lnTo>
                  <a:lnTo>
                    <a:pt x="95191" y="85552"/>
                  </a:lnTo>
                  <a:lnTo>
                    <a:pt x="92538" y="76147"/>
                  </a:lnTo>
                  <a:lnTo>
                    <a:pt x="88780" y="67454"/>
                  </a:lnTo>
                  <a:lnTo>
                    <a:pt x="83977" y="58615"/>
                  </a:lnTo>
                  <a:lnTo>
                    <a:pt x="76595" y="47736"/>
                  </a:lnTo>
                  <a:lnTo>
                    <a:pt x="64010" y="3158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333398" y="2855754"/>
              <a:ext cx="168456" cy="193102"/>
            </a:xfrm>
            <a:custGeom>
              <a:avLst/>
              <a:gdLst/>
              <a:ahLst/>
              <a:cxnLst/>
              <a:rect l="0" t="0" r="0" b="0"/>
              <a:pathLst>
                <a:path w="168456" h="193102">
                  <a:moveTo>
                    <a:pt x="0" y="45702"/>
                  </a:moveTo>
                  <a:lnTo>
                    <a:pt x="5800" y="54504"/>
                  </a:lnTo>
                  <a:lnTo>
                    <a:pt x="10724" y="62850"/>
                  </a:lnTo>
                  <a:lnTo>
                    <a:pt x="15222" y="71558"/>
                  </a:lnTo>
                  <a:lnTo>
                    <a:pt x="19270" y="81025"/>
                  </a:lnTo>
                  <a:lnTo>
                    <a:pt x="22636" y="91816"/>
                  </a:lnTo>
                  <a:lnTo>
                    <a:pt x="25249" y="104106"/>
                  </a:lnTo>
                  <a:lnTo>
                    <a:pt x="27349" y="117425"/>
                  </a:lnTo>
                  <a:lnTo>
                    <a:pt x="29376" y="130895"/>
                  </a:lnTo>
                  <a:lnTo>
                    <a:pt x="31572" y="143914"/>
                  </a:lnTo>
                  <a:lnTo>
                    <a:pt x="33235" y="153740"/>
                  </a:lnTo>
                  <a:lnTo>
                    <a:pt x="33628" y="156955"/>
                  </a:lnTo>
                  <a:lnTo>
                    <a:pt x="33407" y="154343"/>
                  </a:lnTo>
                  <a:lnTo>
                    <a:pt x="33022" y="147529"/>
                  </a:lnTo>
                  <a:lnTo>
                    <a:pt x="32651" y="137620"/>
                  </a:lnTo>
                  <a:lnTo>
                    <a:pt x="32354" y="125428"/>
                  </a:lnTo>
                  <a:lnTo>
                    <a:pt x="32298" y="111586"/>
                  </a:lnTo>
                  <a:lnTo>
                    <a:pt x="32781" y="96578"/>
                  </a:lnTo>
                  <a:lnTo>
                    <a:pt x="33922" y="80765"/>
                  </a:lnTo>
                  <a:lnTo>
                    <a:pt x="35839" y="64731"/>
                  </a:lnTo>
                  <a:lnTo>
                    <a:pt x="38728" y="49266"/>
                  </a:lnTo>
                  <a:lnTo>
                    <a:pt x="42608" y="34772"/>
                  </a:lnTo>
                  <a:lnTo>
                    <a:pt x="47672" y="21921"/>
                  </a:lnTo>
                  <a:lnTo>
                    <a:pt x="54352" y="11797"/>
                  </a:lnTo>
                  <a:lnTo>
                    <a:pt x="62729" y="4742"/>
                  </a:lnTo>
                  <a:lnTo>
                    <a:pt x="72268" y="785"/>
                  </a:lnTo>
                  <a:lnTo>
                    <a:pt x="82047" y="0"/>
                  </a:lnTo>
                  <a:lnTo>
                    <a:pt x="91509" y="2103"/>
                  </a:lnTo>
                  <a:lnTo>
                    <a:pt x="100468" y="6731"/>
                  </a:lnTo>
                  <a:lnTo>
                    <a:pt x="108938" y="13631"/>
                  </a:lnTo>
                  <a:lnTo>
                    <a:pt x="116998" y="22450"/>
                  </a:lnTo>
                  <a:lnTo>
                    <a:pt x="124580" y="32773"/>
                  </a:lnTo>
                  <a:lnTo>
                    <a:pt x="131460" y="44217"/>
                  </a:lnTo>
                  <a:lnTo>
                    <a:pt x="137575" y="56467"/>
                  </a:lnTo>
                  <a:lnTo>
                    <a:pt x="143006" y="69284"/>
                  </a:lnTo>
                  <a:lnTo>
                    <a:pt x="147888" y="82494"/>
                  </a:lnTo>
                  <a:lnTo>
                    <a:pt x="152355" y="95973"/>
                  </a:lnTo>
                  <a:lnTo>
                    <a:pt x="156355" y="109635"/>
                  </a:lnTo>
                  <a:lnTo>
                    <a:pt x="159670" y="123421"/>
                  </a:lnTo>
                  <a:lnTo>
                    <a:pt x="162235" y="137271"/>
                  </a:lnTo>
                  <a:lnTo>
                    <a:pt x="164130" y="150553"/>
                  </a:lnTo>
                  <a:lnTo>
                    <a:pt x="165692" y="163365"/>
                  </a:lnTo>
                  <a:lnTo>
                    <a:pt x="167055" y="176831"/>
                  </a:lnTo>
                  <a:lnTo>
                    <a:pt x="168455" y="19310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799365" y="2648772"/>
              <a:ext cx="158099" cy="417726"/>
            </a:xfrm>
            <a:custGeom>
              <a:avLst/>
              <a:gdLst/>
              <a:ahLst/>
              <a:cxnLst/>
              <a:rect l="0" t="0" r="0" b="0"/>
              <a:pathLst>
                <a:path w="158099" h="417726">
                  <a:moveTo>
                    <a:pt x="7815" y="0"/>
                  </a:moveTo>
                  <a:lnTo>
                    <a:pt x="4949" y="8869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6"/>
                  </a:lnTo>
                  <a:lnTo>
                    <a:pt x="1889" y="72667"/>
                  </a:lnTo>
                  <a:lnTo>
                    <a:pt x="3253" y="85596"/>
                  </a:lnTo>
                  <a:lnTo>
                    <a:pt x="4467" y="100217"/>
                  </a:lnTo>
                  <a:lnTo>
                    <a:pt x="5602" y="116291"/>
                  </a:lnTo>
                  <a:lnTo>
                    <a:pt x="6971" y="133229"/>
                  </a:lnTo>
                  <a:lnTo>
                    <a:pt x="8743" y="150589"/>
                  </a:lnTo>
                  <a:lnTo>
                    <a:pt x="10934" y="168127"/>
                  </a:lnTo>
                  <a:lnTo>
                    <a:pt x="13483" y="185726"/>
                  </a:lnTo>
                  <a:lnTo>
                    <a:pt x="16308" y="203342"/>
                  </a:lnTo>
                  <a:lnTo>
                    <a:pt x="19171" y="221120"/>
                  </a:lnTo>
                  <a:lnTo>
                    <a:pt x="21707" y="239361"/>
                  </a:lnTo>
                  <a:lnTo>
                    <a:pt x="23746" y="258186"/>
                  </a:lnTo>
                  <a:lnTo>
                    <a:pt x="25452" y="277238"/>
                  </a:lnTo>
                  <a:lnTo>
                    <a:pt x="27212" y="295802"/>
                  </a:lnTo>
                  <a:lnTo>
                    <a:pt x="29246" y="313510"/>
                  </a:lnTo>
                  <a:lnTo>
                    <a:pt x="31445" y="330333"/>
                  </a:lnTo>
                  <a:lnTo>
                    <a:pt x="33467" y="346398"/>
                  </a:lnTo>
                  <a:lnTo>
                    <a:pt x="35120" y="361866"/>
                  </a:lnTo>
                  <a:lnTo>
                    <a:pt x="36213" y="376730"/>
                  </a:lnTo>
                  <a:lnTo>
                    <a:pt x="36488" y="390806"/>
                  </a:lnTo>
                  <a:lnTo>
                    <a:pt x="35889" y="403992"/>
                  </a:lnTo>
                  <a:lnTo>
                    <a:pt x="34463" y="414016"/>
                  </a:lnTo>
                  <a:lnTo>
                    <a:pt x="32696" y="417725"/>
                  </a:lnTo>
                  <a:lnTo>
                    <a:pt x="31326" y="415679"/>
                  </a:lnTo>
                  <a:lnTo>
                    <a:pt x="30429" y="409532"/>
                  </a:lnTo>
                  <a:lnTo>
                    <a:pt x="30035" y="400828"/>
                  </a:lnTo>
                  <a:lnTo>
                    <a:pt x="30329" y="390820"/>
                  </a:lnTo>
                  <a:lnTo>
                    <a:pt x="31358" y="380255"/>
                  </a:lnTo>
                  <a:lnTo>
                    <a:pt x="33041" y="369337"/>
                  </a:lnTo>
                  <a:lnTo>
                    <a:pt x="35246" y="357917"/>
                  </a:lnTo>
                  <a:lnTo>
                    <a:pt x="37847" y="345930"/>
                  </a:lnTo>
                  <a:lnTo>
                    <a:pt x="40900" y="333584"/>
                  </a:lnTo>
                  <a:lnTo>
                    <a:pt x="44627" y="321286"/>
                  </a:lnTo>
                  <a:lnTo>
                    <a:pt x="49098" y="309273"/>
                  </a:lnTo>
                  <a:lnTo>
                    <a:pt x="54236" y="297763"/>
                  </a:lnTo>
                  <a:lnTo>
                    <a:pt x="59909" y="287033"/>
                  </a:lnTo>
                  <a:lnTo>
                    <a:pt x="65995" y="277165"/>
                  </a:lnTo>
                  <a:lnTo>
                    <a:pt x="72708" y="268556"/>
                  </a:lnTo>
                  <a:lnTo>
                    <a:pt x="80579" y="261976"/>
                  </a:lnTo>
                  <a:lnTo>
                    <a:pt x="89793" y="257677"/>
                  </a:lnTo>
                  <a:lnTo>
                    <a:pt x="99913" y="255926"/>
                  </a:lnTo>
                  <a:lnTo>
                    <a:pt x="110091" y="257245"/>
                  </a:lnTo>
                  <a:lnTo>
                    <a:pt x="119814" y="261617"/>
                  </a:lnTo>
                  <a:lnTo>
                    <a:pt x="128611" y="268602"/>
                  </a:lnTo>
                  <a:lnTo>
                    <a:pt x="135908" y="277633"/>
                  </a:lnTo>
                  <a:lnTo>
                    <a:pt x="141553" y="288177"/>
                  </a:lnTo>
                  <a:lnTo>
                    <a:pt x="145886" y="299640"/>
                  </a:lnTo>
                  <a:lnTo>
                    <a:pt x="149507" y="311393"/>
                  </a:lnTo>
                  <a:lnTo>
                    <a:pt x="152832" y="323063"/>
                  </a:lnTo>
                  <a:lnTo>
                    <a:pt x="155730" y="334451"/>
                  </a:lnTo>
                  <a:lnTo>
                    <a:pt x="157795" y="346740"/>
                  </a:lnTo>
                  <a:lnTo>
                    <a:pt x="158098" y="363242"/>
                  </a:lnTo>
                  <a:lnTo>
                    <a:pt x="155214" y="38955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019369" y="2892395"/>
              <a:ext cx="135253" cy="161091"/>
            </a:xfrm>
            <a:custGeom>
              <a:avLst/>
              <a:gdLst/>
              <a:ahLst/>
              <a:cxnLst/>
              <a:rect l="0" t="0" r="0" b="0"/>
              <a:pathLst>
                <a:path w="135253" h="161091">
                  <a:moveTo>
                    <a:pt x="29967" y="82760"/>
                  </a:moveTo>
                  <a:lnTo>
                    <a:pt x="35767" y="76826"/>
                  </a:lnTo>
                  <a:lnTo>
                    <a:pt x="40691" y="70622"/>
                  </a:lnTo>
                  <a:lnTo>
                    <a:pt x="45189" y="63521"/>
                  </a:lnTo>
                  <a:lnTo>
                    <a:pt x="49237" y="55408"/>
                  </a:lnTo>
                  <a:lnTo>
                    <a:pt x="52603" y="46113"/>
                  </a:lnTo>
                  <a:lnTo>
                    <a:pt x="55193" y="35684"/>
                  </a:lnTo>
                  <a:lnTo>
                    <a:pt x="56428" y="24950"/>
                  </a:lnTo>
                  <a:lnTo>
                    <a:pt x="55214" y="15357"/>
                  </a:lnTo>
                  <a:lnTo>
                    <a:pt x="51181" y="7634"/>
                  </a:lnTo>
                  <a:lnTo>
                    <a:pt x="45065" y="2303"/>
                  </a:lnTo>
                  <a:lnTo>
                    <a:pt x="38280" y="0"/>
                  </a:lnTo>
                  <a:lnTo>
                    <a:pt x="31725" y="755"/>
                  </a:lnTo>
                  <a:lnTo>
                    <a:pt x="25738" y="4143"/>
                  </a:lnTo>
                  <a:lnTo>
                    <a:pt x="20350" y="9598"/>
                  </a:lnTo>
                  <a:lnTo>
                    <a:pt x="15481" y="16594"/>
                  </a:lnTo>
                  <a:lnTo>
                    <a:pt x="11179" y="24860"/>
                  </a:lnTo>
                  <a:lnTo>
                    <a:pt x="7647" y="34376"/>
                  </a:lnTo>
                  <a:lnTo>
                    <a:pt x="4930" y="45036"/>
                  </a:lnTo>
                  <a:lnTo>
                    <a:pt x="2932" y="56803"/>
                  </a:lnTo>
                  <a:lnTo>
                    <a:pt x="1507" y="69765"/>
                  </a:lnTo>
                  <a:lnTo>
                    <a:pt x="515" y="83851"/>
                  </a:lnTo>
                  <a:lnTo>
                    <a:pt x="0" y="98548"/>
                  </a:lnTo>
                  <a:lnTo>
                    <a:pt x="179" y="113027"/>
                  </a:lnTo>
                  <a:lnTo>
                    <a:pt x="1123" y="126818"/>
                  </a:lnTo>
                  <a:lnTo>
                    <a:pt x="3079" y="139178"/>
                  </a:lnTo>
                  <a:lnTo>
                    <a:pt x="6527" y="148963"/>
                  </a:lnTo>
                  <a:lnTo>
                    <a:pt x="11588" y="155790"/>
                  </a:lnTo>
                  <a:lnTo>
                    <a:pt x="17920" y="159763"/>
                  </a:lnTo>
                  <a:lnTo>
                    <a:pt x="24925" y="161090"/>
                  </a:lnTo>
                  <a:lnTo>
                    <a:pt x="32184" y="160169"/>
                  </a:lnTo>
                  <a:lnTo>
                    <a:pt x="39326" y="157319"/>
                  </a:lnTo>
                  <a:lnTo>
                    <a:pt x="45961" y="152682"/>
                  </a:lnTo>
                  <a:lnTo>
                    <a:pt x="51932" y="146494"/>
                  </a:lnTo>
                  <a:lnTo>
                    <a:pt x="57109" y="138902"/>
                  </a:lnTo>
                  <a:lnTo>
                    <a:pt x="61296" y="129905"/>
                  </a:lnTo>
                  <a:lnTo>
                    <a:pt x="64490" y="119634"/>
                  </a:lnTo>
                  <a:lnTo>
                    <a:pt x="66992" y="108482"/>
                  </a:lnTo>
                  <a:lnTo>
                    <a:pt x="69296" y="97005"/>
                  </a:lnTo>
                  <a:lnTo>
                    <a:pt x="71707" y="85616"/>
                  </a:lnTo>
                  <a:lnTo>
                    <a:pt x="74457" y="76877"/>
                  </a:lnTo>
                  <a:lnTo>
                    <a:pt x="77380" y="73948"/>
                  </a:lnTo>
                  <a:lnTo>
                    <a:pt x="80034" y="75958"/>
                  </a:lnTo>
                  <a:lnTo>
                    <a:pt x="82573" y="81222"/>
                  </a:lnTo>
                  <a:lnTo>
                    <a:pt x="85362" y="88488"/>
                  </a:lnTo>
                  <a:lnTo>
                    <a:pt x="88793" y="96974"/>
                  </a:lnTo>
                  <a:lnTo>
                    <a:pt x="93005" y="106194"/>
                  </a:lnTo>
                  <a:lnTo>
                    <a:pt x="98018" y="115410"/>
                  </a:lnTo>
                  <a:lnTo>
                    <a:pt x="104545" y="124457"/>
                  </a:lnTo>
                  <a:lnTo>
                    <a:pt x="115398" y="134122"/>
                  </a:lnTo>
                  <a:lnTo>
                    <a:pt x="135252" y="14593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168429" y="2869871"/>
              <a:ext cx="113414" cy="181740"/>
            </a:xfrm>
            <a:custGeom>
              <a:avLst/>
              <a:gdLst/>
              <a:ahLst/>
              <a:cxnLst/>
              <a:rect l="0" t="0" r="0" b="0"/>
              <a:pathLst>
                <a:path w="113414" h="181740">
                  <a:moveTo>
                    <a:pt x="91477" y="0"/>
                  </a:moveTo>
                  <a:lnTo>
                    <a:pt x="79809" y="67"/>
                  </a:lnTo>
                  <a:lnTo>
                    <a:pt x="69320" y="707"/>
                  </a:lnTo>
                  <a:lnTo>
                    <a:pt x="59023" y="2008"/>
                  </a:lnTo>
                  <a:lnTo>
                    <a:pt x="48894" y="4040"/>
                  </a:lnTo>
                  <a:lnTo>
                    <a:pt x="39199" y="7005"/>
                  </a:lnTo>
                  <a:lnTo>
                    <a:pt x="30068" y="10929"/>
                  </a:lnTo>
                  <a:lnTo>
                    <a:pt x="21637" y="15851"/>
                  </a:lnTo>
                  <a:lnTo>
                    <a:pt x="14124" y="21903"/>
                  </a:lnTo>
                  <a:lnTo>
                    <a:pt x="7572" y="29039"/>
                  </a:lnTo>
                  <a:lnTo>
                    <a:pt x="2512" y="36761"/>
                  </a:lnTo>
                  <a:lnTo>
                    <a:pt x="0" y="44250"/>
                  </a:lnTo>
                  <a:lnTo>
                    <a:pt x="395" y="51054"/>
                  </a:lnTo>
                  <a:lnTo>
                    <a:pt x="3593" y="56925"/>
                  </a:lnTo>
                  <a:lnTo>
                    <a:pt x="9395" y="61644"/>
                  </a:lnTo>
                  <a:lnTo>
                    <a:pt x="17403" y="65227"/>
                  </a:lnTo>
                  <a:lnTo>
                    <a:pt x="26980" y="68006"/>
                  </a:lnTo>
                  <a:lnTo>
                    <a:pt x="37375" y="70503"/>
                  </a:lnTo>
                  <a:lnTo>
                    <a:pt x="48092" y="73048"/>
                  </a:lnTo>
                  <a:lnTo>
                    <a:pt x="58723" y="75932"/>
                  </a:lnTo>
                  <a:lnTo>
                    <a:pt x="68861" y="79480"/>
                  </a:lnTo>
                  <a:lnTo>
                    <a:pt x="78340" y="83803"/>
                  </a:lnTo>
                  <a:lnTo>
                    <a:pt x="87028" y="88995"/>
                  </a:lnTo>
                  <a:lnTo>
                    <a:pt x="94725" y="95230"/>
                  </a:lnTo>
                  <a:lnTo>
                    <a:pt x="101416" y="102498"/>
                  </a:lnTo>
                  <a:lnTo>
                    <a:pt x="106910" y="110648"/>
                  </a:lnTo>
                  <a:lnTo>
                    <a:pt x="110779" y="119489"/>
                  </a:lnTo>
                  <a:lnTo>
                    <a:pt x="112933" y="128837"/>
                  </a:lnTo>
                  <a:lnTo>
                    <a:pt x="113413" y="138384"/>
                  </a:lnTo>
                  <a:lnTo>
                    <a:pt x="112224" y="147712"/>
                  </a:lnTo>
                  <a:lnTo>
                    <a:pt x="109527" y="156604"/>
                  </a:lnTo>
                  <a:lnTo>
                    <a:pt x="105276" y="164709"/>
                  </a:lnTo>
                  <a:lnTo>
                    <a:pt x="99150" y="171475"/>
                  </a:lnTo>
                  <a:lnTo>
                    <a:pt x="91145" y="176718"/>
                  </a:lnTo>
                  <a:lnTo>
                    <a:pt x="81687" y="180256"/>
                  </a:lnTo>
                  <a:lnTo>
                    <a:pt x="71430" y="181739"/>
                  </a:lnTo>
                  <a:lnTo>
                    <a:pt x="60839" y="181190"/>
                  </a:lnTo>
                  <a:lnTo>
                    <a:pt x="50409" y="179215"/>
                  </a:lnTo>
                  <a:lnTo>
                    <a:pt x="39626" y="176630"/>
                  </a:lnTo>
                  <a:lnTo>
                    <a:pt x="26433" y="173210"/>
                  </a:lnTo>
                  <a:lnTo>
                    <a:pt x="7249" y="16845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549043" y="2904773"/>
              <a:ext cx="216231" cy="165634"/>
            </a:xfrm>
            <a:custGeom>
              <a:avLst/>
              <a:gdLst/>
              <a:ahLst/>
              <a:cxnLst/>
              <a:rect l="0" t="0" r="0" b="0"/>
              <a:pathLst>
                <a:path w="216231" h="165634">
                  <a:moveTo>
                    <a:pt x="100417" y="80911"/>
                  </a:moveTo>
                  <a:lnTo>
                    <a:pt x="103283" y="72043"/>
                  </a:lnTo>
                  <a:lnTo>
                    <a:pt x="105426" y="63056"/>
                  </a:lnTo>
                  <a:lnTo>
                    <a:pt x="107020" y="53070"/>
                  </a:lnTo>
                  <a:lnTo>
                    <a:pt x="107855" y="42435"/>
                  </a:lnTo>
                  <a:lnTo>
                    <a:pt x="107407" y="31920"/>
                  </a:lnTo>
                  <a:lnTo>
                    <a:pt x="105488" y="21981"/>
                  </a:lnTo>
                  <a:lnTo>
                    <a:pt x="101906" y="13213"/>
                  </a:lnTo>
                  <a:lnTo>
                    <a:pt x="96300" y="6471"/>
                  </a:lnTo>
                  <a:lnTo>
                    <a:pt x="88679" y="2029"/>
                  </a:lnTo>
                  <a:lnTo>
                    <a:pt x="79495" y="0"/>
                  </a:lnTo>
                  <a:lnTo>
                    <a:pt x="69430" y="594"/>
                  </a:lnTo>
                  <a:lnTo>
                    <a:pt x="58972" y="3657"/>
                  </a:lnTo>
                  <a:lnTo>
                    <a:pt x="48699" y="8778"/>
                  </a:lnTo>
                  <a:lnTo>
                    <a:pt x="39342" y="15486"/>
                  </a:lnTo>
                  <a:lnTo>
                    <a:pt x="31204" y="23365"/>
                  </a:lnTo>
                  <a:lnTo>
                    <a:pt x="24233" y="32244"/>
                  </a:lnTo>
                  <a:lnTo>
                    <a:pt x="18227" y="42180"/>
                  </a:lnTo>
                  <a:lnTo>
                    <a:pt x="12964" y="53126"/>
                  </a:lnTo>
                  <a:lnTo>
                    <a:pt x="8409" y="65087"/>
                  </a:lnTo>
                  <a:lnTo>
                    <a:pt x="4712" y="78180"/>
                  </a:lnTo>
                  <a:lnTo>
                    <a:pt x="1898" y="92348"/>
                  </a:lnTo>
                  <a:lnTo>
                    <a:pt x="176" y="106931"/>
                  </a:lnTo>
                  <a:lnTo>
                    <a:pt x="0" y="120801"/>
                  </a:lnTo>
                  <a:lnTo>
                    <a:pt x="1489" y="133375"/>
                  </a:lnTo>
                  <a:lnTo>
                    <a:pt x="4777" y="144272"/>
                  </a:lnTo>
                  <a:lnTo>
                    <a:pt x="10185" y="153068"/>
                  </a:lnTo>
                  <a:lnTo>
                    <a:pt x="17670" y="159745"/>
                  </a:lnTo>
                  <a:lnTo>
                    <a:pt x="26765" y="164110"/>
                  </a:lnTo>
                  <a:lnTo>
                    <a:pt x="36769" y="165633"/>
                  </a:lnTo>
                  <a:lnTo>
                    <a:pt x="47192" y="164290"/>
                  </a:lnTo>
                  <a:lnTo>
                    <a:pt x="57610" y="160477"/>
                  </a:lnTo>
                  <a:lnTo>
                    <a:pt x="67597" y="154722"/>
                  </a:lnTo>
                  <a:lnTo>
                    <a:pt x="76972" y="147518"/>
                  </a:lnTo>
                  <a:lnTo>
                    <a:pt x="85588" y="139109"/>
                  </a:lnTo>
                  <a:lnTo>
                    <a:pt x="93237" y="129496"/>
                  </a:lnTo>
                  <a:lnTo>
                    <a:pt x="99899" y="118874"/>
                  </a:lnTo>
                  <a:lnTo>
                    <a:pt x="105545" y="110923"/>
                  </a:lnTo>
                  <a:lnTo>
                    <a:pt x="110057" y="109679"/>
                  </a:lnTo>
                  <a:lnTo>
                    <a:pt x="113804" y="113039"/>
                  </a:lnTo>
                  <a:lnTo>
                    <a:pt x="117573" y="118715"/>
                  </a:lnTo>
                  <a:lnTo>
                    <a:pt x="121834" y="125418"/>
                  </a:lnTo>
                  <a:lnTo>
                    <a:pt x="126876" y="132519"/>
                  </a:lnTo>
                  <a:lnTo>
                    <a:pt x="132955" y="139740"/>
                  </a:lnTo>
                  <a:lnTo>
                    <a:pt x="140091" y="146952"/>
                  </a:lnTo>
                  <a:lnTo>
                    <a:pt x="148139" y="153627"/>
                  </a:lnTo>
                  <a:lnTo>
                    <a:pt x="156905" y="158834"/>
                  </a:lnTo>
                  <a:lnTo>
                    <a:pt x="166195" y="162191"/>
                  </a:lnTo>
                  <a:lnTo>
                    <a:pt x="175596" y="163773"/>
                  </a:lnTo>
                  <a:lnTo>
                    <a:pt x="185501" y="163897"/>
                  </a:lnTo>
                  <a:lnTo>
                    <a:pt x="197897" y="161452"/>
                  </a:lnTo>
                  <a:lnTo>
                    <a:pt x="216230" y="15461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929121" y="2931641"/>
              <a:ext cx="109894" cy="136716"/>
            </a:xfrm>
            <a:custGeom>
              <a:avLst/>
              <a:gdLst/>
              <a:ahLst/>
              <a:cxnLst/>
              <a:rect l="0" t="0" r="0" b="0"/>
              <a:pathLst>
                <a:path w="109894" h="136716">
                  <a:moveTo>
                    <a:pt x="4608" y="11929"/>
                  </a:moveTo>
                  <a:lnTo>
                    <a:pt x="1808" y="20730"/>
                  </a:lnTo>
                  <a:lnTo>
                    <a:pt x="306" y="29077"/>
                  </a:lnTo>
                  <a:lnTo>
                    <a:pt x="0" y="37776"/>
                  </a:lnTo>
                  <a:lnTo>
                    <a:pt x="679" y="46897"/>
                  </a:lnTo>
                  <a:lnTo>
                    <a:pt x="2147" y="56392"/>
                  </a:lnTo>
                  <a:lnTo>
                    <a:pt x="4216" y="66184"/>
                  </a:lnTo>
                  <a:lnTo>
                    <a:pt x="6725" y="76198"/>
                  </a:lnTo>
                  <a:lnTo>
                    <a:pt x="9548" y="86372"/>
                  </a:lnTo>
                  <a:lnTo>
                    <a:pt x="12590" y="96658"/>
                  </a:lnTo>
                  <a:lnTo>
                    <a:pt x="15783" y="107022"/>
                  </a:lnTo>
                  <a:lnTo>
                    <a:pt x="19080" y="117440"/>
                  </a:lnTo>
                  <a:lnTo>
                    <a:pt x="22421" y="127815"/>
                  </a:lnTo>
                  <a:lnTo>
                    <a:pt x="24917" y="135385"/>
                  </a:lnTo>
                  <a:lnTo>
                    <a:pt x="25514" y="136715"/>
                  </a:lnTo>
                  <a:lnTo>
                    <a:pt x="24602" y="132857"/>
                  </a:lnTo>
                  <a:lnTo>
                    <a:pt x="22556" y="125478"/>
                  </a:lnTo>
                  <a:lnTo>
                    <a:pt x="19432" y="115797"/>
                  </a:lnTo>
                  <a:lnTo>
                    <a:pt x="15344" y="104622"/>
                  </a:lnTo>
                  <a:lnTo>
                    <a:pt x="10954" y="92639"/>
                  </a:lnTo>
                  <a:lnTo>
                    <a:pt x="7370" y="80493"/>
                  </a:lnTo>
                  <a:lnTo>
                    <a:pt x="5155" y="68535"/>
                  </a:lnTo>
                  <a:lnTo>
                    <a:pt x="4668" y="57042"/>
                  </a:lnTo>
                  <a:lnTo>
                    <a:pt x="6319" y="46311"/>
                  </a:lnTo>
                  <a:lnTo>
                    <a:pt x="10101" y="36428"/>
                  </a:lnTo>
                  <a:lnTo>
                    <a:pt x="15709" y="27467"/>
                  </a:lnTo>
                  <a:lnTo>
                    <a:pt x="22745" y="19585"/>
                  </a:lnTo>
                  <a:lnTo>
                    <a:pt x="30840" y="12770"/>
                  </a:lnTo>
                  <a:lnTo>
                    <a:pt x="39694" y="7192"/>
                  </a:lnTo>
                  <a:lnTo>
                    <a:pt x="49081" y="3268"/>
                  </a:lnTo>
                  <a:lnTo>
                    <a:pt x="58826" y="1068"/>
                  </a:lnTo>
                  <a:lnTo>
                    <a:pt x="68551" y="220"/>
                  </a:lnTo>
                  <a:lnTo>
                    <a:pt x="78719" y="0"/>
                  </a:lnTo>
                  <a:lnTo>
                    <a:pt x="91337" y="386"/>
                  </a:lnTo>
                  <a:lnTo>
                    <a:pt x="109893" y="140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66303" y="2911985"/>
              <a:ext cx="105589" cy="174379"/>
            </a:xfrm>
            <a:custGeom>
              <a:avLst/>
              <a:gdLst/>
              <a:ahLst/>
              <a:cxnLst/>
              <a:rect l="0" t="0" r="0" b="0"/>
              <a:pathLst>
                <a:path w="105589" h="174379">
                  <a:moveTo>
                    <a:pt x="14825" y="21057"/>
                  </a:moveTo>
                  <a:lnTo>
                    <a:pt x="11959" y="29925"/>
                  </a:lnTo>
                  <a:lnTo>
                    <a:pt x="9817" y="38912"/>
                  </a:lnTo>
                  <a:lnTo>
                    <a:pt x="8209" y="48903"/>
                  </a:lnTo>
                  <a:lnTo>
                    <a:pt x="6856" y="59710"/>
                  </a:lnTo>
                  <a:lnTo>
                    <a:pt x="5359" y="70874"/>
                  </a:lnTo>
                  <a:lnTo>
                    <a:pt x="3517" y="82079"/>
                  </a:lnTo>
                  <a:lnTo>
                    <a:pt x="1623" y="93191"/>
                  </a:lnTo>
                  <a:lnTo>
                    <a:pt x="339" y="104175"/>
                  </a:lnTo>
                  <a:lnTo>
                    <a:pt x="0" y="115041"/>
                  </a:lnTo>
                  <a:lnTo>
                    <a:pt x="775" y="125811"/>
                  </a:lnTo>
                  <a:lnTo>
                    <a:pt x="2824" y="136508"/>
                  </a:lnTo>
                  <a:lnTo>
                    <a:pt x="6100" y="147136"/>
                  </a:lnTo>
                  <a:lnTo>
                    <a:pt x="10572" y="157052"/>
                  </a:lnTo>
                  <a:lnTo>
                    <a:pt x="16315" y="165042"/>
                  </a:lnTo>
                  <a:lnTo>
                    <a:pt x="23250" y="170589"/>
                  </a:lnTo>
                  <a:lnTo>
                    <a:pt x="31175" y="173667"/>
                  </a:lnTo>
                  <a:lnTo>
                    <a:pt x="39865" y="174378"/>
                  </a:lnTo>
                  <a:lnTo>
                    <a:pt x="49107" y="173036"/>
                  </a:lnTo>
                  <a:lnTo>
                    <a:pt x="58413" y="169900"/>
                  </a:lnTo>
                  <a:lnTo>
                    <a:pt x="67048" y="165071"/>
                  </a:lnTo>
                  <a:lnTo>
                    <a:pt x="74665" y="158757"/>
                  </a:lnTo>
                  <a:lnTo>
                    <a:pt x="81270" y="151251"/>
                  </a:lnTo>
                  <a:lnTo>
                    <a:pt x="87022" y="142843"/>
                  </a:lnTo>
                  <a:lnTo>
                    <a:pt x="92111" y="133777"/>
                  </a:lnTo>
                  <a:lnTo>
                    <a:pt x="96548" y="124080"/>
                  </a:lnTo>
                  <a:lnTo>
                    <a:pt x="100164" y="113585"/>
                  </a:lnTo>
                  <a:lnTo>
                    <a:pt x="102930" y="102269"/>
                  </a:lnTo>
                  <a:lnTo>
                    <a:pt x="104789" y="90399"/>
                  </a:lnTo>
                  <a:lnTo>
                    <a:pt x="105588" y="78431"/>
                  </a:lnTo>
                  <a:lnTo>
                    <a:pt x="105350" y="66644"/>
                  </a:lnTo>
                  <a:lnTo>
                    <a:pt x="104387" y="55192"/>
                  </a:lnTo>
                  <a:lnTo>
                    <a:pt x="103113" y="42859"/>
                  </a:lnTo>
                  <a:lnTo>
                    <a:pt x="101417" y="26330"/>
                  </a:lnTo>
                  <a:lnTo>
                    <a:pt x="99053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091657" y="2966810"/>
              <a:ext cx="234195" cy="334730"/>
            </a:xfrm>
            <a:custGeom>
              <a:avLst/>
              <a:gdLst/>
              <a:ahLst/>
              <a:cxnLst/>
              <a:rect l="0" t="0" r="0" b="0"/>
              <a:pathLst>
                <a:path w="234195" h="334730">
                  <a:moveTo>
                    <a:pt x="200041" y="60988"/>
                  </a:moveTo>
                  <a:lnTo>
                    <a:pt x="205708" y="55053"/>
                  </a:lnTo>
                  <a:lnTo>
                    <a:pt x="209352" y="48849"/>
                  </a:lnTo>
                  <a:lnTo>
                    <a:pt x="211257" y="41757"/>
                  </a:lnTo>
                  <a:lnTo>
                    <a:pt x="211585" y="33990"/>
                  </a:lnTo>
                  <a:lnTo>
                    <a:pt x="210318" y="25992"/>
                  </a:lnTo>
                  <a:lnTo>
                    <a:pt x="207584" y="18065"/>
                  </a:lnTo>
                  <a:lnTo>
                    <a:pt x="203318" y="10809"/>
                  </a:lnTo>
                  <a:lnTo>
                    <a:pt x="197185" y="5161"/>
                  </a:lnTo>
                  <a:lnTo>
                    <a:pt x="189184" y="1492"/>
                  </a:lnTo>
                  <a:lnTo>
                    <a:pt x="179898" y="0"/>
                  </a:lnTo>
                  <a:lnTo>
                    <a:pt x="170289" y="961"/>
                  </a:lnTo>
                  <a:lnTo>
                    <a:pt x="160956" y="4275"/>
                  </a:lnTo>
                  <a:lnTo>
                    <a:pt x="152592" y="9566"/>
                  </a:lnTo>
                  <a:lnTo>
                    <a:pt x="146119" y="16388"/>
                  </a:lnTo>
                  <a:lnTo>
                    <a:pt x="141848" y="24339"/>
                  </a:lnTo>
                  <a:lnTo>
                    <a:pt x="139593" y="33097"/>
                  </a:lnTo>
                  <a:lnTo>
                    <a:pt x="138970" y="42419"/>
                  </a:lnTo>
                  <a:lnTo>
                    <a:pt x="139584" y="52126"/>
                  </a:lnTo>
                  <a:lnTo>
                    <a:pt x="141262" y="61930"/>
                  </a:lnTo>
                  <a:lnTo>
                    <a:pt x="144049" y="71440"/>
                  </a:lnTo>
                  <a:lnTo>
                    <a:pt x="147886" y="80454"/>
                  </a:lnTo>
                  <a:lnTo>
                    <a:pt x="152764" y="88472"/>
                  </a:lnTo>
                  <a:lnTo>
                    <a:pt x="158795" y="94648"/>
                  </a:lnTo>
                  <a:lnTo>
                    <a:pt x="165924" y="98677"/>
                  </a:lnTo>
                  <a:lnTo>
                    <a:pt x="173814" y="100415"/>
                  </a:lnTo>
                  <a:lnTo>
                    <a:pt x="181949" y="99620"/>
                  </a:lnTo>
                  <a:lnTo>
                    <a:pt x="190026" y="96467"/>
                  </a:lnTo>
                  <a:lnTo>
                    <a:pt x="198473" y="93108"/>
                  </a:lnTo>
                  <a:lnTo>
                    <a:pt x="207056" y="92732"/>
                  </a:lnTo>
                  <a:lnTo>
                    <a:pt x="214184" y="96159"/>
                  </a:lnTo>
                  <a:lnTo>
                    <a:pt x="219516" y="103145"/>
                  </a:lnTo>
                  <a:lnTo>
                    <a:pt x="223330" y="113062"/>
                  </a:lnTo>
                  <a:lnTo>
                    <a:pt x="226161" y="125061"/>
                  </a:lnTo>
                  <a:lnTo>
                    <a:pt x="228637" y="138232"/>
                  </a:lnTo>
                  <a:lnTo>
                    <a:pt x="231122" y="151964"/>
                  </a:lnTo>
                  <a:lnTo>
                    <a:pt x="233273" y="165773"/>
                  </a:lnTo>
                  <a:lnTo>
                    <a:pt x="234194" y="179199"/>
                  </a:lnTo>
                  <a:lnTo>
                    <a:pt x="233472" y="192039"/>
                  </a:lnTo>
                  <a:lnTo>
                    <a:pt x="231171" y="204136"/>
                  </a:lnTo>
                  <a:lnTo>
                    <a:pt x="227557" y="215277"/>
                  </a:lnTo>
                  <a:lnTo>
                    <a:pt x="222930" y="225442"/>
                  </a:lnTo>
                  <a:lnTo>
                    <a:pt x="217229" y="234763"/>
                  </a:lnTo>
                  <a:lnTo>
                    <a:pt x="210054" y="243418"/>
                  </a:lnTo>
                  <a:lnTo>
                    <a:pt x="201305" y="251570"/>
                  </a:lnTo>
                  <a:lnTo>
                    <a:pt x="191160" y="259029"/>
                  </a:lnTo>
                  <a:lnTo>
                    <a:pt x="179902" y="265288"/>
                  </a:lnTo>
                  <a:lnTo>
                    <a:pt x="167813" y="270169"/>
                  </a:lnTo>
                  <a:lnTo>
                    <a:pt x="155290" y="273956"/>
                  </a:lnTo>
                  <a:lnTo>
                    <a:pt x="142817" y="277195"/>
                  </a:lnTo>
                  <a:lnTo>
                    <a:pt x="130650" y="280261"/>
                  </a:lnTo>
                  <a:lnTo>
                    <a:pt x="118685" y="283171"/>
                  </a:lnTo>
                  <a:lnTo>
                    <a:pt x="106578" y="285679"/>
                  </a:lnTo>
                  <a:lnTo>
                    <a:pt x="94142" y="287674"/>
                  </a:lnTo>
                  <a:lnTo>
                    <a:pt x="81669" y="289507"/>
                  </a:lnTo>
                  <a:lnTo>
                    <a:pt x="69821" y="291877"/>
                  </a:lnTo>
                  <a:lnTo>
                    <a:pt x="58925" y="295141"/>
                  </a:lnTo>
                  <a:lnTo>
                    <a:pt x="48980" y="299316"/>
                  </a:lnTo>
                  <a:lnTo>
                    <a:pt x="39841" y="304269"/>
                  </a:lnTo>
                  <a:lnTo>
                    <a:pt x="31332" y="309816"/>
                  </a:lnTo>
                  <a:lnTo>
                    <a:pt x="23591" y="315495"/>
                  </a:lnTo>
                  <a:lnTo>
                    <a:pt x="16311" y="321135"/>
                  </a:lnTo>
                  <a:lnTo>
                    <a:pt x="8850" y="327226"/>
                  </a:lnTo>
                  <a:lnTo>
                    <a:pt x="0" y="33472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291698" y="2988066"/>
              <a:ext cx="196498" cy="366117"/>
            </a:xfrm>
            <a:custGeom>
              <a:avLst/>
              <a:gdLst/>
              <a:ahLst/>
              <a:cxnLst/>
              <a:rect l="0" t="0" r="0" b="0"/>
              <a:pathLst>
                <a:path w="196498" h="366117">
                  <a:moveTo>
                    <a:pt x="168456" y="50260"/>
                  </a:moveTo>
                  <a:lnTo>
                    <a:pt x="168323" y="38659"/>
                  </a:lnTo>
                  <a:lnTo>
                    <a:pt x="167042" y="28811"/>
                  </a:lnTo>
                  <a:lnTo>
                    <a:pt x="164440" y="19819"/>
                  </a:lnTo>
                  <a:lnTo>
                    <a:pt x="160374" y="11896"/>
                  </a:lnTo>
                  <a:lnTo>
                    <a:pt x="154445" y="5814"/>
                  </a:lnTo>
                  <a:lnTo>
                    <a:pt x="146615" y="1855"/>
                  </a:lnTo>
                  <a:lnTo>
                    <a:pt x="137462" y="0"/>
                  </a:lnTo>
                  <a:lnTo>
                    <a:pt x="127952" y="187"/>
                  </a:lnTo>
                  <a:lnTo>
                    <a:pt x="118680" y="2168"/>
                  </a:lnTo>
                  <a:lnTo>
                    <a:pt x="110019" y="5751"/>
                  </a:lnTo>
                  <a:lnTo>
                    <a:pt x="102283" y="10887"/>
                  </a:lnTo>
                  <a:lnTo>
                    <a:pt x="95538" y="17411"/>
                  </a:lnTo>
                  <a:lnTo>
                    <a:pt x="89993" y="25059"/>
                  </a:lnTo>
                  <a:lnTo>
                    <a:pt x="86084" y="33563"/>
                  </a:lnTo>
                  <a:lnTo>
                    <a:pt x="83900" y="42685"/>
                  </a:lnTo>
                  <a:lnTo>
                    <a:pt x="83398" y="52080"/>
                  </a:lnTo>
                  <a:lnTo>
                    <a:pt x="84572" y="61306"/>
                  </a:lnTo>
                  <a:lnTo>
                    <a:pt x="87254" y="70126"/>
                  </a:lnTo>
                  <a:lnTo>
                    <a:pt x="91324" y="78013"/>
                  </a:lnTo>
                  <a:lnTo>
                    <a:pt x="96796" y="84100"/>
                  </a:lnTo>
                  <a:lnTo>
                    <a:pt x="103545" y="88075"/>
                  </a:lnTo>
                  <a:lnTo>
                    <a:pt x="111175" y="89946"/>
                  </a:lnTo>
                  <a:lnTo>
                    <a:pt x="119135" y="89772"/>
                  </a:lnTo>
                  <a:lnTo>
                    <a:pt x="127074" y="87800"/>
                  </a:lnTo>
                  <a:lnTo>
                    <a:pt x="134691" y="84225"/>
                  </a:lnTo>
                  <a:lnTo>
                    <a:pt x="141653" y="79094"/>
                  </a:lnTo>
                  <a:lnTo>
                    <a:pt x="147867" y="72645"/>
                  </a:lnTo>
                  <a:lnTo>
                    <a:pt x="153939" y="67666"/>
                  </a:lnTo>
                  <a:lnTo>
                    <a:pt x="160107" y="68036"/>
                  </a:lnTo>
                  <a:lnTo>
                    <a:pt x="165541" y="73554"/>
                  </a:lnTo>
                  <a:lnTo>
                    <a:pt x="170234" y="82533"/>
                  </a:lnTo>
                  <a:lnTo>
                    <a:pt x="174439" y="93579"/>
                  </a:lnTo>
                  <a:lnTo>
                    <a:pt x="178355" y="105660"/>
                  </a:lnTo>
                  <a:lnTo>
                    <a:pt x="182105" y="117966"/>
                  </a:lnTo>
                  <a:lnTo>
                    <a:pt x="185755" y="130087"/>
                  </a:lnTo>
                  <a:lnTo>
                    <a:pt x="189181" y="142052"/>
                  </a:lnTo>
                  <a:lnTo>
                    <a:pt x="192098" y="154175"/>
                  </a:lnTo>
                  <a:lnTo>
                    <a:pt x="194384" y="166635"/>
                  </a:lnTo>
                  <a:lnTo>
                    <a:pt x="195918" y="179296"/>
                  </a:lnTo>
                  <a:lnTo>
                    <a:pt x="196497" y="191805"/>
                  </a:lnTo>
                  <a:lnTo>
                    <a:pt x="196093" y="203955"/>
                  </a:lnTo>
                  <a:lnTo>
                    <a:pt x="194347" y="215385"/>
                  </a:lnTo>
                  <a:lnTo>
                    <a:pt x="190514" y="225530"/>
                  </a:lnTo>
                  <a:lnTo>
                    <a:pt x="184381" y="234201"/>
                  </a:lnTo>
                  <a:lnTo>
                    <a:pt x="176347" y="241531"/>
                  </a:lnTo>
                  <a:lnTo>
                    <a:pt x="167128" y="247777"/>
                  </a:lnTo>
                  <a:lnTo>
                    <a:pt x="157264" y="253206"/>
                  </a:lnTo>
                  <a:lnTo>
                    <a:pt x="147069" y="258042"/>
                  </a:lnTo>
                  <a:lnTo>
                    <a:pt x="136705" y="262459"/>
                  </a:lnTo>
                  <a:lnTo>
                    <a:pt x="126259" y="266584"/>
                  </a:lnTo>
                  <a:lnTo>
                    <a:pt x="115772" y="270510"/>
                  </a:lnTo>
                  <a:lnTo>
                    <a:pt x="105264" y="274300"/>
                  </a:lnTo>
                  <a:lnTo>
                    <a:pt x="94746" y="278002"/>
                  </a:lnTo>
                  <a:lnTo>
                    <a:pt x="84223" y="281811"/>
                  </a:lnTo>
                  <a:lnTo>
                    <a:pt x="73697" y="286053"/>
                  </a:lnTo>
                  <a:lnTo>
                    <a:pt x="63179" y="290876"/>
                  </a:lnTo>
                  <a:lnTo>
                    <a:pt x="52997" y="296422"/>
                  </a:lnTo>
                  <a:lnTo>
                    <a:pt x="43766" y="302902"/>
                  </a:lnTo>
                  <a:lnTo>
                    <a:pt x="35744" y="310333"/>
                  </a:lnTo>
                  <a:lnTo>
                    <a:pt x="28818" y="318515"/>
                  </a:lnTo>
                  <a:lnTo>
                    <a:pt x="21895" y="328133"/>
                  </a:lnTo>
                  <a:lnTo>
                    <a:pt x="13253" y="342267"/>
                  </a:lnTo>
                  <a:lnTo>
                    <a:pt x="0" y="36611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509651" y="2975366"/>
              <a:ext cx="99189" cy="126163"/>
            </a:xfrm>
            <a:custGeom>
              <a:avLst/>
              <a:gdLst/>
              <a:ahLst/>
              <a:cxnLst/>
              <a:rect l="0" t="0" r="0" b="0"/>
              <a:pathLst>
                <a:path w="99189" h="126163">
                  <a:moveTo>
                    <a:pt x="3146" y="62960"/>
                  </a:moveTo>
                  <a:lnTo>
                    <a:pt x="14880" y="62960"/>
                  </a:lnTo>
                  <a:lnTo>
                    <a:pt x="26010" y="62960"/>
                  </a:lnTo>
                  <a:lnTo>
                    <a:pt x="37599" y="62951"/>
                  </a:lnTo>
                  <a:lnTo>
                    <a:pt x="49415" y="62606"/>
                  </a:lnTo>
                  <a:lnTo>
                    <a:pt x="60778" y="61309"/>
                  </a:lnTo>
                  <a:lnTo>
                    <a:pt x="71318" y="58793"/>
                  </a:lnTo>
                  <a:lnTo>
                    <a:pt x="80673" y="54797"/>
                  </a:lnTo>
                  <a:lnTo>
                    <a:pt x="88349" y="48907"/>
                  </a:lnTo>
                  <a:lnTo>
                    <a:pt x="94232" y="41102"/>
                  </a:lnTo>
                  <a:lnTo>
                    <a:pt x="98044" y="32133"/>
                  </a:lnTo>
                  <a:lnTo>
                    <a:pt x="99188" y="23276"/>
                  </a:lnTo>
                  <a:lnTo>
                    <a:pt x="97582" y="15265"/>
                  </a:lnTo>
                  <a:lnTo>
                    <a:pt x="93421" y="8604"/>
                  </a:lnTo>
                  <a:lnTo>
                    <a:pt x="86899" y="3813"/>
                  </a:lnTo>
                  <a:lnTo>
                    <a:pt x="78376" y="974"/>
                  </a:lnTo>
                  <a:lnTo>
                    <a:pt x="68607" y="0"/>
                  </a:lnTo>
                  <a:lnTo>
                    <a:pt x="58607" y="843"/>
                  </a:lnTo>
                  <a:lnTo>
                    <a:pt x="48965" y="3292"/>
                  </a:lnTo>
                  <a:lnTo>
                    <a:pt x="39869" y="7032"/>
                  </a:lnTo>
                  <a:lnTo>
                    <a:pt x="31300" y="11750"/>
                  </a:lnTo>
                  <a:lnTo>
                    <a:pt x="23175" y="17192"/>
                  </a:lnTo>
                  <a:lnTo>
                    <a:pt x="15717" y="23640"/>
                  </a:lnTo>
                  <a:lnTo>
                    <a:pt x="9451" y="31864"/>
                  </a:lnTo>
                  <a:lnTo>
                    <a:pt x="4576" y="42128"/>
                  </a:lnTo>
                  <a:lnTo>
                    <a:pt x="1301" y="53769"/>
                  </a:lnTo>
                  <a:lnTo>
                    <a:pt x="0" y="65506"/>
                  </a:lnTo>
                  <a:lnTo>
                    <a:pt x="689" y="76582"/>
                  </a:lnTo>
                  <a:lnTo>
                    <a:pt x="3253" y="86778"/>
                  </a:lnTo>
                  <a:lnTo>
                    <a:pt x="7634" y="96152"/>
                  </a:lnTo>
                  <a:lnTo>
                    <a:pt x="13618" y="104847"/>
                  </a:lnTo>
                  <a:lnTo>
                    <a:pt x="21057" y="112532"/>
                  </a:lnTo>
                  <a:lnTo>
                    <a:pt x="29945" y="118424"/>
                  </a:lnTo>
                  <a:lnTo>
                    <a:pt x="40129" y="122248"/>
                  </a:lnTo>
                  <a:lnTo>
                    <a:pt x="50953" y="124343"/>
                  </a:lnTo>
                  <a:lnTo>
                    <a:pt x="62501" y="125611"/>
                  </a:lnTo>
                  <a:lnTo>
                    <a:pt x="76899" y="126162"/>
                  </a:lnTo>
                  <a:lnTo>
                    <a:pt x="97902" y="126132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676237" y="2783280"/>
              <a:ext cx="152416" cy="370861"/>
            </a:xfrm>
            <a:custGeom>
              <a:avLst/>
              <a:gdLst/>
              <a:ahLst/>
              <a:cxnLst/>
              <a:rect l="0" t="0" r="0" b="0"/>
              <a:pathLst>
                <a:path w="152416" h="370861">
                  <a:moveTo>
                    <a:pt x="36601" y="255046"/>
                  </a:moveTo>
                  <a:lnTo>
                    <a:pt x="42200" y="246312"/>
                  </a:lnTo>
                  <a:lnTo>
                    <a:pt x="45204" y="238606"/>
                  </a:lnTo>
                  <a:lnTo>
                    <a:pt x="45813" y="231217"/>
                  </a:lnTo>
                  <a:lnTo>
                    <a:pt x="44281" y="224475"/>
                  </a:lnTo>
                  <a:lnTo>
                    <a:pt x="40697" y="219241"/>
                  </a:lnTo>
                  <a:lnTo>
                    <a:pt x="35315" y="215884"/>
                  </a:lnTo>
                  <a:lnTo>
                    <a:pt x="28817" y="214616"/>
                  </a:lnTo>
                  <a:lnTo>
                    <a:pt x="22171" y="215736"/>
                  </a:lnTo>
                  <a:lnTo>
                    <a:pt x="15942" y="219164"/>
                  </a:lnTo>
                  <a:lnTo>
                    <a:pt x="10461" y="224702"/>
                  </a:lnTo>
                  <a:lnTo>
                    <a:pt x="6006" y="232224"/>
                  </a:lnTo>
                  <a:lnTo>
                    <a:pt x="2614" y="241454"/>
                  </a:lnTo>
                  <a:lnTo>
                    <a:pt x="472" y="251715"/>
                  </a:lnTo>
                  <a:lnTo>
                    <a:pt x="0" y="262052"/>
                  </a:lnTo>
                  <a:lnTo>
                    <a:pt x="1277" y="271919"/>
                  </a:lnTo>
                  <a:lnTo>
                    <a:pt x="4251" y="280998"/>
                  </a:lnTo>
                  <a:lnTo>
                    <a:pt x="8913" y="289024"/>
                  </a:lnTo>
                  <a:lnTo>
                    <a:pt x="15080" y="295963"/>
                  </a:lnTo>
                  <a:lnTo>
                    <a:pt x="22305" y="301469"/>
                  </a:lnTo>
                  <a:lnTo>
                    <a:pt x="29983" y="304822"/>
                  </a:lnTo>
                  <a:lnTo>
                    <a:pt x="37735" y="305818"/>
                  </a:lnTo>
                  <a:lnTo>
                    <a:pt x="45393" y="304709"/>
                  </a:lnTo>
                  <a:lnTo>
                    <a:pt x="52915" y="301915"/>
                  </a:lnTo>
                  <a:lnTo>
                    <a:pt x="60303" y="297839"/>
                  </a:lnTo>
                  <a:lnTo>
                    <a:pt x="67418" y="292343"/>
                  </a:lnTo>
                  <a:lnTo>
                    <a:pt x="73977" y="284774"/>
                  </a:lnTo>
                  <a:lnTo>
                    <a:pt x="79867" y="274943"/>
                  </a:lnTo>
                  <a:lnTo>
                    <a:pt x="84977" y="263087"/>
                  </a:lnTo>
                  <a:lnTo>
                    <a:pt x="89112" y="249609"/>
                  </a:lnTo>
                  <a:lnTo>
                    <a:pt x="92263" y="234910"/>
                  </a:lnTo>
                  <a:lnTo>
                    <a:pt x="94565" y="219330"/>
                  </a:lnTo>
                  <a:lnTo>
                    <a:pt x="96202" y="203127"/>
                  </a:lnTo>
                  <a:lnTo>
                    <a:pt x="97343" y="186488"/>
                  </a:lnTo>
                  <a:lnTo>
                    <a:pt x="98128" y="169384"/>
                  </a:lnTo>
                  <a:lnTo>
                    <a:pt x="98664" y="151604"/>
                  </a:lnTo>
                  <a:lnTo>
                    <a:pt x="99023" y="133086"/>
                  </a:lnTo>
                  <a:lnTo>
                    <a:pt x="99095" y="114073"/>
                  </a:lnTo>
                  <a:lnTo>
                    <a:pt x="98613" y="95002"/>
                  </a:lnTo>
                  <a:lnTo>
                    <a:pt x="97470" y="76145"/>
                  </a:lnTo>
                  <a:lnTo>
                    <a:pt x="95718" y="57906"/>
                  </a:lnTo>
                  <a:lnTo>
                    <a:pt x="93471" y="40884"/>
                  </a:lnTo>
                  <a:lnTo>
                    <a:pt x="90843" y="25317"/>
                  </a:lnTo>
                  <a:lnTo>
                    <a:pt x="87752" y="12084"/>
                  </a:lnTo>
                  <a:lnTo>
                    <a:pt x="83190" y="3274"/>
                  </a:lnTo>
                  <a:lnTo>
                    <a:pt x="77177" y="0"/>
                  </a:lnTo>
                  <a:lnTo>
                    <a:pt x="71729" y="1592"/>
                  </a:lnTo>
                  <a:lnTo>
                    <a:pt x="67518" y="6925"/>
                  </a:lnTo>
                  <a:lnTo>
                    <a:pt x="64629" y="15300"/>
                  </a:lnTo>
                  <a:lnTo>
                    <a:pt x="63120" y="26533"/>
                  </a:lnTo>
                  <a:lnTo>
                    <a:pt x="62880" y="40296"/>
                  </a:lnTo>
                  <a:lnTo>
                    <a:pt x="63684" y="56107"/>
                  </a:lnTo>
                  <a:lnTo>
                    <a:pt x="65286" y="73475"/>
                  </a:lnTo>
                  <a:lnTo>
                    <a:pt x="67472" y="91964"/>
                  </a:lnTo>
                  <a:lnTo>
                    <a:pt x="70074" y="110753"/>
                  </a:lnTo>
                  <a:lnTo>
                    <a:pt x="72967" y="128675"/>
                  </a:lnTo>
                  <a:lnTo>
                    <a:pt x="76058" y="145176"/>
                  </a:lnTo>
                  <a:lnTo>
                    <a:pt x="79286" y="160560"/>
                  </a:lnTo>
                  <a:lnTo>
                    <a:pt x="82607" y="175660"/>
                  </a:lnTo>
                  <a:lnTo>
                    <a:pt x="85989" y="191002"/>
                  </a:lnTo>
                  <a:lnTo>
                    <a:pt x="89414" y="206446"/>
                  </a:lnTo>
                  <a:lnTo>
                    <a:pt x="92866" y="221377"/>
                  </a:lnTo>
                  <a:lnTo>
                    <a:pt x="96343" y="235474"/>
                  </a:lnTo>
                  <a:lnTo>
                    <a:pt x="100000" y="249043"/>
                  </a:lnTo>
                  <a:lnTo>
                    <a:pt x="104141" y="262828"/>
                  </a:lnTo>
                  <a:lnTo>
                    <a:pt x="108893" y="277241"/>
                  </a:lnTo>
                  <a:lnTo>
                    <a:pt x="114221" y="292040"/>
                  </a:lnTo>
                  <a:lnTo>
                    <a:pt x="120021" y="306528"/>
                  </a:lnTo>
                  <a:lnTo>
                    <a:pt x="126175" y="320300"/>
                  </a:lnTo>
                  <a:lnTo>
                    <a:pt x="132278" y="332844"/>
                  </a:lnTo>
                  <a:lnTo>
                    <a:pt x="138256" y="344614"/>
                  </a:lnTo>
                  <a:lnTo>
                    <a:pt x="144631" y="356640"/>
                  </a:lnTo>
                  <a:lnTo>
                    <a:pt x="152415" y="37086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155034" y="2659301"/>
              <a:ext cx="20007" cy="515897"/>
            </a:xfrm>
            <a:custGeom>
              <a:avLst/>
              <a:gdLst/>
              <a:ahLst/>
              <a:cxnLst/>
              <a:rect l="0" t="0" r="0" b="0"/>
              <a:pathLst>
                <a:path w="20007" h="51589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6"/>
                  </a:lnTo>
                  <a:lnTo>
                    <a:pt x="0" y="47155"/>
                  </a:lnTo>
                  <a:lnTo>
                    <a:pt x="0" y="61760"/>
                  </a:lnTo>
                  <a:lnTo>
                    <a:pt x="5" y="78567"/>
                  </a:lnTo>
                  <a:lnTo>
                    <a:pt x="178" y="97050"/>
                  </a:lnTo>
                  <a:lnTo>
                    <a:pt x="826" y="116208"/>
                  </a:lnTo>
                  <a:lnTo>
                    <a:pt x="2074" y="135380"/>
                  </a:lnTo>
                  <a:lnTo>
                    <a:pt x="3728" y="154130"/>
                  </a:lnTo>
                  <a:lnTo>
                    <a:pt x="5376" y="172093"/>
                  </a:lnTo>
                  <a:lnTo>
                    <a:pt x="6779" y="189168"/>
                  </a:lnTo>
                  <a:lnTo>
                    <a:pt x="7872" y="205447"/>
                  </a:lnTo>
                  <a:lnTo>
                    <a:pt x="8680" y="221087"/>
                  </a:lnTo>
                  <a:lnTo>
                    <a:pt x="9258" y="236246"/>
                  </a:lnTo>
                  <a:lnTo>
                    <a:pt x="9663" y="251058"/>
                  </a:lnTo>
                  <a:lnTo>
                    <a:pt x="9941" y="265625"/>
                  </a:lnTo>
                  <a:lnTo>
                    <a:pt x="10137" y="280022"/>
                  </a:lnTo>
                  <a:lnTo>
                    <a:pt x="10440" y="294303"/>
                  </a:lnTo>
                  <a:lnTo>
                    <a:pt x="11176" y="308504"/>
                  </a:lnTo>
                  <a:lnTo>
                    <a:pt x="12484" y="322661"/>
                  </a:lnTo>
                  <a:lnTo>
                    <a:pt x="14176" y="337118"/>
                  </a:lnTo>
                  <a:lnTo>
                    <a:pt x="15851" y="352502"/>
                  </a:lnTo>
                  <a:lnTo>
                    <a:pt x="17272" y="369070"/>
                  </a:lnTo>
                  <a:lnTo>
                    <a:pt x="18376" y="386436"/>
                  </a:lnTo>
                  <a:lnTo>
                    <a:pt x="19192" y="403785"/>
                  </a:lnTo>
                  <a:lnTo>
                    <a:pt x="19771" y="420633"/>
                  </a:lnTo>
                  <a:lnTo>
                    <a:pt x="20006" y="436691"/>
                  </a:lnTo>
                  <a:lnTo>
                    <a:pt x="19639" y="451701"/>
                  </a:lnTo>
                  <a:lnTo>
                    <a:pt x="18583" y="465631"/>
                  </a:lnTo>
                  <a:lnTo>
                    <a:pt x="17053" y="478178"/>
                  </a:lnTo>
                  <a:lnTo>
                    <a:pt x="15329" y="489901"/>
                  </a:lnTo>
                  <a:lnTo>
                    <a:pt x="13260" y="501830"/>
                  </a:lnTo>
                  <a:lnTo>
                    <a:pt x="10529" y="51589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028693" y="2838285"/>
              <a:ext cx="252685" cy="94758"/>
            </a:xfrm>
            <a:custGeom>
              <a:avLst/>
              <a:gdLst/>
              <a:ahLst/>
              <a:cxnLst/>
              <a:rect l="0" t="0" r="0" b="0"/>
              <a:pathLst>
                <a:path w="252685" h="94758">
                  <a:moveTo>
                    <a:pt x="252684" y="0"/>
                  </a:moveTo>
                  <a:lnTo>
                    <a:pt x="240949" y="3001"/>
                  </a:lnTo>
                  <a:lnTo>
                    <a:pt x="229819" y="6423"/>
                  </a:lnTo>
                  <a:lnTo>
                    <a:pt x="218222" y="10615"/>
                  </a:lnTo>
                  <a:lnTo>
                    <a:pt x="206061" y="15342"/>
                  </a:lnTo>
                  <a:lnTo>
                    <a:pt x="193401" y="20175"/>
                  </a:lnTo>
                  <a:lnTo>
                    <a:pt x="180344" y="24853"/>
                  </a:lnTo>
                  <a:lnTo>
                    <a:pt x="166992" y="29289"/>
                  </a:lnTo>
                  <a:lnTo>
                    <a:pt x="153427" y="33491"/>
                  </a:lnTo>
                  <a:lnTo>
                    <a:pt x="139712" y="37503"/>
                  </a:lnTo>
                  <a:lnTo>
                    <a:pt x="125893" y="41536"/>
                  </a:lnTo>
                  <a:lnTo>
                    <a:pt x="112003" y="45937"/>
                  </a:lnTo>
                  <a:lnTo>
                    <a:pt x="98069" y="50862"/>
                  </a:lnTo>
                  <a:lnTo>
                    <a:pt x="84271" y="56137"/>
                  </a:lnTo>
                  <a:lnTo>
                    <a:pt x="70926" y="61371"/>
                  </a:lnTo>
                  <a:lnTo>
                    <a:pt x="58179" y="66335"/>
                  </a:lnTo>
                  <a:lnTo>
                    <a:pt x="46264" y="71016"/>
                  </a:lnTo>
                  <a:lnTo>
                    <a:pt x="34306" y="76097"/>
                  </a:lnTo>
                  <a:lnTo>
                    <a:pt x="20137" y="8314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246504" y="2985684"/>
              <a:ext cx="123606" cy="141052"/>
            </a:xfrm>
            <a:custGeom>
              <a:avLst/>
              <a:gdLst/>
              <a:ahLst/>
              <a:cxnLst/>
              <a:rect l="0" t="0" r="0" b="0"/>
              <a:pathLst>
                <a:path w="123606" h="141052">
                  <a:moveTo>
                    <a:pt x="76987" y="0"/>
                  </a:moveTo>
                  <a:lnTo>
                    <a:pt x="65386" y="134"/>
                  </a:lnTo>
                  <a:lnTo>
                    <a:pt x="55537" y="1415"/>
                  </a:lnTo>
                  <a:lnTo>
                    <a:pt x="46533" y="4012"/>
                  </a:lnTo>
                  <a:lnTo>
                    <a:pt x="38090" y="7904"/>
                  </a:lnTo>
                  <a:lnTo>
                    <a:pt x="30064" y="13186"/>
                  </a:lnTo>
                  <a:lnTo>
                    <a:pt x="22349" y="19781"/>
                  </a:lnTo>
                  <a:lnTo>
                    <a:pt x="15190" y="27799"/>
                  </a:lnTo>
                  <a:lnTo>
                    <a:pt x="9136" y="37607"/>
                  </a:lnTo>
                  <a:lnTo>
                    <a:pt x="4407" y="49231"/>
                  </a:lnTo>
                  <a:lnTo>
                    <a:pt x="1232" y="62102"/>
                  </a:lnTo>
                  <a:lnTo>
                    <a:pt x="0" y="75272"/>
                  </a:lnTo>
                  <a:lnTo>
                    <a:pt x="736" y="88153"/>
                  </a:lnTo>
                  <a:lnTo>
                    <a:pt x="3332" y="100223"/>
                  </a:lnTo>
                  <a:lnTo>
                    <a:pt x="7732" y="110869"/>
                  </a:lnTo>
                  <a:lnTo>
                    <a:pt x="13731" y="119908"/>
                  </a:lnTo>
                  <a:lnTo>
                    <a:pt x="21180" y="127332"/>
                  </a:lnTo>
                  <a:lnTo>
                    <a:pt x="30073" y="133119"/>
                  </a:lnTo>
                  <a:lnTo>
                    <a:pt x="40267" y="137414"/>
                  </a:lnTo>
                  <a:lnTo>
                    <a:pt x="51195" y="140168"/>
                  </a:lnTo>
                  <a:lnTo>
                    <a:pt x="61989" y="141051"/>
                  </a:lnTo>
                  <a:lnTo>
                    <a:pt x="72170" y="140055"/>
                  </a:lnTo>
                  <a:lnTo>
                    <a:pt x="81632" y="137439"/>
                  </a:lnTo>
                  <a:lnTo>
                    <a:pt x="90447" y="133550"/>
                  </a:lnTo>
                  <a:lnTo>
                    <a:pt x="98738" y="128704"/>
                  </a:lnTo>
                  <a:lnTo>
                    <a:pt x="106306" y="122843"/>
                  </a:lnTo>
                  <a:lnTo>
                    <a:pt x="112646" y="115553"/>
                  </a:lnTo>
                  <a:lnTo>
                    <a:pt x="117575" y="106727"/>
                  </a:lnTo>
                  <a:lnTo>
                    <a:pt x="121056" y="96699"/>
                  </a:lnTo>
                  <a:lnTo>
                    <a:pt x="123027" y="86050"/>
                  </a:lnTo>
                  <a:lnTo>
                    <a:pt x="123605" y="75189"/>
                  </a:lnTo>
                  <a:lnTo>
                    <a:pt x="122877" y="64474"/>
                  </a:lnTo>
                  <a:lnTo>
                    <a:pt x="120801" y="54285"/>
                  </a:lnTo>
                  <a:lnTo>
                    <a:pt x="117477" y="44780"/>
                  </a:lnTo>
                  <a:lnTo>
                    <a:pt x="112853" y="36218"/>
                  </a:lnTo>
                  <a:lnTo>
                    <a:pt x="105879" y="28225"/>
                  </a:lnTo>
                  <a:lnTo>
                    <a:pt x="92592" y="20100"/>
                  </a:lnTo>
                  <a:lnTo>
                    <a:pt x="66458" y="1052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407719" y="2965081"/>
              <a:ext cx="120433" cy="320568"/>
            </a:xfrm>
            <a:custGeom>
              <a:avLst/>
              <a:gdLst/>
              <a:ahLst/>
              <a:cxnLst/>
              <a:rect l="0" t="0" r="0" b="0"/>
              <a:pathLst>
                <a:path w="120433" h="320568">
                  <a:moveTo>
                    <a:pt x="0" y="125888"/>
                  </a:moveTo>
                  <a:lnTo>
                    <a:pt x="2934" y="140557"/>
                  </a:lnTo>
                  <a:lnTo>
                    <a:pt x="5716" y="154468"/>
                  </a:lnTo>
                  <a:lnTo>
                    <a:pt x="8620" y="168966"/>
                  </a:lnTo>
                  <a:lnTo>
                    <a:pt x="11833" y="184167"/>
                  </a:lnTo>
                  <a:lnTo>
                    <a:pt x="15646" y="199993"/>
                  </a:lnTo>
                  <a:lnTo>
                    <a:pt x="20160" y="216308"/>
                  </a:lnTo>
                  <a:lnTo>
                    <a:pt x="25150" y="232825"/>
                  </a:lnTo>
                  <a:lnTo>
                    <a:pt x="30189" y="249133"/>
                  </a:lnTo>
                  <a:lnTo>
                    <a:pt x="35022" y="265019"/>
                  </a:lnTo>
                  <a:lnTo>
                    <a:pt x="39569" y="280295"/>
                  </a:lnTo>
                  <a:lnTo>
                    <a:pt x="43849" y="294713"/>
                  </a:lnTo>
                  <a:lnTo>
                    <a:pt x="47884" y="308148"/>
                  </a:lnTo>
                  <a:lnTo>
                    <a:pt x="50724" y="317962"/>
                  </a:lnTo>
                  <a:lnTo>
                    <a:pt x="51069" y="320567"/>
                  </a:lnTo>
                  <a:lnTo>
                    <a:pt x="49165" y="316708"/>
                  </a:lnTo>
                  <a:lnTo>
                    <a:pt x="45786" y="308237"/>
                  </a:lnTo>
                  <a:lnTo>
                    <a:pt x="41746" y="296674"/>
                  </a:lnTo>
                  <a:lnTo>
                    <a:pt x="37542" y="283084"/>
                  </a:lnTo>
                  <a:lnTo>
                    <a:pt x="33393" y="268492"/>
                  </a:lnTo>
                  <a:lnTo>
                    <a:pt x="29368" y="253969"/>
                  </a:lnTo>
                  <a:lnTo>
                    <a:pt x="25472" y="240061"/>
                  </a:lnTo>
                  <a:lnTo>
                    <a:pt x="21682" y="226407"/>
                  </a:lnTo>
                  <a:lnTo>
                    <a:pt x="17974" y="212014"/>
                  </a:lnTo>
                  <a:lnTo>
                    <a:pt x="14332" y="196360"/>
                  </a:lnTo>
                  <a:lnTo>
                    <a:pt x="10901" y="179569"/>
                  </a:lnTo>
                  <a:lnTo>
                    <a:pt x="7976" y="162139"/>
                  </a:lnTo>
                  <a:lnTo>
                    <a:pt x="5676" y="144448"/>
                  </a:lnTo>
                  <a:lnTo>
                    <a:pt x="3963" y="126857"/>
                  </a:lnTo>
                  <a:lnTo>
                    <a:pt x="2731" y="109753"/>
                  </a:lnTo>
                  <a:lnTo>
                    <a:pt x="1873" y="93297"/>
                  </a:lnTo>
                  <a:lnTo>
                    <a:pt x="1619" y="77622"/>
                  </a:lnTo>
                  <a:lnTo>
                    <a:pt x="2505" y="62928"/>
                  </a:lnTo>
                  <a:lnTo>
                    <a:pt x="4736" y="49235"/>
                  </a:lnTo>
                  <a:lnTo>
                    <a:pt x="8372" y="36732"/>
                  </a:lnTo>
                  <a:lnTo>
                    <a:pt x="13486" y="25852"/>
                  </a:lnTo>
                  <a:lnTo>
                    <a:pt x="19966" y="16689"/>
                  </a:lnTo>
                  <a:lnTo>
                    <a:pt x="27571" y="9366"/>
                  </a:lnTo>
                  <a:lnTo>
                    <a:pt x="36039" y="4187"/>
                  </a:lnTo>
                  <a:lnTo>
                    <a:pt x="45132" y="1116"/>
                  </a:lnTo>
                  <a:lnTo>
                    <a:pt x="54506" y="0"/>
                  </a:lnTo>
                  <a:lnTo>
                    <a:pt x="63719" y="756"/>
                  </a:lnTo>
                  <a:lnTo>
                    <a:pt x="72543" y="3154"/>
                  </a:lnTo>
                  <a:lnTo>
                    <a:pt x="80941" y="7032"/>
                  </a:lnTo>
                  <a:lnTo>
                    <a:pt x="88970" y="12376"/>
                  </a:lnTo>
                  <a:lnTo>
                    <a:pt x="96695" y="19046"/>
                  </a:lnTo>
                  <a:lnTo>
                    <a:pt x="103868" y="26965"/>
                  </a:lnTo>
                  <a:lnTo>
                    <a:pt x="109934" y="36182"/>
                  </a:lnTo>
                  <a:lnTo>
                    <a:pt x="114677" y="46601"/>
                  </a:lnTo>
                  <a:lnTo>
                    <a:pt x="118030" y="57852"/>
                  </a:lnTo>
                  <a:lnTo>
                    <a:pt x="119915" y="69395"/>
                  </a:lnTo>
                  <a:lnTo>
                    <a:pt x="120432" y="80893"/>
                  </a:lnTo>
                  <a:lnTo>
                    <a:pt x="119492" y="92053"/>
                  </a:lnTo>
                  <a:lnTo>
                    <a:pt x="116741" y="102548"/>
                  </a:lnTo>
                  <a:lnTo>
                    <a:pt x="112150" y="112267"/>
                  </a:lnTo>
                  <a:lnTo>
                    <a:pt x="105968" y="121115"/>
                  </a:lnTo>
                  <a:lnTo>
                    <a:pt x="98531" y="128920"/>
                  </a:lnTo>
                  <a:lnTo>
                    <a:pt x="90169" y="135682"/>
                  </a:lnTo>
                  <a:lnTo>
                    <a:pt x="81409" y="141213"/>
                  </a:lnTo>
                  <a:lnTo>
                    <a:pt x="72012" y="145486"/>
                  </a:lnTo>
                  <a:lnTo>
                    <a:pt x="60036" y="147761"/>
                  </a:lnTo>
                  <a:lnTo>
                    <a:pt x="42114" y="14694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564631" y="2954099"/>
              <a:ext cx="127391" cy="162985"/>
            </a:xfrm>
            <a:custGeom>
              <a:avLst/>
              <a:gdLst/>
              <a:ahLst/>
              <a:cxnLst/>
              <a:rect l="0" t="0" r="0" b="0"/>
              <a:pathLst>
                <a:path w="127391" h="162985">
                  <a:moveTo>
                    <a:pt x="85243" y="0"/>
                  </a:moveTo>
                  <a:lnTo>
                    <a:pt x="76442" y="3000"/>
                  </a:lnTo>
                  <a:lnTo>
                    <a:pt x="68096" y="6423"/>
                  </a:lnTo>
                  <a:lnTo>
                    <a:pt x="59401" y="10623"/>
                  </a:lnTo>
                  <a:lnTo>
                    <a:pt x="50453" y="15696"/>
                  </a:lnTo>
                  <a:lnTo>
                    <a:pt x="41607" y="21826"/>
                  </a:lnTo>
                  <a:lnTo>
                    <a:pt x="33073" y="29015"/>
                  </a:lnTo>
                  <a:lnTo>
                    <a:pt x="25056" y="37274"/>
                  </a:lnTo>
                  <a:lnTo>
                    <a:pt x="17828" y="46718"/>
                  </a:lnTo>
                  <a:lnTo>
                    <a:pt x="11460" y="57286"/>
                  </a:lnTo>
                  <a:lnTo>
                    <a:pt x="6184" y="68636"/>
                  </a:lnTo>
                  <a:lnTo>
                    <a:pt x="2464" y="80246"/>
                  </a:lnTo>
                  <a:lnTo>
                    <a:pt x="412" y="91788"/>
                  </a:lnTo>
                  <a:lnTo>
                    <a:pt x="0" y="102977"/>
                  </a:lnTo>
                  <a:lnTo>
                    <a:pt x="1235" y="113491"/>
                  </a:lnTo>
                  <a:lnTo>
                    <a:pt x="3962" y="123227"/>
                  </a:lnTo>
                  <a:lnTo>
                    <a:pt x="8233" y="132257"/>
                  </a:lnTo>
                  <a:lnTo>
                    <a:pt x="14372" y="140716"/>
                  </a:lnTo>
                  <a:lnTo>
                    <a:pt x="22385" y="148726"/>
                  </a:lnTo>
                  <a:lnTo>
                    <a:pt x="31850" y="155751"/>
                  </a:lnTo>
                  <a:lnTo>
                    <a:pt x="42113" y="160654"/>
                  </a:lnTo>
                  <a:lnTo>
                    <a:pt x="52711" y="162984"/>
                  </a:lnTo>
                  <a:lnTo>
                    <a:pt x="63248" y="162920"/>
                  </a:lnTo>
                  <a:lnTo>
                    <a:pt x="73316" y="160900"/>
                  </a:lnTo>
                  <a:lnTo>
                    <a:pt x="82745" y="157389"/>
                  </a:lnTo>
                  <a:lnTo>
                    <a:pt x="91397" y="152629"/>
                  </a:lnTo>
                  <a:lnTo>
                    <a:pt x="99071" y="146626"/>
                  </a:lnTo>
                  <a:lnTo>
                    <a:pt x="105754" y="139480"/>
                  </a:lnTo>
                  <a:lnTo>
                    <a:pt x="111583" y="131228"/>
                  </a:lnTo>
                  <a:lnTo>
                    <a:pt x="116741" y="121779"/>
                  </a:lnTo>
                  <a:lnTo>
                    <a:pt x="121387" y="111206"/>
                  </a:lnTo>
                  <a:lnTo>
                    <a:pt x="125170" y="100020"/>
                  </a:lnTo>
                  <a:lnTo>
                    <a:pt x="127274" y="89052"/>
                  </a:lnTo>
                  <a:lnTo>
                    <a:pt x="127390" y="78754"/>
                  </a:lnTo>
                  <a:lnTo>
                    <a:pt x="125670" y="69213"/>
                  </a:lnTo>
                  <a:lnTo>
                    <a:pt x="122455" y="60345"/>
                  </a:lnTo>
                  <a:lnTo>
                    <a:pt x="118104" y="52023"/>
                  </a:lnTo>
                  <a:lnTo>
                    <a:pt x="112761" y="44604"/>
                  </a:lnTo>
                  <a:lnTo>
                    <a:pt x="106358" y="38897"/>
                  </a:lnTo>
                  <a:lnTo>
                    <a:pt x="98910" y="35203"/>
                  </a:lnTo>
                  <a:lnTo>
                    <a:pt x="90373" y="32782"/>
                  </a:lnTo>
                  <a:lnTo>
                    <a:pt x="79490" y="31611"/>
                  </a:lnTo>
                  <a:lnTo>
                    <a:pt x="64187" y="3158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691988" y="2967321"/>
              <a:ext cx="198686" cy="365805"/>
            </a:xfrm>
            <a:custGeom>
              <a:avLst/>
              <a:gdLst/>
              <a:ahLst/>
              <a:cxnLst/>
              <a:rect l="0" t="0" r="0" b="0"/>
              <a:pathLst>
                <a:path w="198686" h="365805">
                  <a:moveTo>
                    <a:pt x="136871" y="102591"/>
                  </a:moveTo>
                  <a:lnTo>
                    <a:pt x="142739" y="96723"/>
                  </a:lnTo>
                  <a:lnTo>
                    <a:pt x="148302" y="91159"/>
                  </a:lnTo>
                  <a:lnTo>
                    <a:pt x="154088" y="85355"/>
                  </a:lnTo>
                  <a:lnTo>
                    <a:pt x="159650" y="79102"/>
                  </a:lnTo>
                  <a:lnTo>
                    <a:pt x="164034" y="72123"/>
                  </a:lnTo>
                  <a:lnTo>
                    <a:pt x="166799" y="64342"/>
                  </a:lnTo>
                  <a:lnTo>
                    <a:pt x="167826" y="55841"/>
                  </a:lnTo>
                  <a:lnTo>
                    <a:pt x="167071" y="46761"/>
                  </a:lnTo>
                  <a:lnTo>
                    <a:pt x="164702" y="37257"/>
                  </a:lnTo>
                  <a:lnTo>
                    <a:pt x="160858" y="27775"/>
                  </a:lnTo>
                  <a:lnTo>
                    <a:pt x="155545" y="19022"/>
                  </a:lnTo>
                  <a:lnTo>
                    <a:pt x="148903" y="11339"/>
                  </a:lnTo>
                  <a:lnTo>
                    <a:pt x="141174" y="5200"/>
                  </a:lnTo>
                  <a:lnTo>
                    <a:pt x="132619" y="1357"/>
                  </a:lnTo>
                  <a:lnTo>
                    <a:pt x="123462" y="0"/>
                  </a:lnTo>
                  <a:lnTo>
                    <a:pt x="114043" y="851"/>
                  </a:lnTo>
                  <a:lnTo>
                    <a:pt x="104801" y="3465"/>
                  </a:lnTo>
                  <a:lnTo>
                    <a:pt x="95960" y="7412"/>
                  </a:lnTo>
                  <a:lnTo>
                    <a:pt x="87720" y="12650"/>
                  </a:lnTo>
                  <a:lnTo>
                    <a:pt x="80332" y="19513"/>
                  </a:lnTo>
                  <a:lnTo>
                    <a:pt x="73852" y="28048"/>
                  </a:lnTo>
                  <a:lnTo>
                    <a:pt x="68501" y="37880"/>
                  </a:lnTo>
                  <a:lnTo>
                    <a:pt x="64729" y="48395"/>
                  </a:lnTo>
                  <a:lnTo>
                    <a:pt x="62641" y="59168"/>
                  </a:lnTo>
                  <a:lnTo>
                    <a:pt x="62204" y="69823"/>
                  </a:lnTo>
                  <a:lnTo>
                    <a:pt x="63423" y="79971"/>
                  </a:lnTo>
                  <a:lnTo>
                    <a:pt x="66135" y="89455"/>
                  </a:lnTo>
                  <a:lnTo>
                    <a:pt x="70226" y="98143"/>
                  </a:lnTo>
                  <a:lnTo>
                    <a:pt x="75712" y="105841"/>
                  </a:lnTo>
                  <a:lnTo>
                    <a:pt x="82474" y="112527"/>
                  </a:lnTo>
                  <a:lnTo>
                    <a:pt x="90284" y="117848"/>
                  </a:lnTo>
                  <a:lnTo>
                    <a:pt x="98896" y="121068"/>
                  </a:lnTo>
                  <a:lnTo>
                    <a:pt x="108090" y="121968"/>
                  </a:lnTo>
                  <a:lnTo>
                    <a:pt x="117535" y="120623"/>
                  </a:lnTo>
                  <a:lnTo>
                    <a:pt x="126794" y="117137"/>
                  </a:lnTo>
                  <a:lnTo>
                    <a:pt x="135645" y="111793"/>
                  </a:lnTo>
                  <a:lnTo>
                    <a:pt x="143891" y="104970"/>
                  </a:lnTo>
                  <a:lnTo>
                    <a:pt x="151285" y="97036"/>
                  </a:lnTo>
                  <a:lnTo>
                    <a:pt x="157786" y="88372"/>
                  </a:lnTo>
                  <a:lnTo>
                    <a:pt x="163816" y="81756"/>
                  </a:lnTo>
                  <a:lnTo>
                    <a:pt x="169349" y="80486"/>
                  </a:lnTo>
                  <a:lnTo>
                    <a:pt x="173739" y="83591"/>
                  </a:lnTo>
                  <a:lnTo>
                    <a:pt x="177328" y="89521"/>
                  </a:lnTo>
                  <a:lnTo>
                    <a:pt x="180572" y="97353"/>
                  </a:lnTo>
                  <a:lnTo>
                    <a:pt x="183730" y="106721"/>
                  </a:lnTo>
                  <a:lnTo>
                    <a:pt x="186912" y="117349"/>
                  </a:lnTo>
                  <a:lnTo>
                    <a:pt x="189989" y="128961"/>
                  </a:lnTo>
                  <a:lnTo>
                    <a:pt x="192654" y="141304"/>
                  </a:lnTo>
                  <a:lnTo>
                    <a:pt x="194768" y="154178"/>
                  </a:lnTo>
                  <a:lnTo>
                    <a:pt x="196352" y="167591"/>
                  </a:lnTo>
                  <a:lnTo>
                    <a:pt x="197496" y="181736"/>
                  </a:lnTo>
                  <a:lnTo>
                    <a:pt x="198298" y="196652"/>
                  </a:lnTo>
                  <a:lnTo>
                    <a:pt x="198685" y="211924"/>
                  </a:lnTo>
                  <a:lnTo>
                    <a:pt x="198420" y="226797"/>
                  </a:lnTo>
                  <a:lnTo>
                    <a:pt x="197418" y="240869"/>
                  </a:lnTo>
                  <a:lnTo>
                    <a:pt x="195423" y="253928"/>
                  </a:lnTo>
                  <a:lnTo>
                    <a:pt x="191949" y="265779"/>
                  </a:lnTo>
                  <a:lnTo>
                    <a:pt x="186857" y="276444"/>
                  </a:lnTo>
                  <a:lnTo>
                    <a:pt x="179995" y="285775"/>
                  </a:lnTo>
                  <a:lnTo>
                    <a:pt x="171036" y="293381"/>
                  </a:lnTo>
                  <a:lnTo>
                    <a:pt x="160017" y="299208"/>
                  </a:lnTo>
                  <a:lnTo>
                    <a:pt x="147567" y="303649"/>
                  </a:lnTo>
                  <a:lnTo>
                    <a:pt x="134689" y="307338"/>
                  </a:lnTo>
                  <a:lnTo>
                    <a:pt x="121993" y="310709"/>
                  </a:lnTo>
                  <a:lnTo>
                    <a:pt x="109540" y="313824"/>
                  </a:lnTo>
                  <a:lnTo>
                    <a:pt x="97040" y="316471"/>
                  </a:lnTo>
                  <a:lnTo>
                    <a:pt x="84306" y="318560"/>
                  </a:lnTo>
                  <a:lnTo>
                    <a:pt x="71618" y="320456"/>
                  </a:lnTo>
                  <a:lnTo>
                    <a:pt x="59620" y="322868"/>
                  </a:lnTo>
                  <a:lnTo>
                    <a:pt x="48622" y="326159"/>
                  </a:lnTo>
                  <a:lnTo>
                    <a:pt x="38719" y="330429"/>
                  </a:lnTo>
                  <a:lnTo>
                    <a:pt x="28867" y="336318"/>
                  </a:lnTo>
                  <a:lnTo>
                    <a:pt x="17090" y="346583"/>
                  </a:lnTo>
                  <a:lnTo>
                    <a:pt x="0" y="36580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913087" y="2943570"/>
              <a:ext cx="105286" cy="167849"/>
            </a:xfrm>
            <a:custGeom>
              <a:avLst/>
              <a:gdLst/>
              <a:ahLst/>
              <a:cxnLst/>
              <a:rect l="0" t="0" r="0" b="0"/>
              <a:pathLst>
                <a:path w="105286" h="167849">
                  <a:moveTo>
                    <a:pt x="0" y="63171"/>
                  </a:moveTo>
                  <a:lnTo>
                    <a:pt x="67" y="74839"/>
                  </a:lnTo>
                  <a:lnTo>
                    <a:pt x="707" y="85328"/>
                  </a:lnTo>
                  <a:lnTo>
                    <a:pt x="2004" y="95630"/>
                  </a:lnTo>
                  <a:lnTo>
                    <a:pt x="3863" y="105931"/>
                  </a:lnTo>
                  <a:lnTo>
                    <a:pt x="6180" y="116275"/>
                  </a:lnTo>
                  <a:lnTo>
                    <a:pt x="8846" y="126664"/>
                  </a:lnTo>
                  <a:lnTo>
                    <a:pt x="11770" y="137093"/>
                  </a:lnTo>
                  <a:lnTo>
                    <a:pt x="14878" y="147551"/>
                  </a:lnTo>
                  <a:lnTo>
                    <a:pt x="18075" y="157960"/>
                  </a:lnTo>
                  <a:lnTo>
                    <a:pt x="19985" y="165825"/>
                  </a:lnTo>
                  <a:lnTo>
                    <a:pt x="19267" y="167848"/>
                  </a:lnTo>
                  <a:lnTo>
                    <a:pt x="16981" y="164691"/>
                  </a:lnTo>
                  <a:lnTo>
                    <a:pt x="13971" y="157867"/>
                  </a:lnTo>
                  <a:lnTo>
                    <a:pt x="10808" y="148591"/>
                  </a:lnTo>
                  <a:lnTo>
                    <a:pt x="7986" y="137697"/>
                  </a:lnTo>
                  <a:lnTo>
                    <a:pt x="5724" y="125744"/>
                  </a:lnTo>
                  <a:lnTo>
                    <a:pt x="4187" y="113258"/>
                  </a:lnTo>
                  <a:lnTo>
                    <a:pt x="3596" y="100783"/>
                  </a:lnTo>
                  <a:lnTo>
                    <a:pt x="3987" y="88616"/>
                  </a:lnTo>
                  <a:lnTo>
                    <a:pt x="5723" y="77153"/>
                  </a:lnTo>
                  <a:lnTo>
                    <a:pt x="9547" y="66978"/>
                  </a:lnTo>
                  <a:lnTo>
                    <a:pt x="15673" y="58276"/>
                  </a:lnTo>
                  <a:lnTo>
                    <a:pt x="23703" y="50754"/>
                  </a:lnTo>
                  <a:lnTo>
                    <a:pt x="32920" y="43845"/>
                  </a:lnTo>
                  <a:lnTo>
                    <a:pt x="42777" y="37157"/>
                  </a:lnTo>
                  <a:lnTo>
                    <a:pt x="52894" y="30610"/>
                  </a:lnTo>
                  <a:lnTo>
                    <a:pt x="64168" y="23598"/>
                  </a:lnTo>
                  <a:lnTo>
                    <a:pt x="79817" y="1438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019460" y="2965983"/>
              <a:ext cx="177898" cy="143060"/>
            </a:xfrm>
            <a:custGeom>
              <a:avLst/>
              <a:gdLst/>
              <a:ahLst/>
              <a:cxnLst/>
              <a:rect l="0" t="0" r="0" b="0"/>
              <a:pathLst>
                <a:path w="177898" h="143060">
                  <a:moveTo>
                    <a:pt x="72611" y="72343"/>
                  </a:moveTo>
                  <a:lnTo>
                    <a:pt x="78412" y="66409"/>
                  </a:lnTo>
                  <a:lnTo>
                    <a:pt x="83336" y="60204"/>
                  </a:lnTo>
                  <a:lnTo>
                    <a:pt x="87825" y="53113"/>
                  </a:lnTo>
                  <a:lnTo>
                    <a:pt x="91527" y="45346"/>
                  </a:lnTo>
                  <a:lnTo>
                    <a:pt x="93596" y="37348"/>
                  </a:lnTo>
                  <a:lnTo>
                    <a:pt x="93693" y="29411"/>
                  </a:lnTo>
                  <a:lnTo>
                    <a:pt x="91796" y="21810"/>
                  </a:lnTo>
                  <a:lnTo>
                    <a:pt x="87935" y="14865"/>
                  </a:lnTo>
                  <a:lnTo>
                    <a:pt x="82339" y="8695"/>
                  </a:lnTo>
                  <a:lnTo>
                    <a:pt x="75517" y="3724"/>
                  </a:lnTo>
                  <a:lnTo>
                    <a:pt x="68116" y="740"/>
                  </a:lnTo>
                  <a:lnTo>
                    <a:pt x="60556" y="0"/>
                  </a:lnTo>
                  <a:lnTo>
                    <a:pt x="53025" y="1452"/>
                  </a:lnTo>
                  <a:lnTo>
                    <a:pt x="45591" y="5010"/>
                  </a:lnTo>
                  <a:lnTo>
                    <a:pt x="38256" y="10407"/>
                  </a:lnTo>
                  <a:lnTo>
                    <a:pt x="31009" y="17435"/>
                  </a:lnTo>
                  <a:lnTo>
                    <a:pt x="23828" y="26039"/>
                  </a:lnTo>
                  <a:lnTo>
                    <a:pt x="16711" y="36038"/>
                  </a:lnTo>
                  <a:lnTo>
                    <a:pt x="10133" y="47004"/>
                  </a:lnTo>
                  <a:lnTo>
                    <a:pt x="5006" y="58356"/>
                  </a:lnTo>
                  <a:lnTo>
                    <a:pt x="1712" y="69730"/>
                  </a:lnTo>
                  <a:lnTo>
                    <a:pt x="145" y="80976"/>
                  </a:lnTo>
                  <a:lnTo>
                    <a:pt x="0" y="92060"/>
                  </a:lnTo>
                  <a:lnTo>
                    <a:pt x="948" y="102988"/>
                  </a:lnTo>
                  <a:lnTo>
                    <a:pt x="3022" y="113463"/>
                  </a:lnTo>
                  <a:lnTo>
                    <a:pt x="6608" y="122899"/>
                  </a:lnTo>
                  <a:lnTo>
                    <a:pt x="11790" y="131048"/>
                  </a:lnTo>
                  <a:lnTo>
                    <a:pt x="18217" y="137503"/>
                  </a:lnTo>
                  <a:lnTo>
                    <a:pt x="25293" y="141559"/>
                  </a:lnTo>
                  <a:lnTo>
                    <a:pt x="32607" y="143059"/>
                  </a:lnTo>
                  <a:lnTo>
                    <a:pt x="39958" y="142304"/>
                  </a:lnTo>
                  <a:lnTo>
                    <a:pt x="47266" y="139754"/>
                  </a:lnTo>
                  <a:lnTo>
                    <a:pt x="54506" y="135855"/>
                  </a:lnTo>
                  <a:lnTo>
                    <a:pt x="61521" y="130818"/>
                  </a:lnTo>
                  <a:lnTo>
                    <a:pt x="68012" y="124623"/>
                  </a:lnTo>
                  <a:lnTo>
                    <a:pt x="73862" y="117349"/>
                  </a:lnTo>
                  <a:lnTo>
                    <a:pt x="79113" y="109179"/>
                  </a:lnTo>
                  <a:lnTo>
                    <a:pt x="83876" y="100318"/>
                  </a:lnTo>
                  <a:lnTo>
                    <a:pt x="88273" y="91019"/>
                  </a:lnTo>
                  <a:lnTo>
                    <a:pt x="92623" y="83952"/>
                  </a:lnTo>
                  <a:lnTo>
                    <a:pt x="96992" y="82350"/>
                  </a:lnTo>
                  <a:lnTo>
                    <a:pt x="101143" y="85242"/>
                  </a:lnTo>
                  <a:lnTo>
                    <a:pt x="105455" y="91028"/>
                  </a:lnTo>
                  <a:lnTo>
                    <a:pt x="110548" y="98095"/>
                  </a:lnTo>
                  <a:lnTo>
                    <a:pt x="117108" y="104825"/>
                  </a:lnTo>
                  <a:lnTo>
                    <a:pt x="125327" y="110406"/>
                  </a:lnTo>
                  <a:lnTo>
                    <a:pt x="134625" y="114306"/>
                  </a:lnTo>
                  <a:lnTo>
                    <a:pt x="144881" y="116121"/>
                  </a:lnTo>
                  <a:lnTo>
                    <a:pt x="158120" y="113765"/>
                  </a:lnTo>
                  <a:lnTo>
                    <a:pt x="177897" y="10392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182705" y="3008540"/>
              <a:ext cx="125057" cy="258390"/>
            </a:xfrm>
            <a:custGeom>
              <a:avLst/>
              <a:gdLst/>
              <a:ahLst/>
              <a:cxnLst/>
              <a:rect l="0" t="0" r="0" b="0"/>
              <a:pathLst>
                <a:path w="125057" h="258390">
                  <a:moveTo>
                    <a:pt x="46237" y="40315"/>
                  </a:moveTo>
                  <a:lnTo>
                    <a:pt x="40504" y="46317"/>
                  </a:lnTo>
                  <a:lnTo>
                    <a:pt x="36219" y="53162"/>
                  </a:lnTo>
                  <a:lnTo>
                    <a:pt x="33012" y="61554"/>
                  </a:lnTo>
                  <a:lnTo>
                    <a:pt x="30651" y="71354"/>
                  </a:lnTo>
                  <a:lnTo>
                    <a:pt x="28955" y="82317"/>
                  </a:lnTo>
                  <a:lnTo>
                    <a:pt x="27764" y="94187"/>
                  </a:lnTo>
                  <a:lnTo>
                    <a:pt x="27108" y="107056"/>
                  </a:lnTo>
                  <a:lnTo>
                    <a:pt x="27189" y="121349"/>
                  </a:lnTo>
                  <a:lnTo>
                    <a:pt x="28050" y="137175"/>
                  </a:lnTo>
                  <a:lnTo>
                    <a:pt x="29441" y="154038"/>
                  </a:lnTo>
                  <a:lnTo>
                    <a:pt x="30913" y="171048"/>
                  </a:lnTo>
                  <a:lnTo>
                    <a:pt x="32202" y="187674"/>
                  </a:lnTo>
                  <a:lnTo>
                    <a:pt x="33388" y="203751"/>
                  </a:lnTo>
                  <a:lnTo>
                    <a:pt x="34791" y="219307"/>
                  </a:lnTo>
                  <a:lnTo>
                    <a:pt x="36563" y="234406"/>
                  </a:lnTo>
                  <a:lnTo>
                    <a:pt x="37848" y="248040"/>
                  </a:lnTo>
                  <a:lnTo>
                    <a:pt x="36863" y="256746"/>
                  </a:lnTo>
                  <a:lnTo>
                    <a:pt x="33660" y="258389"/>
                  </a:lnTo>
                  <a:lnTo>
                    <a:pt x="29827" y="254770"/>
                  </a:lnTo>
                  <a:lnTo>
                    <a:pt x="25974" y="247821"/>
                  </a:lnTo>
                  <a:lnTo>
                    <a:pt x="22206" y="239031"/>
                  </a:lnTo>
                  <a:lnTo>
                    <a:pt x="18523" y="229298"/>
                  </a:lnTo>
                  <a:lnTo>
                    <a:pt x="15067" y="218778"/>
                  </a:lnTo>
                  <a:lnTo>
                    <a:pt x="12126" y="207098"/>
                  </a:lnTo>
                  <a:lnTo>
                    <a:pt x="9813" y="194119"/>
                  </a:lnTo>
                  <a:lnTo>
                    <a:pt x="7920" y="180124"/>
                  </a:lnTo>
                  <a:lnTo>
                    <a:pt x="6036" y="165648"/>
                  </a:lnTo>
                  <a:lnTo>
                    <a:pt x="3922" y="151053"/>
                  </a:lnTo>
                  <a:lnTo>
                    <a:pt x="1841" y="136506"/>
                  </a:lnTo>
                  <a:lnTo>
                    <a:pt x="429" y="122058"/>
                  </a:lnTo>
                  <a:lnTo>
                    <a:pt x="0" y="107717"/>
                  </a:lnTo>
                  <a:lnTo>
                    <a:pt x="544" y="93630"/>
                  </a:lnTo>
                  <a:lnTo>
                    <a:pt x="1905" y="80083"/>
                  </a:lnTo>
                  <a:lnTo>
                    <a:pt x="3901" y="67194"/>
                  </a:lnTo>
                  <a:lnTo>
                    <a:pt x="6530" y="55080"/>
                  </a:lnTo>
                  <a:lnTo>
                    <a:pt x="9963" y="43937"/>
                  </a:lnTo>
                  <a:lnTo>
                    <a:pt x="14238" y="33778"/>
                  </a:lnTo>
                  <a:lnTo>
                    <a:pt x="19414" y="24634"/>
                  </a:lnTo>
                  <a:lnTo>
                    <a:pt x="25644" y="16629"/>
                  </a:lnTo>
                  <a:lnTo>
                    <a:pt x="32911" y="9738"/>
                  </a:lnTo>
                  <a:lnTo>
                    <a:pt x="41063" y="4279"/>
                  </a:lnTo>
                  <a:lnTo>
                    <a:pt x="49907" y="966"/>
                  </a:lnTo>
                  <a:lnTo>
                    <a:pt x="59256" y="0"/>
                  </a:lnTo>
                  <a:lnTo>
                    <a:pt x="68805" y="1131"/>
                  </a:lnTo>
                  <a:lnTo>
                    <a:pt x="78134" y="3941"/>
                  </a:lnTo>
                  <a:lnTo>
                    <a:pt x="87032" y="8019"/>
                  </a:lnTo>
                  <a:lnTo>
                    <a:pt x="95310" y="13177"/>
                  </a:lnTo>
                  <a:lnTo>
                    <a:pt x="102724" y="19454"/>
                  </a:lnTo>
                  <a:lnTo>
                    <a:pt x="109226" y="26787"/>
                  </a:lnTo>
                  <a:lnTo>
                    <a:pt x="114762" y="35167"/>
                  </a:lnTo>
                  <a:lnTo>
                    <a:pt x="119190" y="44702"/>
                  </a:lnTo>
                  <a:lnTo>
                    <a:pt x="122532" y="55333"/>
                  </a:lnTo>
                  <a:lnTo>
                    <a:pt x="124624" y="66558"/>
                  </a:lnTo>
                  <a:lnTo>
                    <a:pt x="125056" y="77552"/>
                  </a:lnTo>
                  <a:lnTo>
                    <a:pt x="123748" y="87864"/>
                  </a:lnTo>
                  <a:lnTo>
                    <a:pt x="120751" y="97243"/>
                  </a:lnTo>
                  <a:lnTo>
                    <a:pt x="116073" y="105470"/>
                  </a:lnTo>
                  <a:lnTo>
                    <a:pt x="109895" y="112548"/>
                  </a:lnTo>
                  <a:lnTo>
                    <a:pt x="102574" y="118307"/>
                  </a:lnTo>
                  <a:lnTo>
                    <a:pt x="93637" y="122765"/>
                  </a:lnTo>
                  <a:lnTo>
                    <a:pt x="80065" y="125199"/>
                  </a:lnTo>
                  <a:lnTo>
                    <a:pt x="56765" y="12454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350676" y="2785643"/>
              <a:ext cx="133434" cy="368498"/>
            </a:xfrm>
            <a:custGeom>
              <a:avLst/>
              <a:gdLst/>
              <a:ahLst/>
              <a:cxnLst/>
              <a:rect l="0" t="0" r="0" b="0"/>
              <a:pathLst>
                <a:path w="133434" h="368498">
                  <a:moveTo>
                    <a:pt x="4608" y="0"/>
                  </a:moveTo>
                  <a:lnTo>
                    <a:pt x="1808" y="9002"/>
                  </a:lnTo>
                  <a:lnTo>
                    <a:pt x="306" y="19269"/>
                  </a:lnTo>
                  <a:lnTo>
                    <a:pt x="0" y="31853"/>
                  </a:lnTo>
                  <a:lnTo>
                    <a:pt x="679" y="46380"/>
                  </a:lnTo>
                  <a:lnTo>
                    <a:pt x="2147" y="62176"/>
                  </a:lnTo>
                  <a:lnTo>
                    <a:pt x="4211" y="78710"/>
                  </a:lnTo>
                  <a:lnTo>
                    <a:pt x="6547" y="95497"/>
                  </a:lnTo>
                  <a:lnTo>
                    <a:pt x="8723" y="112047"/>
                  </a:lnTo>
                  <a:lnTo>
                    <a:pt x="10512" y="128140"/>
                  </a:lnTo>
                  <a:lnTo>
                    <a:pt x="11879" y="144077"/>
                  </a:lnTo>
                  <a:lnTo>
                    <a:pt x="12879" y="160544"/>
                  </a:lnTo>
                  <a:lnTo>
                    <a:pt x="13594" y="177885"/>
                  </a:lnTo>
                  <a:lnTo>
                    <a:pt x="14261" y="195960"/>
                  </a:lnTo>
                  <a:lnTo>
                    <a:pt x="15251" y="214326"/>
                  </a:lnTo>
                  <a:lnTo>
                    <a:pt x="16731" y="232680"/>
                  </a:lnTo>
                  <a:lnTo>
                    <a:pt x="18541" y="250733"/>
                  </a:lnTo>
                  <a:lnTo>
                    <a:pt x="20296" y="268154"/>
                  </a:lnTo>
                  <a:lnTo>
                    <a:pt x="21778" y="284743"/>
                  </a:lnTo>
                  <a:lnTo>
                    <a:pt x="23190" y="297422"/>
                  </a:lnTo>
                  <a:lnTo>
                    <a:pt x="24864" y="302457"/>
                  </a:lnTo>
                  <a:lnTo>
                    <a:pt x="26795" y="301371"/>
                  </a:lnTo>
                  <a:lnTo>
                    <a:pt x="29021" y="296115"/>
                  </a:lnTo>
                  <a:lnTo>
                    <a:pt x="31545" y="287648"/>
                  </a:lnTo>
                  <a:lnTo>
                    <a:pt x="34336" y="276662"/>
                  </a:lnTo>
                  <a:lnTo>
                    <a:pt x="37502" y="264256"/>
                  </a:lnTo>
                  <a:lnTo>
                    <a:pt x="41299" y="251865"/>
                  </a:lnTo>
                  <a:lnTo>
                    <a:pt x="45818" y="240301"/>
                  </a:lnTo>
                  <a:lnTo>
                    <a:pt x="51156" y="230424"/>
                  </a:lnTo>
                  <a:lnTo>
                    <a:pt x="57496" y="223376"/>
                  </a:lnTo>
                  <a:lnTo>
                    <a:pt x="64826" y="219500"/>
                  </a:lnTo>
                  <a:lnTo>
                    <a:pt x="72681" y="218644"/>
                  </a:lnTo>
                  <a:lnTo>
                    <a:pt x="80260" y="220553"/>
                  </a:lnTo>
                  <a:lnTo>
                    <a:pt x="87129" y="224797"/>
                  </a:lnTo>
                  <a:lnTo>
                    <a:pt x="93214" y="231029"/>
                  </a:lnTo>
                  <a:lnTo>
                    <a:pt x="98608" y="239090"/>
                  </a:lnTo>
                  <a:lnTo>
                    <a:pt x="103459" y="248721"/>
                  </a:lnTo>
                  <a:lnTo>
                    <a:pt x="107903" y="259437"/>
                  </a:lnTo>
                  <a:lnTo>
                    <a:pt x="112055" y="270621"/>
                  </a:lnTo>
                  <a:lnTo>
                    <a:pt x="116004" y="281882"/>
                  </a:lnTo>
                  <a:lnTo>
                    <a:pt x="119811" y="293053"/>
                  </a:lnTo>
                  <a:lnTo>
                    <a:pt x="123522" y="304087"/>
                  </a:lnTo>
                  <a:lnTo>
                    <a:pt x="127157" y="314982"/>
                  </a:lnTo>
                  <a:lnTo>
                    <a:pt x="130395" y="325500"/>
                  </a:lnTo>
                  <a:lnTo>
                    <a:pt x="132789" y="336295"/>
                  </a:lnTo>
                  <a:lnTo>
                    <a:pt x="133433" y="349433"/>
                  </a:lnTo>
                  <a:lnTo>
                    <a:pt x="130950" y="36849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523740" y="3006741"/>
              <a:ext cx="52643" cy="115814"/>
            </a:xfrm>
            <a:custGeom>
              <a:avLst/>
              <a:gdLst/>
              <a:ahLst/>
              <a:cxnLst/>
              <a:rect l="0" t="0" r="0" b="0"/>
              <a:pathLst>
                <a:path w="52643" h="115814">
                  <a:moveTo>
                    <a:pt x="0" y="0"/>
                  </a:moveTo>
                  <a:lnTo>
                    <a:pt x="3000" y="11735"/>
                  </a:lnTo>
                  <a:lnTo>
                    <a:pt x="6423" y="22864"/>
                  </a:lnTo>
                  <a:lnTo>
                    <a:pt x="10619" y="34458"/>
                  </a:lnTo>
                  <a:lnTo>
                    <a:pt x="15520" y="46446"/>
                  </a:lnTo>
                  <a:lnTo>
                    <a:pt x="21001" y="58458"/>
                  </a:lnTo>
                  <a:lnTo>
                    <a:pt x="26922" y="70247"/>
                  </a:lnTo>
                  <a:lnTo>
                    <a:pt x="32861" y="81294"/>
                  </a:lnTo>
                  <a:lnTo>
                    <a:pt x="38707" y="91818"/>
                  </a:lnTo>
                  <a:lnTo>
                    <a:pt x="44970" y="102741"/>
                  </a:lnTo>
                  <a:lnTo>
                    <a:pt x="52642" y="11581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477948" y="2964627"/>
              <a:ext cx="161607" cy="536954"/>
            </a:xfrm>
            <a:custGeom>
              <a:avLst/>
              <a:gdLst/>
              <a:ahLst/>
              <a:cxnLst/>
              <a:rect l="0" t="0" r="0" b="0"/>
              <a:pathLst>
                <a:path w="161607" h="536954">
                  <a:moveTo>
                    <a:pt x="161606" y="0"/>
                  </a:moveTo>
                  <a:lnTo>
                    <a:pt x="155738" y="11668"/>
                  </a:lnTo>
                  <a:lnTo>
                    <a:pt x="150174" y="22157"/>
                  </a:lnTo>
                  <a:lnTo>
                    <a:pt x="144379" y="32459"/>
                  </a:lnTo>
                  <a:lnTo>
                    <a:pt x="138472" y="42760"/>
                  </a:lnTo>
                  <a:lnTo>
                    <a:pt x="132790" y="53104"/>
                  </a:lnTo>
                  <a:lnTo>
                    <a:pt x="127515" y="63493"/>
                  </a:lnTo>
                  <a:lnTo>
                    <a:pt x="122665" y="73921"/>
                  </a:lnTo>
                  <a:lnTo>
                    <a:pt x="118178" y="84380"/>
                  </a:lnTo>
                  <a:lnTo>
                    <a:pt x="113972" y="94859"/>
                  </a:lnTo>
                  <a:lnTo>
                    <a:pt x="109809" y="105354"/>
                  </a:lnTo>
                  <a:lnTo>
                    <a:pt x="105319" y="115860"/>
                  </a:lnTo>
                  <a:lnTo>
                    <a:pt x="100336" y="126373"/>
                  </a:lnTo>
                  <a:lnTo>
                    <a:pt x="95020" y="136892"/>
                  </a:lnTo>
                  <a:lnTo>
                    <a:pt x="89760" y="147413"/>
                  </a:lnTo>
                  <a:lnTo>
                    <a:pt x="84778" y="157937"/>
                  </a:lnTo>
                  <a:lnTo>
                    <a:pt x="80129" y="168462"/>
                  </a:lnTo>
                  <a:lnTo>
                    <a:pt x="75780" y="178989"/>
                  </a:lnTo>
                  <a:lnTo>
                    <a:pt x="71672" y="189516"/>
                  </a:lnTo>
                  <a:lnTo>
                    <a:pt x="67743" y="200043"/>
                  </a:lnTo>
                  <a:lnTo>
                    <a:pt x="63945" y="210571"/>
                  </a:lnTo>
                  <a:lnTo>
                    <a:pt x="60238" y="221104"/>
                  </a:lnTo>
                  <a:lnTo>
                    <a:pt x="56595" y="231805"/>
                  </a:lnTo>
                  <a:lnTo>
                    <a:pt x="52994" y="242982"/>
                  </a:lnTo>
                  <a:lnTo>
                    <a:pt x="49425" y="254759"/>
                  </a:lnTo>
                  <a:lnTo>
                    <a:pt x="45874" y="266940"/>
                  </a:lnTo>
                  <a:lnTo>
                    <a:pt x="42338" y="279117"/>
                  </a:lnTo>
                  <a:lnTo>
                    <a:pt x="38809" y="291052"/>
                  </a:lnTo>
                  <a:lnTo>
                    <a:pt x="35288" y="302846"/>
                  </a:lnTo>
                  <a:lnTo>
                    <a:pt x="31769" y="314831"/>
                  </a:lnTo>
                  <a:lnTo>
                    <a:pt x="28255" y="327186"/>
                  </a:lnTo>
                  <a:lnTo>
                    <a:pt x="24742" y="339772"/>
                  </a:lnTo>
                  <a:lnTo>
                    <a:pt x="21230" y="352229"/>
                  </a:lnTo>
                  <a:lnTo>
                    <a:pt x="17723" y="364365"/>
                  </a:lnTo>
                  <a:lnTo>
                    <a:pt x="14386" y="376634"/>
                  </a:lnTo>
                  <a:lnTo>
                    <a:pt x="11524" y="390003"/>
                  </a:lnTo>
                  <a:lnTo>
                    <a:pt x="9263" y="404920"/>
                  </a:lnTo>
                  <a:lnTo>
                    <a:pt x="7406" y="421024"/>
                  </a:lnTo>
                  <a:lnTo>
                    <a:pt x="5545" y="437451"/>
                  </a:lnTo>
                  <a:lnTo>
                    <a:pt x="3447" y="453641"/>
                  </a:lnTo>
                  <a:lnTo>
                    <a:pt x="1395" y="469180"/>
                  </a:lnTo>
                  <a:lnTo>
                    <a:pt x="0" y="485380"/>
                  </a:lnTo>
                  <a:lnTo>
                    <a:pt x="252" y="505890"/>
                  </a:lnTo>
                  <a:lnTo>
                    <a:pt x="3678" y="53695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629025" y="3101498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10529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F4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5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81000" y="419100"/>
            <a:ext cx="6631051" cy="537298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5" name="Group 4"/>
          <p:cNvGrpSpPr/>
          <p:nvPr/>
        </p:nvGrpSpPr>
        <p:grpSpPr>
          <a:xfrm>
            <a:off x="3115450" y="858138"/>
            <a:ext cx="1445945" cy="2768996"/>
            <a:chOff x="3115450" y="858138"/>
            <a:chExt cx="1445945" cy="2768996"/>
          </a:xfrm>
        </p:grpSpPr>
        <p:sp>
          <p:nvSpPr>
            <p:cNvPr id="3" name="Freeform 2"/>
            <p:cNvSpPr/>
            <p:nvPr/>
          </p:nvSpPr>
          <p:spPr>
            <a:xfrm>
              <a:off x="3115450" y="858138"/>
              <a:ext cx="1128654" cy="2632125"/>
            </a:xfrm>
            <a:custGeom>
              <a:avLst/>
              <a:gdLst/>
              <a:ahLst/>
              <a:cxnLst/>
              <a:rect l="0" t="0" r="0" b="0"/>
              <a:pathLst>
                <a:path w="1128654" h="2632125">
                  <a:moveTo>
                    <a:pt x="23161" y="0"/>
                  </a:moveTo>
                  <a:lnTo>
                    <a:pt x="17360" y="5934"/>
                  </a:lnTo>
                  <a:lnTo>
                    <a:pt x="12435" y="12139"/>
                  </a:lnTo>
                  <a:lnTo>
                    <a:pt x="7942" y="19235"/>
                  </a:lnTo>
                  <a:lnTo>
                    <a:pt x="4067" y="27175"/>
                  </a:lnTo>
                  <a:lnTo>
                    <a:pt x="1350" y="35821"/>
                  </a:lnTo>
                  <a:lnTo>
                    <a:pt x="0" y="45011"/>
                  </a:lnTo>
                  <a:lnTo>
                    <a:pt x="71" y="54438"/>
                  </a:lnTo>
                  <a:lnTo>
                    <a:pt x="1637" y="63680"/>
                  </a:lnTo>
                  <a:lnTo>
                    <a:pt x="4585" y="72515"/>
                  </a:lnTo>
                  <a:lnTo>
                    <a:pt x="8834" y="80750"/>
                  </a:lnTo>
                  <a:lnTo>
                    <a:pt x="14427" y="88134"/>
                  </a:lnTo>
                  <a:lnTo>
                    <a:pt x="21261" y="94624"/>
                  </a:lnTo>
                  <a:lnTo>
                    <a:pt x="29118" y="100492"/>
                  </a:lnTo>
                  <a:lnTo>
                    <a:pt x="37762" y="106208"/>
                  </a:lnTo>
                  <a:lnTo>
                    <a:pt x="46984" y="112055"/>
                  </a:lnTo>
                  <a:lnTo>
                    <a:pt x="56614" y="117967"/>
                  </a:lnTo>
                  <a:lnTo>
                    <a:pt x="66532" y="123638"/>
                  </a:lnTo>
                  <a:lnTo>
                    <a:pt x="76634" y="128911"/>
                  </a:lnTo>
                  <a:lnTo>
                    <a:pt x="86365" y="134267"/>
                  </a:lnTo>
                  <a:lnTo>
                    <a:pt x="94762" y="140687"/>
                  </a:lnTo>
                  <a:lnTo>
                    <a:pt x="101400" y="148636"/>
                  </a:lnTo>
                  <a:lnTo>
                    <a:pt x="106195" y="157925"/>
                  </a:lnTo>
                  <a:lnTo>
                    <a:pt x="109130" y="168003"/>
                  </a:lnTo>
                  <a:lnTo>
                    <a:pt x="110409" y="178450"/>
                  </a:lnTo>
                  <a:lnTo>
                    <a:pt x="110677" y="189040"/>
                  </a:lnTo>
                  <a:lnTo>
                    <a:pt x="110876" y="199668"/>
                  </a:lnTo>
                  <a:lnTo>
                    <a:pt x="111541" y="210292"/>
                  </a:lnTo>
                  <a:lnTo>
                    <a:pt x="112825" y="220899"/>
                  </a:lnTo>
                  <a:lnTo>
                    <a:pt x="114686" y="231487"/>
                  </a:lnTo>
                  <a:lnTo>
                    <a:pt x="117017" y="242059"/>
                  </a:lnTo>
                  <a:lnTo>
                    <a:pt x="119871" y="252618"/>
                  </a:lnTo>
                  <a:lnTo>
                    <a:pt x="123456" y="263167"/>
                  </a:lnTo>
                  <a:lnTo>
                    <a:pt x="127822" y="273710"/>
                  </a:lnTo>
                  <a:lnTo>
                    <a:pt x="132719" y="284249"/>
                  </a:lnTo>
                  <a:lnTo>
                    <a:pt x="137697" y="294784"/>
                  </a:lnTo>
                  <a:lnTo>
                    <a:pt x="142498" y="305313"/>
                  </a:lnTo>
                  <a:lnTo>
                    <a:pt x="147364" y="315671"/>
                  </a:lnTo>
                  <a:lnTo>
                    <a:pt x="152924" y="325554"/>
                  </a:lnTo>
                  <a:lnTo>
                    <a:pt x="159481" y="334830"/>
                  </a:lnTo>
                  <a:lnTo>
                    <a:pt x="167022" y="343534"/>
                  </a:lnTo>
                  <a:lnTo>
                    <a:pt x="175388" y="351767"/>
                  </a:lnTo>
                  <a:lnTo>
                    <a:pt x="184380" y="359644"/>
                  </a:lnTo>
                  <a:lnTo>
                    <a:pt x="193504" y="367427"/>
                  </a:lnTo>
                  <a:lnTo>
                    <a:pt x="202008" y="375500"/>
                  </a:lnTo>
                  <a:lnTo>
                    <a:pt x="209526" y="384048"/>
                  </a:lnTo>
                  <a:lnTo>
                    <a:pt x="215723" y="393078"/>
                  </a:lnTo>
                  <a:lnTo>
                    <a:pt x="220136" y="402519"/>
                  </a:lnTo>
                  <a:lnTo>
                    <a:pt x="222699" y="412283"/>
                  </a:lnTo>
                  <a:lnTo>
                    <a:pt x="223810" y="422450"/>
                  </a:lnTo>
                  <a:lnTo>
                    <a:pt x="224117" y="433260"/>
                  </a:lnTo>
                  <a:lnTo>
                    <a:pt x="224074" y="444791"/>
                  </a:lnTo>
                  <a:lnTo>
                    <a:pt x="223914" y="456976"/>
                  </a:lnTo>
                  <a:lnTo>
                    <a:pt x="223741" y="469687"/>
                  </a:lnTo>
                  <a:lnTo>
                    <a:pt x="223589" y="482790"/>
                  </a:lnTo>
                  <a:lnTo>
                    <a:pt x="223302" y="496013"/>
                  </a:lnTo>
                  <a:lnTo>
                    <a:pt x="222569" y="508963"/>
                  </a:lnTo>
                  <a:lnTo>
                    <a:pt x="221246" y="521445"/>
                  </a:lnTo>
                  <a:lnTo>
                    <a:pt x="219032" y="533283"/>
                  </a:lnTo>
                  <a:lnTo>
                    <a:pt x="215410" y="544240"/>
                  </a:lnTo>
                  <a:lnTo>
                    <a:pt x="210237" y="554282"/>
                  </a:lnTo>
                  <a:lnTo>
                    <a:pt x="204000" y="563688"/>
                  </a:lnTo>
                  <a:lnTo>
                    <a:pt x="197590" y="572932"/>
                  </a:lnTo>
                  <a:lnTo>
                    <a:pt x="191549" y="582311"/>
                  </a:lnTo>
                  <a:lnTo>
                    <a:pt x="186209" y="592087"/>
                  </a:lnTo>
                  <a:lnTo>
                    <a:pt x="181854" y="602569"/>
                  </a:lnTo>
                  <a:lnTo>
                    <a:pt x="178519" y="613845"/>
                  </a:lnTo>
                  <a:lnTo>
                    <a:pt x="175908" y="625672"/>
                  </a:lnTo>
                  <a:lnTo>
                    <a:pt x="173525" y="637603"/>
                  </a:lnTo>
                  <a:lnTo>
                    <a:pt x="171056" y="649362"/>
                  </a:lnTo>
                  <a:lnTo>
                    <a:pt x="168224" y="660696"/>
                  </a:lnTo>
                  <a:lnTo>
                    <a:pt x="164709" y="671307"/>
                  </a:lnTo>
                  <a:lnTo>
                    <a:pt x="160419" y="681112"/>
                  </a:lnTo>
                  <a:lnTo>
                    <a:pt x="155587" y="690358"/>
                  </a:lnTo>
                  <a:lnTo>
                    <a:pt x="150660" y="699494"/>
                  </a:lnTo>
                  <a:lnTo>
                    <a:pt x="145914" y="708795"/>
                  </a:lnTo>
                  <a:lnTo>
                    <a:pt x="141765" y="718350"/>
                  </a:lnTo>
                  <a:lnTo>
                    <a:pt x="138817" y="728151"/>
                  </a:lnTo>
                  <a:lnTo>
                    <a:pt x="137285" y="738156"/>
                  </a:lnTo>
                  <a:lnTo>
                    <a:pt x="137054" y="748316"/>
                  </a:lnTo>
                  <a:lnTo>
                    <a:pt x="137880" y="758589"/>
                  </a:lnTo>
                  <a:lnTo>
                    <a:pt x="139511" y="768939"/>
                  </a:lnTo>
                  <a:lnTo>
                    <a:pt x="141891" y="779176"/>
                  </a:lnTo>
                  <a:lnTo>
                    <a:pt x="145158" y="788975"/>
                  </a:lnTo>
                  <a:lnTo>
                    <a:pt x="149320" y="798192"/>
                  </a:lnTo>
                  <a:lnTo>
                    <a:pt x="154419" y="806686"/>
                  </a:lnTo>
                  <a:lnTo>
                    <a:pt x="160598" y="814245"/>
                  </a:lnTo>
                  <a:lnTo>
                    <a:pt x="167832" y="820848"/>
                  </a:lnTo>
                  <a:lnTo>
                    <a:pt x="175961" y="826622"/>
                  </a:lnTo>
                  <a:lnTo>
                    <a:pt x="184789" y="831742"/>
                  </a:lnTo>
                  <a:lnTo>
                    <a:pt x="194128" y="836380"/>
                  </a:lnTo>
                  <a:lnTo>
                    <a:pt x="203669" y="840836"/>
                  </a:lnTo>
                  <a:lnTo>
                    <a:pt x="212994" y="845523"/>
                  </a:lnTo>
                  <a:lnTo>
                    <a:pt x="221880" y="850648"/>
                  </a:lnTo>
                  <a:lnTo>
                    <a:pt x="229810" y="856398"/>
                  </a:lnTo>
                  <a:lnTo>
                    <a:pt x="235927" y="863015"/>
                  </a:lnTo>
                  <a:lnTo>
                    <a:pt x="239924" y="870543"/>
                  </a:lnTo>
                  <a:lnTo>
                    <a:pt x="241981" y="878869"/>
                  </a:lnTo>
                  <a:lnTo>
                    <a:pt x="242465" y="887829"/>
                  </a:lnTo>
                  <a:lnTo>
                    <a:pt x="241766" y="897261"/>
                  </a:lnTo>
                  <a:lnTo>
                    <a:pt x="240539" y="907034"/>
                  </a:lnTo>
                  <a:lnTo>
                    <a:pt x="239652" y="917046"/>
                  </a:lnTo>
                  <a:lnTo>
                    <a:pt x="239554" y="927220"/>
                  </a:lnTo>
                  <a:lnTo>
                    <a:pt x="240476" y="937340"/>
                  </a:lnTo>
                  <a:lnTo>
                    <a:pt x="242618" y="947061"/>
                  </a:lnTo>
                  <a:lnTo>
                    <a:pt x="245949" y="956230"/>
                  </a:lnTo>
                  <a:lnTo>
                    <a:pt x="250286" y="964861"/>
                  </a:lnTo>
                  <a:lnTo>
                    <a:pt x="255405" y="973045"/>
                  </a:lnTo>
                  <a:lnTo>
                    <a:pt x="261107" y="980886"/>
                  </a:lnTo>
                  <a:lnTo>
                    <a:pt x="267390" y="988475"/>
                  </a:lnTo>
                  <a:lnTo>
                    <a:pt x="274438" y="995884"/>
                  </a:lnTo>
                  <a:lnTo>
                    <a:pt x="282286" y="1003169"/>
                  </a:lnTo>
                  <a:lnTo>
                    <a:pt x="290676" y="1010368"/>
                  </a:lnTo>
                  <a:lnTo>
                    <a:pt x="299153" y="1017508"/>
                  </a:lnTo>
                  <a:lnTo>
                    <a:pt x="307442" y="1024613"/>
                  </a:lnTo>
                  <a:lnTo>
                    <a:pt x="315296" y="1031860"/>
                  </a:lnTo>
                  <a:lnTo>
                    <a:pt x="322417" y="1039564"/>
                  </a:lnTo>
                  <a:lnTo>
                    <a:pt x="328718" y="1047865"/>
                  </a:lnTo>
                  <a:lnTo>
                    <a:pt x="334118" y="1056899"/>
                  </a:lnTo>
                  <a:lnTo>
                    <a:pt x="338454" y="1066874"/>
                  </a:lnTo>
                  <a:lnTo>
                    <a:pt x="341735" y="1077800"/>
                  </a:lnTo>
                  <a:lnTo>
                    <a:pt x="343786" y="1089222"/>
                  </a:lnTo>
                  <a:lnTo>
                    <a:pt x="344190" y="1100349"/>
                  </a:lnTo>
                  <a:lnTo>
                    <a:pt x="342873" y="1110758"/>
                  </a:lnTo>
                  <a:lnTo>
                    <a:pt x="340210" y="1120542"/>
                  </a:lnTo>
                  <a:lnTo>
                    <a:pt x="336821" y="1130105"/>
                  </a:lnTo>
                  <a:lnTo>
                    <a:pt x="333134" y="1139721"/>
                  </a:lnTo>
                  <a:lnTo>
                    <a:pt x="329204" y="1149333"/>
                  </a:lnTo>
                  <a:lnTo>
                    <a:pt x="324814" y="1158647"/>
                  </a:lnTo>
                  <a:lnTo>
                    <a:pt x="319858" y="1167505"/>
                  </a:lnTo>
                  <a:lnTo>
                    <a:pt x="314209" y="1175744"/>
                  </a:lnTo>
                  <a:lnTo>
                    <a:pt x="307651" y="1183124"/>
                  </a:lnTo>
                  <a:lnTo>
                    <a:pt x="300169" y="1189613"/>
                  </a:lnTo>
                  <a:lnTo>
                    <a:pt x="292212" y="1195648"/>
                  </a:lnTo>
                  <a:lnTo>
                    <a:pt x="284563" y="1202008"/>
                  </a:lnTo>
                  <a:lnTo>
                    <a:pt x="277642" y="1209105"/>
                  </a:lnTo>
                  <a:lnTo>
                    <a:pt x="271352" y="1216841"/>
                  </a:lnTo>
                  <a:lnTo>
                    <a:pt x="265288" y="1224806"/>
                  </a:lnTo>
                  <a:lnTo>
                    <a:pt x="259172" y="1232721"/>
                  </a:lnTo>
                  <a:lnTo>
                    <a:pt x="252892" y="1240475"/>
                  </a:lnTo>
                  <a:lnTo>
                    <a:pt x="246436" y="1248055"/>
                  </a:lnTo>
                  <a:lnTo>
                    <a:pt x="239823" y="1255477"/>
                  </a:lnTo>
                  <a:lnTo>
                    <a:pt x="232922" y="1262613"/>
                  </a:lnTo>
                  <a:lnTo>
                    <a:pt x="225457" y="1269185"/>
                  </a:lnTo>
                  <a:lnTo>
                    <a:pt x="217323" y="1275090"/>
                  </a:lnTo>
                  <a:lnTo>
                    <a:pt x="208574" y="1280377"/>
                  </a:lnTo>
                  <a:lnTo>
                    <a:pt x="199322" y="1285164"/>
                  </a:lnTo>
                  <a:lnTo>
                    <a:pt x="189695" y="1289574"/>
                  </a:lnTo>
                  <a:lnTo>
                    <a:pt x="179959" y="1293877"/>
                  </a:lnTo>
                  <a:lnTo>
                    <a:pt x="170504" y="1298459"/>
                  </a:lnTo>
                  <a:lnTo>
                    <a:pt x="161518" y="1303511"/>
                  </a:lnTo>
                  <a:lnTo>
                    <a:pt x="153010" y="1309040"/>
                  </a:lnTo>
                  <a:lnTo>
                    <a:pt x="144909" y="1314978"/>
                  </a:lnTo>
                  <a:lnTo>
                    <a:pt x="137128" y="1321236"/>
                  </a:lnTo>
                  <a:lnTo>
                    <a:pt x="129751" y="1327896"/>
                  </a:lnTo>
                  <a:lnTo>
                    <a:pt x="123014" y="1335198"/>
                  </a:lnTo>
                  <a:lnTo>
                    <a:pt x="116991" y="1343212"/>
                  </a:lnTo>
                  <a:lnTo>
                    <a:pt x="111283" y="1351542"/>
                  </a:lnTo>
                  <a:lnTo>
                    <a:pt x="105151" y="1359447"/>
                  </a:lnTo>
                  <a:lnTo>
                    <a:pt x="98204" y="1366544"/>
                  </a:lnTo>
                  <a:lnTo>
                    <a:pt x="90401" y="1372952"/>
                  </a:lnTo>
                  <a:lnTo>
                    <a:pt x="81859" y="1379096"/>
                  </a:lnTo>
                  <a:lnTo>
                    <a:pt x="72739" y="1385267"/>
                  </a:lnTo>
                  <a:lnTo>
                    <a:pt x="63192" y="1391583"/>
                  </a:lnTo>
                  <a:lnTo>
                    <a:pt x="53338" y="1398064"/>
                  </a:lnTo>
                  <a:lnTo>
                    <a:pt x="43278" y="1404693"/>
                  </a:lnTo>
                  <a:lnTo>
                    <a:pt x="33407" y="1411606"/>
                  </a:lnTo>
                  <a:lnTo>
                    <a:pt x="24385" y="1419078"/>
                  </a:lnTo>
                  <a:lnTo>
                    <a:pt x="16522" y="1427207"/>
                  </a:lnTo>
                  <a:lnTo>
                    <a:pt x="10431" y="1435614"/>
                  </a:lnTo>
                  <a:lnTo>
                    <a:pt x="7152" y="1443571"/>
                  </a:lnTo>
                  <a:lnTo>
                    <a:pt x="6991" y="1450689"/>
                  </a:lnTo>
                  <a:lnTo>
                    <a:pt x="9629" y="1456601"/>
                  </a:lnTo>
                  <a:lnTo>
                    <a:pt x="14515" y="1460816"/>
                  </a:lnTo>
                  <a:lnTo>
                    <a:pt x="21096" y="1463242"/>
                  </a:lnTo>
                  <a:lnTo>
                    <a:pt x="29069" y="1464261"/>
                  </a:lnTo>
                  <a:lnTo>
                    <a:pt x="38380" y="1464505"/>
                  </a:lnTo>
                  <a:lnTo>
                    <a:pt x="48895" y="1464418"/>
                  </a:lnTo>
                  <a:lnTo>
                    <a:pt x="60394" y="1464230"/>
                  </a:lnTo>
                  <a:lnTo>
                    <a:pt x="72643" y="1464039"/>
                  </a:lnTo>
                  <a:lnTo>
                    <a:pt x="85437" y="1463883"/>
                  </a:lnTo>
                  <a:lnTo>
                    <a:pt x="98451" y="1463933"/>
                  </a:lnTo>
                  <a:lnTo>
                    <a:pt x="111262" y="1464491"/>
                  </a:lnTo>
                  <a:lnTo>
                    <a:pt x="123660" y="1465675"/>
                  </a:lnTo>
                  <a:lnTo>
                    <a:pt x="135782" y="1467283"/>
                  </a:lnTo>
                  <a:lnTo>
                    <a:pt x="147995" y="1468901"/>
                  </a:lnTo>
                  <a:lnTo>
                    <a:pt x="160507" y="1470278"/>
                  </a:lnTo>
                  <a:lnTo>
                    <a:pt x="173200" y="1471184"/>
                  </a:lnTo>
                  <a:lnTo>
                    <a:pt x="185728" y="1471334"/>
                  </a:lnTo>
                  <a:lnTo>
                    <a:pt x="197904" y="1470657"/>
                  </a:lnTo>
                  <a:lnTo>
                    <a:pt x="209861" y="1469404"/>
                  </a:lnTo>
                  <a:lnTo>
                    <a:pt x="221955" y="1468033"/>
                  </a:lnTo>
                  <a:lnTo>
                    <a:pt x="234388" y="1466819"/>
                  </a:lnTo>
                  <a:lnTo>
                    <a:pt x="247197" y="1465855"/>
                  </a:lnTo>
                  <a:lnTo>
                    <a:pt x="260335" y="1465134"/>
                  </a:lnTo>
                  <a:lnTo>
                    <a:pt x="273732" y="1464614"/>
                  </a:lnTo>
                  <a:lnTo>
                    <a:pt x="287324" y="1464248"/>
                  </a:lnTo>
                  <a:lnTo>
                    <a:pt x="301054" y="1463995"/>
                  </a:lnTo>
                  <a:lnTo>
                    <a:pt x="314878" y="1463817"/>
                  </a:lnTo>
                  <a:lnTo>
                    <a:pt x="328601" y="1463527"/>
                  </a:lnTo>
                  <a:lnTo>
                    <a:pt x="341895" y="1462798"/>
                  </a:lnTo>
                  <a:lnTo>
                    <a:pt x="354615" y="1461501"/>
                  </a:lnTo>
                  <a:lnTo>
                    <a:pt x="366784" y="1459985"/>
                  </a:lnTo>
                  <a:lnTo>
                    <a:pt x="378496" y="1458961"/>
                  </a:lnTo>
                  <a:lnTo>
                    <a:pt x="389860" y="1458795"/>
                  </a:lnTo>
                  <a:lnTo>
                    <a:pt x="400966" y="1459516"/>
                  </a:lnTo>
                  <a:lnTo>
                    <a:pt x="411891" y="1460998"/>
                  </a:lnTo>
                  <a:lnTo>
                    <a:pt x="422684" y="1463076"/>
                  </a:lnTo>
                  <a:lnTo>
                    <a:pt x="433222" y="1465758"/>
                  </a:lnTo>
                  <a:lnTo>
                    <a:pt x="443225" y="1469230"/>
                  </a:lnTo>
                  <a:lnTo>
                    <a:pt x="452578" y="1473529"/>
                  </a:lnTo>
                  <a:lnTo>
                    <a:pt x="461164" y="1478720"/>
                  </a:lnTo>
                  <a:lnTo>
                    <a:pt x="468785" y="1484960"/>
                  </a:lnTo>
                  <a:lnTo>
                    <a:pt x="475429" y="1492235"/>
                  </a:lnTo>
                  <a:lnTo>
                    <a:pt x="481230" y="1500392"/>
                  </a:lnTo>
                  <a:lnTo>
                    <a:pt x="486369" y="1509238"/>
                  </a:lnTo>
                  <a:lnTo>
                    <a:pt x="491010" y="1518599"/>
                  </a:lnTo>
                  <a:lnTo>
                    <a:pt x="495128" y="1528494"/>
                  </a:lnTo>
                  <a:lnTo>
                    <a:pt x="498523" y="1539121"/>
                  </a:lnTo>
                  <a:lnTo>
                    <a:pt x="501142" y="1550531"/>
                  </a:lnTo>
                  <a:lnTo>
                    <a:pt x="503070" y="1562633"/>
                  </a:lnTo>
                  <a:lnTo>
                    <a:pt x="504447" y="1575289"/>
                  </a:lnTo>
                  <a:lnTo>
                    <a:pt x="505420" y="1588351"/>
                  </a:lnTo>
                  <a:lnTo>
                    <a:pt x="506430" y="1601376"/>
                  </a:lnTo>
                  <a:lnTo>
                    <a:pt x="508182" y="1613662"/>
                  </a:lnTo>
                  <a:lnTo>
                    <a:pt x="510992" y="1624889"/>
                  </a:lnTo>
                  <a:lnTo>
                    <a:pt x="514679" y="1635240"/>
                  </a:lnTo>
                  <a:lnTo>
                    <a:pt x="518764" y="1645192"/>
                  </a:lnTo>
                  <a:lnTo>
                    <a:pt x="522930" y="1655064"/>
                  </a:lnTo>
                  <a:lnTo>
                    <a:pt x="527523" y="1664508"/>
                  </a:lnTo>
                  <a:lnTo>
                    <a:pt x="533423" y="1672647"/>
                  </a:lnTo>
                  <a:lnTo>
                    <a:pt x="541023" y="1679085"/>
                  </a:lnTo>
                  <a:lnTo>
                    <a:pt x="550246" y="1683899"/>
                  </a:lnTo>
                  <a:lnTo>
                    <a:pt x="560812" y="1687371"/>
                  </a:lnTo>
                  <a:lnTo>
                    <a:pt x="572400" y="1689821"/>
                  </a:lnTo>
                  <a:lnTo>
                    <a:pt x="584571" y="1691688"/>
                  </a:lnTo>
                  <a:lnTo>
                    <a:pt x="596799" y="1693498"/>
                  </a:lnTo>
                  <a:lnTo>
                    <a:pt x="608794" y="1695542"/>
                  </a:lnTo>
                  <a:lnTo>
                    <a:pt x="620472" y="1697902"/>
                  </a:lnTo>
                  <a:lnTo>
                    <a:pt x="631853" y="1700558"/>
                  </a:lnTo>
                  <a:lnTo>
                    <a:pt x="642993" y="1703456"/>
                  </a:lnTo>
                  <a:lnTo>
                    <a:pt x="653951" y="1706536"/>
                  </a:lnTo>
                  <a:lnTo>
                    <a:pt x="664776" y="1709749"/>
                  </a:lnTo>
                  <a:lnTo>
                    <a:pt x="675503" y="1713061"/>
                  </a:lnTo>
                  <a:lnTo>
                    <a:pt x="685996" y="1716605"/>
                  </a:lnTo>
                  <a:lnTo>
                    <a:pt x="695969" y="1720670"/>
                  </a:lnTo>
                  <a:lnTo>
                    <a:pt x="705303" y="1725375"/>
                  </a:lnTo>
                  <a:lnTo>
                    <a:pt x="713875" y="1730840"/>
                  </a:lnTo>
                  <a:lnTo>
                    <a:pt x="721487" y="1737267"/>
                  </a:lnTo>
                  <a:lnTo>
                    <a:pt x="728120" y="1744671"/>
                  </a:lnTo>
                  <a:lnTo>
                    <a:pt x="733745" y="1753084"/>
                  </a:lnTo>
                  <a:lnTo>
                    <a:pt x="738232" y="1762635"/>
                  </a:lnTo>
                  <a:lnTo>
                    <a:pt x="741632" y="1773273"/>
                  </a:lnTo>
                  <a:lnTo>
                    <a:pt x="744443" y="1784500"/>
                  </a:lnTo>
                  <a:lnTo>
                    <a:pt x="747485" y="1795496"/>
                  </a:lnTo>
                  <a:lnTo>
                    <a:pt x="751202" y="1805817"/>
                  </a:lnTo>
                  <a:lnTo>
                    <a:pt x="755515" y="1815542"/>
                  </a:lnTo>
                  <a:lnTo>
                    <a:pt x="760029" y="1825066"/>
                  </a:lnTo>
                  <a:lnTo>
                    <a:pt x="764468" y="1834664"/>
                  </a:lnTo>
                  <a:lnTo>
                    <a:pt x="768567" y="1844604"/>
                  </a:lnTo>
                  <a:lnTo>
                    <a:pt x="772006" y="1855203"/>
                  </a:lnTo>
                  <a:lnTo>
                    <a:pt x="774687" y="1866560"/>
                  </a:lnTo>
                  <a:lnTo>
                    <a:pt x="776841" y="1878444"/>
                  </a:lnTo>
                  <a:lnTo>
                    <a:pt x="778909" y="1890414"/>
                  </a:lnTo>
                  <a:lnTo>
                    <a:pt x="781153" y="1902208"/>
                  </a:lnTo>
                  <a:lnTo>
                    <a:pt x="783493" y="1913906"/>
                  </a:lnTo>
                  <a:lnTo>
                    <a:pt x="785612" y="1925825"/>
                  </a:lnTo>
                  <a:lnTo>
                    <a:pt x="787339" y="1938136"/>
                  </a:lnTo>
                  <a:lnTo>
                    <a:pt x="788820" y="1950693"/>
                  </a:lnTo>
                  <a:lnTo>
                    <a:pt x="790422" y="1963129"/>
                  </a:lnTo>
                  <a:lnTo>
                    <a:pt x="792356" y="1975234"/>
                  </a:lnTo>
                  <a:lnTo>
                    <a:pt x="794824" y="1986803"/>
                  </a:lnTo>
                  <a:lnTo>
                    <a:pt x="798092" y="1997572"/>
                  </a:lnTo>
                  <a:lnTo>
                    <a:pt x="802226" y="2007481"/>
                  </a:lnTo>
                  <a:lnTo>
                    <a:pt x="807292" y="2016626"/>
                  </a:lnTo>
                  <a:lnTo>
                    <a:pt x="813442" y="2025162"/>
                  </a:lnTo>
                  <a:lnTo>
                    <a:pt x="820653" y="2033237"/>
                  </a:lnTo>
                  <a:lnTo>
                    <a:pt x="828766" y="2040816"/>
                  </a:lnTo>
                  <a:lnTo>
                    <a:pt x="837581" y="2047686"/>
                  </a:lnTo>
                  <a:lnTo>
                    <a:pt x="846922" y="2053787"/>
                  </a:lnTo>
                  <a:lnTo>
                    <a:pt x="856803" y="2059037"/>
                  </a:lnTo>
                  <a:lnTo>
                    <a:pt x="867421" y="2063265"/>
                  </a:lnTo>
                  <a:lnTo>
                    <a:pt x="878815" y="2066487"/>
                  </a:lnTo>
                  <a:lnTo>
                    <a:pt x="890567" y="2069178"/>
                  </a:lnTo>
                  <a:lnTo>
                    <a:pt x="901924" y="2072139"/>
                  </a:lnTo>
                  <a:lnTo>
                    <a:pt x="912486" y="2075805"/>
                  </a:lnTo>
                  <a:lnTo>
                    <a:pt x="922205" y="2080254"/>
                  </a:lnTo>
                  <a:lnTo>
                    <a:pt x="931193" y="2085392"/>
                  </a:lnTo>
                  <a:lnTo>
                    <a:pt x="939604" y="2091077"/>
                  </a:lnTo>
                  <a:lnTo>
                    <a:pt x="947424" y="2097336"/>
                  </a:lnTo>
                  <a:lnTo>
                    <a:pt x="954463" y="2104360"/>
                  </a:lnTo>
                  <a:lnTo>
                    <a:pt x="960681" y="2112199"/>
                  </a:lnTo>
                  <a:lnTo>
                    <a:pt x="966010" y="2120919"/>
                  </a:lnTo>
                  <a:lnTo>
                    <a:pt x="970294" y="2130682"/>
                  </a:lnTo>
                  <a:lnTo>
                    <a:pt x="973548" y="2141471"/>
                  </a:lnTo>
                  <a:lnTo>
                    <a:pt x="976090" y="2152970"/>
                  </a:lnTo>
                  <a:lnTo>
                    <a:pt x="978420" y="2164681"/>
                  </a:lnTo>
                  <a:lnTo>
                    <a:pt x="980849" y="2176292"/>
                  </a:lnTo>
                  <a:lnTo>
                    <a:pt x="983652" y="2187527"/>
                  </a:lnTo>
                  <a:lnTo>
                    <a:pt x="987147" y="2198071"/>
                  </a:lnTo>
                  <a:lnTo>
                    <a:pt x="991424" y="2207833"/>
                  </a:lnTo>
                  <a:lnTo>
                    <a:pt x="996246" y="2217049"/>
                  </a:lnTo>
                  <a:lnTo>
                    <a:pt x="1001167" y="2226166"/>
                  </a:lnTo>
                  <a:lnTo>
                    <a:pt x="1005913" y="2235459"/>
                  </a:lnTo>
                  <a:lnTo>
                    <a:pt x="1010232" y="2245177"/>
                  </a:lnTo>
                  <a:lnTo>
                    <a:pt x="1013826" y="2255621"/>
                  </a:lnTo>
                  <a:lnTo>
                    <a:pt x="1016601" y="2266866"/>
                  </a:lnTo>
                  <a:lnTo>
                    <a:pt x="1018310" y="2278503"/>
                  </a:lnTo>
                  <a:lnTo>
                    <a:pt x="1018484" y="2289775"/>
                  </a:lnTo>
                  <a:lnTo>
                    <a:pt x="1017002" y="2300272"/>
                  </a:lnTo>
                  <a:lnTo>
                    <a:pt x="1013889" y="2309776"/>
                  </a:lnTo>
                  <a:lnTo>
                    <a:pt x="1009133" y="2318086"/>
                  </a:lnTo>
                  <a:lnTo>
                    <a:pt x="1002898" y="2325229"/>
                  </a:lnTo>
                  <a:lnTo>
                    <a:pt x="995459" y="2331382"/>
                  </a:lnTo>
                  <a:lnTo>
                    <a:pt x="987103" y="2336765"/>
                  </a:lnTo>
                  <a:lnTo>
                    <a:pt x="978075" y="2341578"/>
                  </a:lnTo>
                  <a:lnTo>
                    <a:pt x="968405" y="2345984"/>
                  </a:lnTo>
                  <a:lnTo>
                    <a:pt x="957929" y="2350104"/>
                  </a:lnTo>
                  <a:lnTo>
                    <a:pt x="946626" y="2354027"/>
                  </a:lnTo>
                  <a:lnTo>
                    <a:pt x="934765" y="2357816"/>
                  </a:lnTo>
                  <a:lnTo>
                    <a:pt x="922802" y="2361513"/>
                  </a:lnTo>
                  <a:lnTo>
                    <a:pt x="911024" y="2365157"/>
                  </a:lnTo>
                  <a:lnTo>
                    <a:pt x="899844" y="2369097"/>
                  </a:lnTo>
                  <a:lnTo>
                    <a:pt x="889869" y="2373960"/>
                  </a:lnTo>
                  <a:lnTo>
                    <a:pt x="881312" y="2380013"/>
                  </a:lnTo>
                  <a:lnTo>
                    <a:pt x="874058" y="2387199"/>
                  </a:lnTo>
                  <a:lnTo>
                    <a:pt x="867863" y="2395318"/>
                  </a:lnTo>
                  <a:lnTo>
                    <a:pt x="862476" y="2404151"/>
                  </a:lnTo>
                  <a:lnTo>
                    <a:pt x="858009" y="2413504"/>
                  </a:lnTo>
                  <a:lnTo>
                    <a:pt x="854904" y="2423228"/>
                  </a:lnTo>
                  <a:lnTo>
                    <a:pt x="853295" y="2433209"/>
                  </a:lnTo>
                  <a:lnTo>
                    <a:pt x="853027" y="2443367"/>
                  </a:lnTo>
                  <a:lnTo>
                    <a:pt x="853835" y="2453646"/>
                  </a:lnTo>
                  <a:lnTo>
                    <a:pt x="855458" y="2464003"/>
                  </a:lnTo>
                  <a:lnTo>
                    <a:pt x="857833" y="2474246"/>
                  </a:lnTo>
                  <a:lnTo>
                    <a:pt x="861098" y="2484051"/>
                  </a:lnTo>
                  <a:lnTo>
                    <a:pt x="865254" y="2493276"/>
                  </a:lnTo>
                  <a:lnTo>
                    <a:pt x="870180" y="2501945"/>
                  </a:lnTo>
                  <a:lnTo>
                    <a:pt x="875710" y="2510155"/>
                  </a:lnTo>
                  <a:lnTo>
                    <a:pt x="881695" y="2517999"/>
                  </a:lnTo>
                  <a:lnTo>
                    <a:pt x="888172" y="2525080"/>
                  </a:lnTo>
                  <a:lnTo>
                    <a:pt x="895351" y="2530553"/>
                  </a:lnTo>
                  <a:lnTo>
                    <a:pt x="903297" y="2534088"/>
                  </a:lnTo>
                  <a:lnTo>
                    <a:pt x="912090" y="2535986"/>
                  </a:lnTo>
                  <a:lnTo>
                    <a:pt x="921904" y="2536888"/>
                  </a:lnTo>
                  <a:lnTo>
                    <a:pt x="932727" y="2537279"/>
                  </a:lnTo>
                  <a:lnTo>
                    <a:pt x="944250" y="2537597"/>
                  </a:lnTo>
                  <a:lnTo>
                    <a:pt x="955977" y="2538285"/>
                  </a:lnTo>
                  <a:lnTo>
                    <a:pt x="967602" y="2539536"/>
                  </a:lnTo>
                  <a:lnTo>
                    <a:pt x="979017" y="2541345"/>
                  </a:lnTo>
                  <a:lnTo>
                    <a:pt x="990214" y="2543624"/>
                  </a:lnTo>
                  <a:lnTo>
                    <a:pt x="1001223" y="2546270"/>
                  </a:lnTo>
                  <a:lnTo>
                    <a:pt x="1011922" y="2549349"/>
                  </a:lnTo>
                  <a:lnTo>
                    <a:pt x="1022039" y="2553093"/>
                  </a:lnTo>
                  <a:lnTo>
                    <a:pt x="1031478" y="2557575"/>
                  </a:lnTo>
                  <a:lnTo>
                    <a:pt x="1040292" y="2562719"/>
                  </a:lnTo>
                  <a:lnTo>
                    <a:pt x="1048599" y="2568397"/>
                  </a:lnTo>
                  <a:lnTo>
                    <a:pt x="1056522" y="2574476"/>
                  </a:lnTo>
                  <a:lnTo>
                    <a:pt x="1064166" y="2580845"/>
                  </a:lnTo>
                  <a:lnTo>
                    <a:pt x="1071613" y="2587421"/>
                  </a:lnTo>
                  <a:lnTo>
                    <a:pt x="1078923" y="2594134"/>
                  </a:lnTo>
                  <a:lnTo>
                    <a:pt x="1086221" y="2600829"/>
                  </a:lnTo>
                  <a:lnTo>
                    <a:pt x="1094627" y="2608021"/>
                  </a:lnTo>
                  <a:lnTo>
                    <a:pt x="1107119" y="2617458"/>
                  </a:lnTo>
                  <a:lnTo>
                    <a:pt x="1128653" y="2632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138818" y="3020842"/>
              <a:ext cx="422577" cy="606292"/>
            </a:xfrm>
            <a:custGeom>
              <a:avLst/>
              <a:gdLst/>
              <a:ahLst/>
              <a:cxnLst/>
              <a:rect l="0" t="0" r="0" b="0"/>
              <a:pathLst>
                <a:path w="422577" h="606292">
                  <a:moveTo>
                    <a:pt x="0" y="143037"/>
                  </a:moveTo>
                  <a:lnTo>
                    <a:pt x="11735" y="143037"/>
                  </a:lnTo>
                  <a:lnTo>
                    <a:pt x="22864" y="143037"/>
                  </a:lnTo>
                  <a:lnTo>
                    <a:pt x="34453" y="143028"/>
                  </a:lnTo>
                  <a:lnTo>
                    <a:pt x="46269" y="142682"/>
                  </a:lnTo>
                  <a:lnTo>
                    <a:pt x="57632" y="141385"/>
                  </a:lnTo>
                  <a:lnTo>
                    <a:pt x="68181" y="138874"/>
                  </a:lnTo>
                  <a:lnTo>
                    <a:pt x="77883" y="135051"/>
                  </a:lnTo>
                  <a:lnTo>
                    <a:pt x="86855" y="129809"/>
                  </a:lnTo>
                  <a:lnTo>
                    <a:pt x="95258" y="123249"/>
                  </a:lnTo>
                  <a:lnTo>
                    <a:pt x="103240" y="115759"/>
                  </a:lnTo>
                  <a:lnTo>
                    <a:pt x="110921" y="107902"/>
                  </a:lnTo>
                  <a:lnTo>
                    <a:pt x="118392" y="100031"/>
                  </a:lnTo>
                  <a:lnTo>
                    <a:pt x="125716" y="92292"/>
                  </a:lnTo>
                  <a:lnTo>
                    <a:pt x="132942" y="84716"/>
                  </a:lnTo>
                  <a:lnTo>
                    <a:pt x="140099" y="77287"/>
                  </a:lnTo>
                  <a:lnTo>
                    <a:pt x="147211" y="69976"/>
                  </a:lnTo>
                  <a:lnTo>
                    <a:pt x="154292" y="62753"/>
                  </a:lnTo>
                  <a:lnTo>
                    <a:pt x="161357" y="55594"/>
                  </a:lnTo>
                  <a:lnTo>
                    <a:pt x="168577" y="48479"/>
                  </a:lnTo>
                  <a:lnTo>
                    <a:pt x="176263" y="41395"/>
                  </a:lnTo>
                  <a:lnTo>
                    <a:pt x="184547" y="34336"/>
                  </a:lnTo>
                  <a:lnTo>
                    <a:pt x="193400" y="27461"/>
                  </a:lnTo>
                  <a:lnTo>
                    <a:pt x="202722" y="21070"/>
                  </a:lnTo>
                  <a:lnTo>
                    <a:pt x="212405" y="15296"/>
                  </a:lnTo>
                  <a:lnTo>
                    <a:pt x="222517" y="10266"/>
                  </a:lnTo>
                  <a:lnTo>
                    <a:pt x="233291" y="6186"/>
                  </a:lnTo>
                  <a:lnTo>
                    <a:pt x="244794" y="3077"/>
                  </a:lnTo>
                  <a:lnTo>
                    <a:pt x="256790" y="972"/>
                  </a:lnTo>
                  <a:lnTo>
                    <a:pt x="268841" y="0"/>
                  </a:lnTo>
                  <a:lnTo>
                    <a:pt x="280688" y="128"/>
                  </a:lnTo>
                  <a:lnTo>
                    <a:pt x="292253" y="1348"/>
                  </a:lnTo>
                  <a:lnTo>
                    <a:pt x="303553" y="3762"/>
                  </a:lnTo>
                  <a:lnTo>
                    <a:pt x="314629" y="7311"/>
                  </a:lnTo>
                  <a:lnTo>
                    <a:pt x="325373" y="11812"/>
                  </a:lnTo>
                  <a:lnTo>
                    <a:pt x="335522" y="17050"/>
                  </a:lnTo>
                  <a:lnTo>
                    <a:pt x="344981" y="22830"/>
                  </a:lnTo>
                  <a:lnTo>
                    <a:pt x="353808" y="28998"/>
                  </a:lnTo>
                  <a:lnTo>
                    <a:pt x="362125" y="35438"/>
                  </a:lnTo>
                  <a:lnTo>
                    <a:pt x="370053" y="42064"/>
                  </a:lnTo>
                  <a:lnTo>
                    <a:pt x="377702" y="48819"/>
                  </a:lnTo>
                  <a:lnTo>
                    <a:pt x="385151" y="55660"/>
                  </a:lnTo>
                  <a:lnTo>
                    <a:pt x="392458" y="62564"/>
                  </a:lnTo>
                  <a:lnTo>
                    <a:pt x="399502" y="69676"/>
                  </a:lnTo>
                  <a:lnTo>
                    <a:pt x="406006" y="77289"/>
                  </a:lnTo>
                  <a:lnTo>
                    <a:pt x="411852" y="85526"/>
                  </a:lnTo>
                  <a:lnTo>
                    <a:pt x="416760" y="94347"/>
                  </a:lnTo>
                  <a:lnTo>
                    <a:pt x="420226" y="103646"/>
                  </a:lnTo>
                  <a:lnTo>
                    <a:pt x="422109" y="113311"/>
                  </a:lnTo>
                  <a:lnTo>
                    <a:pt x="422576" y="123241"/>
                  </a:lnTo>
                  <a:lnTo>
                    <a:pt x="421910" y="133360"/>
                  </a:lnTo>
                  <a:lnTo>
                    <a:pt x="420390" y="143610"/>
                  </a:lnTo>
                  <a:lnTo>
                    <a:pt x="418255" y="153950"/>
                  </a:lnTo>
                  <a:lnTo>
                    <a:pt x="415685" y="164351"/>
                  </a:lnTo>
                  <a:lnTo>
                    <a:pt x="412813" y="174795"/>
                  </a:lnTo>
                  <a:lnTo>
                    <a:pt x="409734" y="185266"/>
                  </a:lnTo>
                  <a:lnTo>
                    <a:pt x="406514" y="195756"/>
                  </a:lnTo>
                  <a:lnTo>
                    <a:pt x="403203" y="206264"/>
                  </a:lnTo>
                  <a:lnTo>
                    <a:pt x="399997" y="216948"/>
                  </a:lnTo>
                  <a:lnTo>
                    <a:pt x="397224" y="228113"/>
                  </a:lnTo>
                  <a:lnTo>
                    <a:pt x="395021" y="239883"/>
                  </a:lnTo>
                  <a:lnTo>
                    <a:pt x="393203" y="252059"/>
                  </a:lnTo>
                  <a:lnTo>
                    <a:pt x="391368" y="264232"/>
                  </a:lnTo>
                  <a:lnTo>
                    <a:pt x="389274" y="276157"/>
                  </a:lnTo>
                  <a:lnTo>
                    <a:pt x="386696" y="287604"/>
                  </a:lnTo>
                  <a:lnTo>
                    <a:pt x="383354" y="298291"/>
                  </a:lnTo>
                  <a:lnTo>
                    <a:pt x="379174" y="308143"/>
                  </a:lnTo>
                  <a:lnTo>
                    <a:pt x="374248" y="317251"/>
                  </a:lnTo>
                  <a:lnTo>
                    <a:pt x="368724" y="325763"/>
                  </a:lnTo>
                  <a:lnTo>
                    <a:pt x="362751" y="333826"/>
                  </a:lnTo>
                  <a:lnTo>
                    <a:pt x="356453" y="341565"/>
                  </a:lnTo>
                  <a:lnTo>
                    <a:pt x="349928" y="349077"/>
                  </a:lnTo>
                  <a:lnTo>
                    <a:pt x="343244" y="356430"/>
                  </a:lnTo>
                  <a:lnTo>
                    <a:pt x="336451" y="363675"/>
                  </a:lnTo>
                  <a:lnTo>
                    <a:pt x="329584" y="370846"/>
                  </a:lnTo>
                  <a:lnTo>
                    <a:pt x="322667" y="377967"/>
                  </a:lnTo>
                  <a:lnTo>
                    <a:pt x="315717" y="385054"/>
                  </a:lnTo>
                  <a:lnTo>
                    <a:pt x="308743" y="392119"/>
                  </a:lnTo>
                  <a:lnTo>
                    <a:pt x="301755" y="399169"/>
                  </a:lnTo>
                  <a:lnTo>
                    <a:pt x="294757" y="406209"/>
                  </a:lnTo>
                  <a:lnTo>
                    <a:pt x="287751" y="413241"/>
                  </a:lnTo>
                  <a:lnTo>
                    <a:pt x="280742" y="420269"/>
                  </a:lnTo>
                  <a:lnTo>
                    <a:pt x="273728" y="427294"/>
                  </a:lnTo>
                  <a:lnTo>
                    <a:pt x="266714" y="434317"/>
                  </a:lnTo>
                  <a:lnTo>
                    <a:pt x="259702" y="441343"/>
                  </a:lnTo>
                  <a:lnTo>
                    <a:pt x="252858" y="448537"/>
                  </a:lnTo>
                  <a:lnTo>
                    <a:pt x="246488" y="456206"/>
                  </a:lnTo>
                  <a:lnTo>
                    <a:pt x="240718" y="464474"/>
                  </a:lnTo>
                  <a:lnTo>
                    <a:pt x="235352" y="473147"/>
                  </a:lnTo>
                  <a:lnTo>
                    <a:pt x="229982" y="481814"/>
                  </a:lnTo>
                  <a:lnTo>
                    <a:pt x="224380" y="490240"/>
                  </a:lnTo>
                  <a:lnTo>
                    <a:pt x="218972" y="498525"/>
                  </a:lnTo>
                  <a:lnTo>
                    <a:pt x="214706" y="507001"/>
                  </a:lnTo>
                  <a:lnTo>
                    <a:pt x="212021" y="515856"/>
                  </a:lnTo>
                  <a:lnTo>
                    <a:pt x="210710" y="525278"/>
                  </a:lnTo>
                  <a:lnTo>
                    <a:pt x="210212" y="535521"/>
                  </a:lnTo>
                  <a:lnTo>
                    <a:pt x="210100" y="546627"/>
                  </a:lnTo>
                  <a:lnTo>
                    <a:pt x="210140" y="558074"/>
                  </a:lnTo>
                  <a:lnTo>
                    <a:pt x="210230" y="570109"/>
                  </a:lnTo>
                  <a:lnTo>
                    <a:pt x="210369" y="584907"/>
                  </a:lnTo>
                  <a:lnTo>
                    <a:pt x="210570" y="606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Freeform 5"/>
          <p:cNvSpPr/>
          <p:nvPr/>
        </p:nvSpPr>
        <p:spPr>
          <a:xfrm>
            <a:off x="4244103" y="3458677"/>
            <a:ext cx="748883" cy="1716146"/>
          </a:xfrm>
          <a:custGeom>
            <a:avLst/>
            <a:gdLst/>
            <a:ahLst/>
            <a:cxnLst/>
            <a:rect l="0" t="0" r="0" b="0"/>
            <a:pathLst>
              <a:path w="748883" h="1716146">
                <a:moveTo>
                  <a:pt x="0" y="0"/>
                </a:moveTo>
                <a:lnTo>
                  <a:pt x="5867" y="5868"/>
                </a:lnTo>
                <a:lnTo>
                  <a:pt x="11432" y="11432"/>
                </a:lnTo>
                <a:lnTo>
                  <a:pt x="17231" y="17236"/>
                </a:lnTo>
                <a:lnTo>
                  <a:pt x="23312" y="23489"/>
                </a:lnTo>
                <a:lnTo>
                  <a:pt x="29642" y="30467"/>
                </a:lnTo>
                <a:lnTo>
                  <a:pt x="36170" y="38244"/>
                </a:lnTo>
                <a:lnTo>
                  <a:pt x="42846" y="46572"/>
                </a:lnTo>
                <a:lnTo>
                  <a:pt x="49628" y="55003"/>
                </a:lnTo>
                <a:lnTo>
                  <a:pt x="56481" y="63268"/>
                </a:lnTo>
                <a:lnTo>
                  <a:pt x="63218" y="71443"/>
                </a:lnTo>
                <a:lnTo>
                  <a:pt x="69515" y="79845"/>
                </a:lnTo>
                <a:lnTo>
                  <a:pt x="75231" y="88646"/>
                </a:lnTo>
                <a:lnTo>
                  <a:pt x="80391" y="97861"/>
                </a:lnTo>
                <a:lnTo>
                  <a:pt x="85091" y="107434"/>
                </a:lnTo>
                <a:lnTo>
                  <a:pt x="89444" y="117281"/>
                </a:lnTo>
                <a:lnTo>
                  <a:pt x="93707" y="127165"/>
                </a:lnTo>
                <a:lnTo>
                  <a:pt x="98263" y="136721"/>
                </a:lnTo>
                <a:lnTo>
                  <a:pt x="103301" y="145771"/>
                </a:lnTo>
                <a:lnTo>
                  <a:pt x="108993" y="154152"/>
                </a:lnTo>
                <a:lnTo>
                  <a:pt x="115570" y="161634"/>
                </a:lnTo>
                <a:lnTo>
                  <a:pt x="123072" y="168190"/>
                </a:lnTo>
                <a:lnTo>
                  <a:pt x="131381" y="174102"/>
                </a:lnTo>
                <a:lnTo>
                  <a:pt x="140329" y="179848"/>
                </a:lnTo>
                <a:lnTo>
                  <a:pt x="149749" y="185719"/>
                </a:lnTo>
                <a:lnTo>
                  <a:pt x="159343" y="191818"/>
                </a:lnTo>
                <a:lnTo>
                  <a:pt x="168704" y="198145"/>
                </a:lnTo>
                <a:lnTo>
                  <a:pt x="177627" y="204664"/>
                </a:lnTo>
                <a:lnTo>
                  <a:pt x="186092" y="211330"/>
                </a:lnTo>
                <a:lnTo>
                  <a:pt x="194164" y="218105"/>
                </a:lnTo>
                <a:lnTo>
                  <a:pt x="201926" y="224961"/>
                </a:lnTo>
                <a:lnTo>
                  <a:pt x="209291" y="232039"/>
                </a:lnTo>
                <a:lnTo>
                  <a:pt x="216018" y="239629"/>
                </a:lnTo>
                <a:lnTo>
                  <a:pt x="222022" y="247854"/>
                </a:lnTo>
                <a:lnTo>
                  <a:pt x="227208" y="256836"/>
                </a:lnTo>
                <a:lnTo>
                  <a:pt x="231393" y="266776"/>
                </a:lnTo>
                <a:lnTo>
                  <a:pt x="234577" y="277689"/>
                </a:lnTo>
                <a:lnTo>
                  <a:pt x="236903" y="289442"/>
                </a:lnTo>
                <a:lnTo>
                  <a:pt x="238555" y="301855"/>
                </a:lnTo>
                <a:lnTo>
                  <a:pt x="239706" y="314759"/>
                </a:lnTo>
                <a:lnTo>
                  <a:pt x="240498" y="328017"/>
                </a:lnTo>
                <a:lnTo>
                  <a:pt x="241039" y="341522"/>
                </a:lnTo>
                <a:lnTo>
                  <a:pt x="241404" y="355199"/>
                </a:lnTo>
                <a:lnTo>
                  <a:pt x="241652" y="368994"/>
                </a:lnTo>
                <a:lnTo>
                  <a:pt x="241818" y="382867"/>
                </a:lnTo>
                <a:lnTo>
                  <a:pt x="241934" y="396791"/>
                </a:lnTo>
                <a:lnTo>
                  <a:pt x="242182" y="410582"/>
                </a:lnTo>
                <a:lnTo>
                  <a:pt x="242880" y="423922"/>
                </a:lnTo>
                <a:lnTo>
                  <a:pt x="244171" y="436670"/>
                </a:lnTo>
                <a:lnTo>
                  <a:pt x="246193" y="448687"/>
                </a:lnTo>
                <a:lnTo>
                  <a:pt x="249152" y="459766"/>
                </a:lnTo>
                <a:lnTo>
                  <a:pt x="253072" y="469885"/>
                </a:lnTo>
                <a:lnTo>
                  <a:pt x="257821" y="479173"/>
                </a:lnTo>
                <a:lnTo>
                  <a:pt x="263227" y="487805"/>
                </a:lnTo>
                <a:lnTo>
                  <a:pt x="269130" y="495941"/>
                </a:lnTo>
                <a:lnTo>
                  <a:pt x="275719" y="503390"/>
                </a:lnTo>
                <a:lnTo>
                  <a:pt x="283505" y="509642"/>
                </a:lnTo>
                <a:lnTo>
                  <a:pt x="292667" y="514508"/>
                </a:lnTo>
                <a:lnTo>
                  <a:pt x="302922" y="517946"/>
                </a:lnTo>
                <a:lnTo>
                  <a:pt x="313723" y="519886"/>
                </a:lnTo>
                <a:lnTo>
                  <a:pt x="324692" y="520449"/>
                </a:lnTo>
                <a:lnTo>
                  <a:pt x="335648" y="519879"/>
                </a:lnTo>
                <a:lnTo>
                  <a:pt x="346531" y="518441"/>
                </a:lnTo>
                <a:lnTo>
                  <a:pt x="357330" y="516369"/>
                </a:lnTo>
                <a:lnTo>
                  <a:pt x="368055" y="513845"/>
                </a:lnTo>
                <a:lnTo>
                  <a:pt x="378723" y="511006"/>
                </a:lnTo>
                <a:lnTo>
                  <a:pt x="389353" y="507959"/>
                </a:lnTo>
                <a:lnTo>
                  <a:pt x="400121" y="505101"/>
                </a:lnTo>
                <a:lnTo>
                  <a:pt x="411343" y="503094"/>
                </a:lnTo>
                <a:lnTo>
                  <a:pt x="423147" y="502233"/>
                </a:lnTo>
                <a:lnTo>
                  <a:pt x="435176" y="502640"/>
                </a:lnTo>
                <a:lnTo>
                  <a:pt x="446719" y="504433"/>
                </a:lnTo>
                <a:lnTo>
                  <a:pt x="457406" y="507530"/>
                </a:lnTo>
                <a:lnTo>
                  <a:pt x="467208" y="511711"/>
                </a:lnTo>
                <a:lnTo>
                  <a:pt x="476252" y="516725"/>
                </a:lnTo>
                <a:lnTo>
                  <a:pt x="484710" y="522347"/>
                </a:lnTo>
                <a:lnTo>
                  <a:pt x="492900" y="528238"/>
                </a:lnTo>
                <a:lnTo>
                  <a:pt x="501252" y="533958"/>
                </a:lnTo>
                <a:lnTo>
                  <a:pt x="509992" y="539274"/>
                </a:lnTo>
                <a:lnTo>
                  <a:pt x="519153" y="543825"/>
                </a:lnTo>
                <a:lnTo>
                  <a:pt x="528682" y="547052"/>
                </a:lnTo>
                <a:lnTo>
                  <a:pt x="538500" y="548775"/>
                </a:lnTo>
                <a:lnTo>
                  <a:pt x="548535" y="549135"/>
                </a:lnTo>
                <a:lnTo>
                  <a:pt x="558722" y="548397"/>
                </a:lnTo>
                <a:lnTo>
                  <a:pt x="569019" y="546829"/>
                </a:lnTo>
                <a:lnTo>
                  <a:pt x="579390" y="544661"/>
                </a:lnTo>
                <a:lnTo>
                  <a:pt x="589812" y="542069"/>
                </a:lnTo>
                <a:lnTo>
                  <a:pt x="600269" y="539183"/>
                </a:lnTo>
                <a:lnTo>
                  <a:pt x="610749" y="536095"/>
                </a:lnTo>
                <a:lnTo>
                  <a:pt x="621245" y="532869"/>
                </a:lnTo>
                <a:lnTo>
                  <a:pt x="631752" y="529559"/>
                </a:lnTo>
                <a:lnTo>
                  <a:pt x="642267" y="526522"/>
                </a:lnTo>
                <a:lnTo>
                  <a:pt x="652786" y="524395"/>
                </a:lnTo>
                <a:lnTo>
                  <a:pt x="663304" y="523453"/>
                </a:lnTo>
                <a:lnTo>
                  <a:pt x="673655" y="523806"/>
                </a:lnTo>
                <a:lnTo>
                  <a:pt x="683533" y="525564"/>
                </a:lnTo>
                <a:lnTo>
                  <a:pt x="692806" y="528636"/>
                </a:lnTo>
                <a:lnTo>
                  <a:pt x="701508" y="532801"/>
                </a:lnTo>
                <a:lnTo>
                  <a:pt x="709739" y="537804"/>
                </a:lnTo>
                <a:lnTo>
                  <a:pt x="717606" y="543429"/>
                </a:lnTo>
                <a:lnTo>
                  <a:pt x="725043" y="549660"/>
                </a:lnTo>
                <a:lnTo>
                  <a:pt x="731818" y="556673"/>
                </a:lnTo>
                <a:lnTo>
                  <a:pt x="737851" y="564503"/>
                </a:lnTo>
                <a:lnTo>
                  <a:pt x="742884" y="573049"/>
                </a:lnTo>
                <a:lnTo>
                  <a:pt x="746435" y="582165"/>
                </a:lnTo>
                <a:lnTo>
                  <a:pt x="748375" y="591706"/>
                </a:lnTo>
                <a:lnTo>
                  <a:pt x="748882" y="601553"/>
                </a:lnTo>
                <a:lnTo>
                  <a:pt x="748241" y="611615"/>
                </a:lnTo>
                <a:lnTo>
                  <a:pt x="746740" y="621828"/>
                </a:lnTo>
                <a:lnTo>
                  <a:pt x="744615" y="632144"/>
                </a:lnTo>
                <a:lnTo>
                  <a:pt x="742053" y="642529"/>
                </a:lnTo>
                <a:lnTo>
                  <a:pt x="739186" y="652961"/>
                </a:lnTo>
                <a:lnTo>
                  <a:pt x="736111" y="663425"/>
                </a:lnTo>
                <a:lnTo>
                  <a:pt x="732893" y="673911"/>
                </a:lnTo>
                <a:lnTo>
                  <a:pt x="729575" y="684410"/>
                </a:lnTo>
                <a:lnTo>
                  <a:pt x="726024" y="694919"/>
                </a:lnTo>
                <a:lnTo>
                  <a:pt x="721954" y="705435"/>
                </a:lnTo>
                <a:lnTo>
                  <a:pt x="717259" y="715960"/>
                </a:lnTo>
                <a:lnTo>
                  <a:pt x="712309" y="726655"/>
                </a:lnTo>
                <a:lnTo>
                  <a:pt x="707826" y="737828"/>
                </a:lnTo>
                <a:lnTo>
                  <a:pt x="704184" y="749606"/>
                </a:lnTo>
                <a:lnTo>
                  <a:pt x="701419" y="761959"/>
                </a:lnTo>
                <a:lnTo>
                  <a:pt x="699406" y="774783"/>
                </a:lnTo>
                <a:lnTo>
                  <a:pt x="697984" y="787963"/>
                </a:lnTo>
                <a:lnTo>
                  <a:pt x="697164" y="801236"/>
                </a:lnTo>
                <a:lnTo>
                  <a:pt x="697130" y="814221"/>
                </a:lnTo>
                <a:lnTo>
                  <a:pt x="697905" y="826725"/>
                </a:lnTo>
                <a:lnTo>
                  <a:pt x="698897" y="838578"/>
                </a:lnTo>
                <a:lnTo>
                  <a:pt x="699036" y="849546"/>
                </a:lnTo>
                <a:lnTo>
                  <a:pt x="697790" y="859590"/>
                </a:lnTo>
                <a:lnTo>
                  <a:pt x="695136" y="868828"/>
                </a:lnTo>
                <a:lnTo>
                  <a:pt x="691286" y="877427"/>
                </a:lnTo>
                <a:lnTo>
                  <a:pt x="686509" y="885550"/>
                </a:lnTo>
                <a:lnTo>
                  <a:pt x="681049" y="893329"/>
                </a:lnTo>
                <a:lnTo>
                  <a:pt x="675101" y="900867"/>
                </a:lnTo>
                <a:lnTo>
                  <a:pt x="668811" y="908238"/>
                </a:lnTo>
                <a:lnTo>
                  <a:pt x="662285" y="915495"/>
                </a:lnTo>
                <a:lnTo>
                  <a:pt x="655599" y="922674"/>
                </a:lnTo>
                <a:lnTo>
                  <a:pt x="648805" y="929800"/>
                </a:lnTo>
                <a:lnTo>
                  <a:pt x="641935" y="936891"/>
                </a:lnTo>
                <a:lnTo>
                  <a:pt x="635018" y="943958"/>
                </a:lnTo>
                <a:lnTo>
                  <a:pt x="628075" y="951018"/>
                </a:lnTo>
                <a:lnTo>
                  <a:pt x="621446" y="958405"/>
                </a:lnTo>
                <a:lnTo>
                  <a:pt x="615754" y="966735"/>
                </a:lnTo>
                <a:lnTo>
                  <a:pt x="611257" y="976266"/>
                </a:lnTo>
                <a:lnTo>
                  <a:pt x="607729" y="986769"/>
                </a:lnTo>
                <a:lnTo>
                  <a:pt x="604664" y="997737"/>
                </a:lnTo>
                <a:lnTo>
                  <a:pt x="601718" y="1008818"/>
                </a:lnTo>
                <a:lnTo>
                  <a:pt x="599061" y="1019850"/>
                </a:lnTo>
                <a:lnTo>
                  <a:pt x="597253" y="1030782"/>
                </a:lnTo>
                <a:lnTo>
                  <a:pt x="596550" y="1041618"/>
                </a:lnTo>
                <a:lnTo>
                  <a:pt x="596739" y="1052539"/>
                </a:lnTo>
                <a:lnTo>
                  <a:pt x="597329" y="1063871"/>
                </a:lnTo>
                <a:lnTo>
                  <a:pt x="597989" y="1075755"/>
                </a:lnTo>
                <a:lnTo>
                  <a:pt x="598738" y="1088010"/>
                </a:lnTo>
                <a:lnTo>
                  <a:pt x="599839" y="1100236"/>
                </a:lnTo>
                <a:lnTo>
                  <a:pt x="601415" y="1112197"/>
                </a:lnTo>
                <a:lnTo>
                  <a:pt x="602964" y="1123668"/>
                </a:lnTo>
                <a:lnTo>
                  <a:pt x="603485" y="1134372"/>
                </a:lnTo>
                <a:lnTo>
                  <a:pt x="602498" y="1144235"/>
                </a:lnTo>
                <a:lnTo>
                  <a:pt x="600020" y="1153350"/>
                </a:lnTo>
                <a:lnTo>
                  <a:pt x="596289" y="1161866"/>
                </a:lnTo>
                <a:lnTo>
                  <a:pt x="591592" y="1169932"/>
                </a:lnTo>
                <a:lnTo>
                  <a:pt x="586185" y="1177674"/>
                </a:lnTo>
                <a:lnTo>
                  <a:pt x="580273" y="1185187"/>
                </a:lnTo>
                <a:lnTo>
                  <a:pt x="574002" y="1192537"/>
                </a:lnTo>
                <a:lnTo>
                  <a:pt x="567320" y="1199610"/>
                </a:lnTo>
                <a:lnTo>
                  <a:pt x="559996" y="1206133"/>
                </a:lnTo>
                <a:lnTo>
                  <a:pt x="551955" y="1212001"/>
                </a:lnTo>
                <a:lnTo>
                  <a:pt x="543265" y="1217263"/>
                </a:lnTo>
                <a:lnTo>
                  <a:pt x="534053" y="1222031"/>
                </a:lnTo>
                <a:lnTo>
                  <a:pt x="524442" y="1226420"/>
                </a:lnTo>
                <a:lnTo>
                  <a:pt x="514379" y="1230369"/>
                </a:lnTo>
                <a:lnTo>
                  <a:pt x="503638" y="1233649"/>
                </a:lnTo>
                <a:lnTo>
                  <a:pt x="492157" y="1236194"/>
                </a:lnTo>
                <a:lnTo>
                  <a:pt x="480176" y="1238243"/>
                </a:lnTo>
                <a:lnTo>
                  <a:pt x="468134" y="1240234"/>
                </a:lnTo>
                <a:lnTo>
                  <a:pt x="456294" y="1242427"/>
                </a:lnTo>
                <a:lnTo>
                  <a:pt x="444733" y="1244903"/>
                </a:lnTo>
                <a:lnTo>
                  <a:pt x="433437" y="1247644"/>
                </a:lnTo>
                <a:lnTo>
                  <a:pt x="422366" y="1250610"/>
                </a:lnTo>
                <a:lnTo>
                  <a:pt x="411796" y="1254078"/>
                </a:lnTo>
                <a:lnTo>
                  <a:pt x="402297" y="1258616"/>
                </a:lnTo>
                <a:lnTo>
                  <a:pt x="394088" y="1264444"/>
                </a:lnTo>
                <a:lnTo>
                  <a:pt x="386913" y="1271307"/>
                </a:lnTo>
                <a:lnTo>
                  <a:pt x="380245" y="1278678"/>
                </a:lnTo>
                <a:lnTo>
                  <a:pt x="373724" y="1286193"/>
                </a:lnTo>
                <a:lnTo>
                  <a:pt x="367341" y="1293849"/>
                </a:lnTo>
                <a:lnTo>
                  <a:pt x="361348" y="1301894"/>
                </a:lnTo>
                <a:lnTo>
                  <a:pt x="355877" y="1310451"/>
                </a:lnTo>
                <a:lnTo>
                  <a:pt x="351236" y="1319503"/>
                </a:lnTo>
                <a:lnTo>
                  <a:pt x="347957" y="1328965"/>
                </a:lnTo>
                <a:lnTo>
                  <a:pt x="346207" y="1338737"/>
                </a:lnTo>
                <a:lnTo>
                  <a:pt x="345999" y="1348572"/>
                </a:lnTo>
                <a:lnTo>
                  <a:pt x="347374" y="1358094"/>
                </a:lnTo>
                <a:lnTo>
                  <a:pt x="350182" y="1367130"/>
                </a:lnTo>
                <a:lnTo>
                  <a:pt x="353997" y="1375842"/>
                </a:lnTo>
                <a:lnTo>
                  <a:pt x="358234" y="1384611"/>
                </a:lnTo>
                <a:lnTo>
                  <a:pt x="362525" y="1393658"/>
                </a:lnTo>
                <a:lnTo>
                  <a:pt x="366878" y="1402871"/>
                </a:lnTo>
                <a:lnTo>
                  <a:pt x="371559" y="1411909"/>
                </a:lnTo>
                <a:lnTo>
                  <a:pt x="376700" y="1420594"/>
                </a:lnTo>
                <a:lnTo>
                  <a:pt x="381967" y="1429222"/>
                </a:lnTo>
                <a:lnTo>
                  <a:pt x="386670" y="1438462"/>
                </a:lnTo>
                <a:lnTo>
                  <a:pt x="390459" y="1448638"/>
                </a:lnTo>
                <a:lnTo>
                  <a:pt x="393154" y="1459592"/>
                </a:lnTo>
                <a:lnTo>
                  <a:pt x="394589" y="1470870"/>
                </a:lnTo>
                <a:lnTo>
                  <a:pt x="394804" y="1482158"/>
                </a:lnTo>
                <a:lnTo>
                  <a:pt x="393830" y="1493161"/>
                </a:lnTo>
                <a:lnTo>
                  <a:pt x="391589" y="1503542"/>
                </a:lnTo>
                <a:lnTo>
                  <a:pt x="388159" y="1513186"/>
                </a:lnTo>
                <a:lnTo>
                  <a:pt x="383739" y="1522152"/>
                </a:lnTo>
                <a:lnTo>
                  <a:pt x="378557" y="1530568"/>
                </a:lnTo>
                <a:lnTo>
                  <a:pt x="372818" y="1538571"/>
                </a:lnTo>
                <a:lnTo>
                  <a:pt x="366848" y="1546440"/>
                </a:lnTo>
                <a:lnTo>
                  <a:pt x="361075" y="1554572"/>
                </a:lnTo>
                <a:lnTo>
                  <a:pt x="355727" y="1563154"/>
                </a:lnTo>
                <a:lnTo>
                  <a:pt x="351324" y="1572039"/>
                </a:lnTo>
                <a:lnTo>
                  <a:pt x="348729" y="1580850"/>
                </a:lnTo>
                <a:lnTo>
                  <a:pt x="348244" y="1589372"/>
                </a:lnTo>
                <a:lnTo>
                  <a:pt x="349529" y="1597721"/>
                </a:lnTo>
                <a:lnTo>
                  <a:pt x="351911" y="1606239"/>
                </a:lnTo>
                <a:lnTo>
                  <a:pt x="354873" y="1615124"/>
                </a:lnTo>
                <a:lnTo>
                  <a:pt x="357958" y="1624565"/>
                </a:lnTo>
                <a:lnTo>
                  <a:pt x="360708" y="1634822"/>
                </a:lnTo>
                <a:lnTo>
                  <a:pt x="362923" y="1645941"/>
                </a:lnTo>
                <a:lnTo>
                  <a:pt x="364795" y="1657595"/>
                </a:lnTo>
                <a:lnTo>
                  <a:pt x="367089" y="1670536"/>
                </a:lnTo>
                <a:lnTo>
                  <a:pt x="371120" y="1688135"/>
                </a:lnTo>
                <a:lnTo>
                  <a:pt x="379026" y="171614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6390798" y="446102"/>
            <a:ext cx="2684768" cy="585691"/>
            <a:chOff x="6390798" y="446102"/>
            <a:chExt cx="2684768" cy="585691"/>
          </a:xfrm>
        </p:grpSpPr>
        <p:sp>
          <p:nvSpPr>
            <p:cNvPr id="7" name="Freeform 6"/>
            <p:cNvSpPr/>
            <p:nvPr/>
          </p:nvSpPr>
          <p:spPr>
            <a:xfrm>
              <a:off x="6444990" y="446102"/>
              <a:ext cx="272192" cy="536664"/>
            </a:xfrm>
            <a:custGeom>
              <a:avLst/>
              <a:gdLst/>
              <a:ahLst/>
              <a:cxnLst/>
              <a:rect l="0" t="0" r="0" b="0"/>
              <a:pathLst>
                <a:path w="272192" h="536664">
                  <a:moveTo>
                    <a:pt x="240605" y="69794"/>
                  </a:moveTo>
                  <a:lnTo>
                    <a:pt x="234738" y="63859"/>
                  </a:lnTo>
                  <a:lnTo>
                    <a:pt x="229173" y="57655"/>
                  </a:lnTo>
                  <a:lnTo>
                    <a:pt x="223369" y="50568"/>
                  </a:lnTo>
                  <a:lnTo>
                    <a:pt x="217116" y="42973"/>
                  </a:lnTo>
                  <a:lnTo>
                    <a:pt x="210138" y="35624"/>
                  </a:lnTo>
                  <a:lnTo>
                    <a:pt x="202357" y="28936"/>
                  </a:lnTo>
                  <a:lnTo>
                    <a:pt x="193855" y="22987"/>
                  </a:lnTo>
                  <a:lnTo>
                    <a:pt x="184776" y="17690"/>
                  </a:lnTo>
                  <a:lnTo>
                    <a:pt x="175258" y="12914"/>
                  </a:lnTo>
                  <a:lnTo>
                    <a:pt x="165257" y="8690"/>
                  </a:lnTo>
                  <a:lnTo>
                    <a:pt x="154559" y="5218"/>
                  </a:lnTo>
                  <a:lnTo>
                    <a:pt x="143107" y="2549"/>
                  </a:lnTo>
                  <a:lnTo>
                    <a:pt x="131146" y="755"/>
                  </a:lnTo>
                  <a:lnTo>
                    <a:pt x="119117" y="0"/>
                  </a:lnTo>
                  <a:lnTo>
                    <a:pt x="107290" y="281"/>
                  </a:lnTo>
                  <a:lnTo>
                    <a:pt x="95908" y="1774"/>
                  </a:lnTo>
                  <a:lnTo>
                    <a:pt x="85264" y="4905"/>
                  </a:lnTo>
                  <a:lnTo>
                    <a:pt x="75440" y="9753"/>
                  </a:lnTo>
                  <a:lnTo>
                    <a:pt x="66352" y="16111"/>
                  </a:lnTo>
                  <a:lnTo>
                    <a:pt x="57854" y="23665"/>
                  </a:lnTo>
                  <a:lnTo>
                    <a:pt x="49804" y="32125"/>
                  </a:lnTo>
                  <a:lnTo>
                    <a:pt x="42243" y="41566"/>
                  </a:lnTo>
                  <a:lnTo>
                    <a:pt x="35384" y="52413"/>
                  </a:lnTo>
                  <a:lnTo>
                    <a:pt x="29286" y="64784"/>
                  </a:lnTo>
                  <a:lnTo>
                    <a:pt x="23868" y="78516"/>
                  </a:lnTo>
                  <a:lnTo>
                    <a:pt x="18995" y="93336"/>
                  </a:lnTo>
                  <a:lnTo>
                    <a:pt x="14535" y="108978"/>
                  </a:lnTo>
                  <a:lnTo>
                    <a:pt x="10539" y="125381"/>
                  </a:lnTo>
                  <a:lnTo>
                    <a:pt x="7228" y="142676"/>
                  </a:lnTo>
                  <a:lnTo>
                    <a:pt x="4666" y="160865"/>
                  </a:lnTo>
                  <a:lnTo>
                    <a:pt x="2776" y="179825"/>
                  </a:lnTo>
                  <a:lnTo>
                    <a:pt x="1424" y="199391"/>
                  </a:lnTo>
                  <a:lnTo>
                    <a:pt x="482" y="219394"/>
                  </a:lnTo>
                  <a:lnTo>
                    <a:pt x="0" y="239217"/>
                  </a:lnTo>
                  <a:lnTo>
                    <a:pt x="202" y="257840"/>
                  </a:lnTo>
                  <a:lnTo>
                    <a:pt x="1152" y="274819"/>
                  </a:lnTo>
                  <a:lnTo>
                    <a:pt x="2772" y="290695"/>
                  </a:lnTo>
                  <a:lnTo>
                    <a:pt x="4931" y="306657"/>
                  </a:lnTo>
                  <a:lnTo>
                    <a:pt x="7499" y="323395"/>
                  </a:lnTo>
                  <a:lnTo>
                    <a:pt x="10527" y="340761"/>
                  </a:lnTo>
                  <a:lnTo>
                    <a:pt x="14239" y="358052"/>
                  </a:lnTo>
                  <a:lnTo>
                    <a:pt x="18699" y="374838"/>
                  </a:lnTo>
                  <a:lnTo>
                    <a:pt x="23830" y="391009"/>
                  </a:lnTo>
                  <a:lnTo>
                    <a:pt x="29498" y="406621"/>
                  </a:lnTo>
                  <a:lnTo>
                    <a:pt x="35571" y="421783"/>
                  </a:lnTo>
                  <a:lnTo>
                    <a:pt x="41936" y="436608"/>
                  </a:lnTo>
                  <a:lnTo>
                    <a:pt x="48508" y="451190"/>
                  </a:lnTo>
                  <a:lnTo>
                    <a:pt x="55229" y="465590"/>
                  </a:lnTo>
                  <a:lnTo>
                    <a:pt x="62216" y="479534"/>
                  </a:lnTo>
                  <a:lnTo>
                    <a:pt x="69746" y="492445"/>
                  </a:lnTo>
                  <a:lnTo>
                    <a:pt x="77934" y="504082"/>
                  </a:lnTo>
                  <a:lnTo>
                    <a:pt x="87063" y="514200"/>
                  </a:lnTo>
                  <a:lnTo>
                    <a:pt x="97633" y="522400"/>
                  </a:lnTo>
                  <a:lnTo>
                    <a:pt x="109778" y="528650"/>
                  </a:lnTo>
                  <a:lnTo>
                    <a:pt x="123002" y="533050"/>
                  </a:lnTo>
                  <a:lnTo>
                    <a:pt x="136409" y="535653"/>
                  </a:lnTo>
                  <a:lnTo>
                    <a:pt x="149454" y="536663"/>
                  </a:lnTo>
                  <a:lnTo>
                    <a:pt x="161805" y="536227"/>
                  </a:lnTo>
                  <a:lnTo>
                    <a:pt x="173171" y="534348"/>
                  </a:lnTo>
                  <a:lnTo>
                    <a:pt x="183517" y="531161"/>
                  </a:lnTo>
                  <a:lnTo>
                    <a:pt x="192971" y="526904"/>
                  </a:lnTo>
                  <a:lnTo>
                    <a:pt x="201723" y="521831"/>
                  </a:lnTo>
                  <a:lnTo>
                    <a:pt x="209952" y="516161"/>
                  </a:lnTo>
                  <a:lnTo>
                    <a:pt x="217804" y="510067"/>
                  </a:lnTo>
                  <a:lnTo>
                    <a:pt x="225391" y="503677"/>
                  </a:lnTo>
                  <a:lnTo>
                    <a:pt x="232791" y="497088"/>
                  </a:lnTo>
                  <a:lnTo>
                    <a:pt x="239951" y="490476"/>
                  </a:lnTo>
                  <a:lnTo>
                    <a:pt x="247507" y="483349"/>
                  </a:lnTo>
                  <a:lnTo>
                    <a:pt x="257240" y="473965"/>
                  </a:lnTo>
                  <a:lnTo>
                    <a:pt x="272191" y="45934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736541" y="816698"/>
              <a:ext cx="91281" cy="135278"/>
            </a:xfrm>
            <a:custGeom>
              <a:avLst/>
              <a:gdLst/>
              <a:ahLst/>
              <a:cxnLst/>
              <a:rect l="0" t="0" r="0" b="0"/>
              <a:pathLst>
                <a:path w="91281" h="135278">
                  <a:moveTo>
                    <a:pt x="75397" y="15053"/>
                  </a:moveTo>
                  <a:lnTo>
                    <a:pt x="69395" y="9319"/>
                  </a:lnTo>
                  <a:lnTo>
                    <a:pt x="62550" y="5035"/>
                  </a:lnTo>
                  <a:lnTo>
                    <a:pt x="54172" y="1843"/>
                  </a:lnTo>
                  <a:lnTo>
                    <a:pt x="44890" y="0"/>
                  </a:lnTo>
                  <a:lnTo>
                    <a:pt x="35871" y="248"/>
                  </a:lnTo>
                  <a:lnTo>
                    <a:pt x="27770" y="2813"/>
                  </a:lnTo>
                  <a:lnTo>
                    <a:pt x="20724" y="7461"/>
                  </a:lnTo>
                  <a:lnTo>
                    <a:pt x="14617" y="13782"/>
                  </a:lnTo>
                  <a:lnTo>
                    <a:pt x="9266" y="21372"/>
                  </a:lnTo>
                  <a:lnTo>
                    <a:pt x="4809" y="30211"/>
                  </a:lnTo>
                  <a:lnTo>
                    <a:pt x="1705" y="40645"/>
                  </a:lnTo>
                  <a:lnTo>
                    <a:pt x="98" y="52721"/>
                  </a:lnTo>
                  <a:lnTo>
                    <a:pt x="0" y="65744"/>
                  </a:lnTo>
                  <a:lnTo>
                    <a:pt x="1454" y="78491"/>
                  </a:lnTo>
                  <a:lnTo>
                    <a:pt x="4322" y="90284"/>
                  </a:lnTo>
                  <a:lnTo>
                    <a:pt x="8349" y="100979"/>
                  </a:lnTo>
                  <a:lnTo>
                    <a:pt x="13261" y="110698"/>
                  </a:lnTo>
                  <a:lnTo>
                    <a:pt x="18820" y="119622"/>
                  </a:lnTo>
                  <a:lnTo>
                    <a:pt x="24837" y="127292"/>
                  </a:lnTo>
                  <a:lnTo>
                    <a:pt x="31175" y="132644"/>
                  </a:lnTo>
                  <a:lnTo>
                    <a:pt x="37733" y="135277"/>
                  </a:lnTo>
                  <a:lnTo>
                    <a:pt x="44441" y="135250"/>
                  </a:lnTo>
                  <a:lnTo>
                    <a:pt x="51252" y="132724"/>
                  </a:lnTo>
                  <a:lnTo>
                    <a:pt x="58127" y="128060"/>
                  </a:lnTo>
                  <a:lnTo>
                    <a:pt x="64879" y="121711"/>
                  </a:lnTo>
                  <a:lnTo>
                    <a:pt x="71187" y="114103"/>
                  </a:lnTo>
                  <a:lnTo>
                    <a:pt x="76907" y="105583"/>
                  </a:lnTo>
                  <a:lnTo>
                    <a:pt x="81900" y="96257"/>
                  </a:lnTo>
                  <a:lnTo>
                    <a:pt x="85954" y="86013"/>
                  </a:lnTo>
                  <a:lnTo>
                    <a:pt x="89043" y="74866"/>
                  </a:lnTo>
                  <a:lnTo>
                    <a:pt x="90964" y="63109"/>
                  </a:lnTo>
                  <a:lnTo>
                    <a:pt x="91280" y="51217"/>
                  </a:lnTo>
                  <a:lnTo>
                    <a:pt x="89895" y="39499"/>
                  </a:lnTo>
                  <a:lnTo>
                    <a:pt x="86846" y="28869"/>
                  </a:lnTo>
                  <a:lnTo>
                    <a:pt x="82134" y="20860"/>
                  </a:lnTo>
                  <a:lnTo>
                    <a:pt x="75895" y="16076"/>
                  </a:lnTo>
                  <a:lnTo>
                    <a:pt x="68332" y="13423"/>
                  </a:lnTo>
                  <a:lnTo>
                    <a:pt x="58280" y="13042"/>
                  </a:lnTo>
                  <a:lnTo>
                    <a:pt x="43811" y="1505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885637" y="835440"/>
              <a:ext cx="115814" cy="133182"/>
            </a:xfrm>
            <a:custGeom>
              <a:avLst/>
              <a:gdLst/>
              <a:ahLst/>
              <a:cxnLst/>
              <a:rect l="0" t="0" r="0" b="0"/>
              <a:pathLst>
                <a:path w="115814" h="133182">
                  <a:moveTo>
                    <a:pt x="0" y="38425"/>
                  </a:moveTo>
                  <a:lnTo>
                    <a:pt x="2934" y="50160"/>
                  </a:lnTo>
                  <a:lnTo>
                    <a:pt x="5716" y="61289"/>
                  </a:lnTo>
                  <a:lnTo>
                    <a:pt x="8591" y="72776"/>
                  </a:lnTo>
                  <a:lnTo>
                    <a:pt x="10759" y="80823"/>
                  </a:lnTo>
                  <a:lnTo>
                    <a:pt x="11480" y="81093"/>
                  </a:lnTo>
                  <a:lnTo>
                    <a:pt x="11522" y="75829"/>
                  </a:lnTo>
                  <a:lnTo>
                    <a:pt x="11357" y="67246"/>
                  </a:lnTo>
                  <a:lnTo>
                    <a:pt x="11174" y="56662"/>
                  </a:lnTo>
                  <a:lnTo>
                    <a:pt x="11521" y="45172"/>
                  </a:lnTo>
                  <a:lnTo>
                    <a:pt x="13331" y="33854"/>
                  </a:lnTo>
                  <a:lnTo>
                    <a:pt x="16992" y="23262"/>
                  </a:lnTo>
                  <a:lnTo>
                    <a:pt x="22397" y="14000"/>
                  </a:lnTo>
                  <a:lnTo>
                    <a:pt x="29237" y="6899"/>
                  </a:lnTo>
                  <a:lnTo>
                    <a:pt x="37166" y="2205"/>
                  </a:lnTo>
                  <a:lnTo>
                    <a:pt x="45725" y="0"/>
                  </a:lnTo>
                  <a:lnTo>
                    <a:pt x="54375" y="472"/>
                  </a:lnTo>
                  <a:lnTo>
                    <a:pt x="62808" y="3454"/>
                  </a:lnTo>
                  <a:lnTo>
                    <a:pt x="70773" y="8519"/>
                  </a:lnTo>
                  <a:lnTo>
                    <a:pt x="77975" y="15190"/>
                  </a:lnTo>
                  <a:lnTo>
                    <a:pt x="84339" y="23044"/>
                  </a:lnTo>
                  <a:lnTo>
                    <a:pt x="89951" y="31906"/>
                  </a:lnTo>
                  <a:lnTo>
                    <a:pt x="94964" y="41831"/>
                  </a:lnTo>
                  <a:lnTo>
                    <a:pt x="99521" y="52760"/>
                  </a:lnTo>
                  <a:lnTo>
                    <a:pt x="103598" y="64501"/>
                  </a:lnTo>
                  <a:lnTo>
                    <a:pt x="107398" y="78260"/>
                  </a:lnTo>
                  <a:lnTo>
                    <a:pt x="111261" y="98598"/>
                  </a:lnTo>
                  <a:lnTo>
                    <a:pt x="115813" y="13318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064746" y="526424"/>
              <a:ext cx="14696" cy="431670"/>
            </a:xfrm>
            <a:custGeom>
              <a:avLst/>
              <a:gdLst/>
              <a:ahLst/>
              <a:cxnLst/>
              <a:rect l="0" t="0" r="0" b="0"/>
              <a:pathLst>
                <a:path w="14696" h="431670">
                  <a:moveTo>
                    <a:pt x="10404" y="0"/>
                  </a:moveTo>
                  <a:lnTo>
                    <a:pt x="7537" y="8936"/>
                  </a:lnTo>
                  <a:lnTo>
                    <a:pt x="5396" y="18563"/>
                  </a:lnTo>
                  <a:lnTo>
                    <a:pt x="3792" y="29859"/>
                  </a:lnTo>
                  <a:lnTo>
                    <a:pt x="2613" y="42873"/>
                  </a:lnTo>
                  <a:lnTo>
                    <a:pt x="1763" y="57649"/>
                  </a:lnTo>
                  <a:lnTo>
                    <a:pt x="1166" y="74027"/>
                  </a:lnTo>
                  <a:lnTo>
                    <a:pt x="751" y="91714"/>
                  </a:lnTo>
                  <a:lnTo>
                    <a:pt x="467" y="110398"/>
                  </a:lnTo>
                  <a:lnTo>
                    <a:pt x="274" y="129802"/>
                  </a:lnTo>
                  <a:lnTo>
                    <a:pt x="144" y="149387"/>
                  </a:lnTo>
                  <a:lnTo>
                    <a:pt x="55" y="168381"/>
                  </a:lnTo>
                  <a:lnTo>
                    <a:pt x="0" y="186409"/>
                  </a:lnTo>
                  <a:lnTo>
                    <a:pt x="132" y="203293"/>
                  </a:lnTo>
                  <a:lnTo>
                    <a:pt x="755" y="218874"/>
                  </a:lnTo>
                  <a:lnTo>
                    <a:pt x="1986" y="233218"/>
                  </a:lnTo>
                  <a:lnTo>
                    <a:pt x="3627" y="246853"/>
                  </a:lnTo>
                  <a:lnTo>
                    <a:pt x="5267" y="260631"/>
                  </a:lnTo>
                  <a:lnTo>
                    <a:pt x="6664" y="275018"/>
                  </a:lnTo>
                  <a:lnTo>
                    <a:pt x="7753" y="289957"/>
                  </a:lnTo>
                  <a:lnTo>
                    <a:pt x="8558" y="305065"/>
                  </a:lnTo>
                  <a:lnTo>
                    <a:pt x="9140" y="320083"/>
                  </a:lnTo>
                  <a:lnTo>
                    <a:pt x="9717" y="334912"/>
                  </a:lnTo>
                  <a:lnTo>
                    <a:pt x="10645" y="349548"/>
                  </a:lnTo>
                  <a:lnTo>
                    <a:pt x="12079" y="364006"/>
                  </a:lnTo>
                  <a:lnTo>
                    <a:pt x="13667" y="377910"/>
                  </a:lnTo>
                  <a:lnTo>
                    <a:pt x="14695" y="391957"/>
                  </a:lnTo>
                  <a:lnTo>
                    <a:pt x="14134" y="408501"/>
                  </a:lnTo>
                  <a:lnTo>
                    <a:pt x="10404" y="43166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938280" y="684352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94040" y="5800"/>
                  </a:lnTo>
                  <a:lnTo>
                    <a:pt x="187195" y="10725"/>
                  </a:lnTo>
                  <a:lnTo>
                    <a:pt x="178802" y="15223"/>
                  </a:lnTo>
                  <a:lnTo>
                    <a:pt x="169003" y="19271"/>
                  </a:lnTo>
                  <a:lnTo>
                    <a:pt x="158041" y="22636"/>
                  </a:lnTo>
                  <a:lnTo>
                    <a:pt x="146179" y="25249"/>
                  </a:lnTo>
                  <a:lnTo>
                    <a:pt x="133655" y="27348"/>
                  </a:lnTo>
                  <a:lnTo>
                    <a:pt x="120658" y="29376"/>
                  </a:lnTo>
                  <a:lnTo>
                    <a:pt x="107334" y="31595"/>
                  </a:lnTo>
                  <a:lnTo>
                    <a:pt x="93951" y="34088"/>
                  </a:lnTo>
                  <a:lnTo>
                    <a:pt x="80885" y="36841"/>
                  </a:lnTo>
                  <a:lnTo>
                    <a:pt x="68323" y="39802"/>
                  </a:lnTo>
                  <a:lnTo>
                    <a:pt x="56331" y="42768"/>
                  </a:lnTo>
                  <a:lnTo>
                    <a:pt x="43569" y="45687"/>
                  </a:lnTo>
                  <a:lnTo>
                    <a:pt x="26682" y="4881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175822" y="842279"/>
              <a:ext cx="4614" cy="126343"/>
            </a:xfrm>
            <a:custGeom>
              <a:avLst/>
              <a:gdLst/>
              <a:ahLst/>
              <a:cxnLst/>
              <a:rect l="0" t="0" r="0" b="0"/>
              <a:pathLst>
                <a:path w="4614" h="126343">
                  <a:moveTo>
                    <a:pt x="4613" y="0"/>
                  </a:moveTo>
                  <a:lnTo>
                    <a:pt x="1814" y="11668"/>
                  </a:lnTo>
                  <a:lnTo>
                    <a:pt x="312" y="22157"/>
                  </a:lnTo>
                  <a:lnTo>
                    <a:pt x="0" y="32463"/>
                  </a:lnTo>
                  <a:lnTo>
                    <a:pt x="506" y="42938"/>
                  </a:lnTo>
                  <a:lnTo>
                    <a:pt x="1326" y="53930"/>
                  </a:lnTo>
                  <a:lnTo>
                    <a:pt x="2142" y="65559"/>
                  </a:lnTo>
                  <a:lnTo>
                    <a:pt x="2828" y="77368"/>
                  </a:lnTo>
                  <a:lnTo>
                    <a:pt x="3429" y="89689"/>
                  </a:lnTo>
                  <a:lnTo>
                    <a:pt x="3994" y="104725"/>
                  </a:lnTo>
                  <a:lnTo>
                    <a:pt x="4613" y="1263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159378" y="72646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222549" y="789637"/>
              <a:ext cx="221099" cy="182044"/>
            </a:xfrm>
            <a:custGeom>
              <a:avLst/>
              <a:gdLst/>
              <a:ahLst/>
              <a:cxnLst/>
              <a:rect l="0" t="0" r="0" b="0"/>
              <a:pathLst>
                <a:path w="221099" h="182044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6" y="27850"/>
                  </a:lnTo>
                  <a:lnTo>
                    <a:pt x="7970" y="38831"/>
                  </a:lnTo>
                  <a:lnTo>
                    <a:pt x="9467" y="50642"/>
                  </a:lnTo>
                  <a:lnTo>
                    <a:pt x="11318" y="63101"/>
                  </a:lnTo>
                  <a:lnTo>
                    <a:pt x="13558" y="76039"/>
                  </a:lnTo>
                  <a:lnTo>
                    <a:pt x="16139" y="89320"/>
                  </a:lnTo>
                  <a:lnTo>
                    <a:pt x="18964" y="102811"/>
                  </a:lnTo>
                  <a:lnTo>
                    <a:pt x="21132" y="115292"/>
                  </a:lnTo>
                  <a:lnTo>
                    <a:pt x="21040" y="123148"/>
                  </a:lnTo>
                  <a:lnTo>
                    <a:pt x="19002" y="124210"/>
                  </a:lnTo>
                  <a:lnTo>
                    <a:pt x="16750" y="120223"/>
                  </a:lnTo>
                  <a:lnTo>
                    <a:pt x="14919" y="112717"/>
                  </a:lnTo>
                  <a:lnTo>
                    <a:pt x="13565" y="102505"/>
                  </a:lnTo>
                  <a:lnTo>
                    <a:pt x="12609" y="90209"/>
                  </a:lnTo>
                  <a:lnTo>
                    <a:pt x="12115" y="76685"/>
                  </a:lnTo>
                  <a:lnTo>
                    <a:pt x="12305" y="62977"/>
                  </a:lnTo>
                  <a:lnTo>
                    <a:pt x="13256" y="49699"/>
                  </a:lnTo>
                  <a:lnTo>
                    <a:pt x="15217" y="37850"/>
                  </a:lnTo>
                  <a:lnTo>
                    <a:pt x="18669" y="28937"/>
                  </a:lnTo>
                  <a:lnTo>
                    <a:pt x="23732" y="23511"/>
                  </a:lnTo>
                  <a:lnTo>
                    <a:pt x="30064" y="21462"/>
                  </a:lnTo>
                  <a:lnTo>
                    <a:pt x="37070" y="22497"/>
                  </a:lnTo>
                  <a:lnTo>
                    <a:pt x="44330" y="26113"/>
                  </a:lnTo>
                  <a:lnTo>
                    <a:pt x="51473" y="31738"/>
                  </a:lnTo>
                  <a:lnTo>
                    <a:pt x="58108" y="38850"/>
                  </a:lnTo>
                  <a:lnTo>
                    <a:pt x="64084" y="47028"/>
                  </a:lnTo>
                  <a:lnTo>
                    <a:pt x="69433" y="55953"/>
                  </a:lnTo>
                  <a:lnTo>
                    <a:pt x="74269" y="65395"/>
                  </a:lnTo>
                  <a:lnTo>
                    <a:pt x="78706" y="75200"/>
                  </a:lnTo>
                  <a:lnTo>
                    <a:pt x="82688" y="85581"/>
                  </a:lnTo>
                  <a:lnTo>
                    <a:pt x="85993" y="97075"/>
                  </a:lnTo>
                  <a:lnTo>
                    <a:pt x="88555" y="109852"/>
                  </a:lnTo>
                  <a:lnTo>
                    <a:pt x="90642" y="122469"/>
                  </a:lnTo>
                  <a:lnTo>
                    <a:pt x="93641" y="131122"/>
                  </a:lnTo>
                  <a:lnTo>
                    <a:pt x="98361" y="133693"/>
                  </a:lnTo>
                  <a:lnTo>
                    <a:pt x="103699" y="131658"/>
                  </a:lnTo>
                  <a:lnTo>
                    <a:pt x="109660" y="127113"/>
                  </a:lnTo>
                  <a:lnTo>
                    <a:pt x="116850" y="122068"/>
                  </a:lnTo>
                  <a:lnTo>
                    <a:pt x="125520" y="117603"/>
                  </a:lnTo>
                  <a:lnTo>
                    <a:pt x="135565" y="114060"/>
                  </a:lnTo>
                  <a:lnTo>
                    <a:pt x="146732" y="111414"/>
                  </a:lnTo>
                  <a:lnTo>
                    <a:pt x="158745" y="109499"/>
                  </a:lnTo>
                  <a:lnTo>
                    <a:pt x="171041" y="107814"/>
                  </a:lnTo>
                  <a:lnTo>
                    <a:pt x="182827" y="105589"/>
                  </a:lnTo>
                  <a:lnTo>
                    <a:pt x="193695" y="102438"/>
                  </a:lnTo>
                  <a:lnTo>
                    <a:pt x="203124" y="98009"/>
                  </a:lnTo>
                  <a:lnTo>
                    <a:pt x="210329" y="91827"/>
                  </a:lnTo>
                  <a:lnTo>
                    <a:pt x="215092" y="83821"/>
                  </a:lnTo>
                  <a:lnTo>
                    <a:pt x="217511" y="74547"/>
                  </a:lnTo>
                  <a:lnTo>
                    <a:pt x="217713" y="64953"/>
                  </a:lnTo>
                  <a:lnTo>
                    <a:pt x="215997" y="55625"/>
                  </a:lnTo>
                  <a:lnTo>
                    <a:pt x="212595" y="46926"/>
                  </a:lnTo>
                  <a:lnTo>
                    <a:pt x="207581" y="39164"/>
                  </a:lnTo>
                  <a:lnTo>
                    <a:pt x="201138" y="32406"/>
                  </a:lnTo>
                  <a:lnTo>
                    <a:pt x="193546" y="27023"/>
                  </a:lnTo>
                  <a:lnTo>
                    <a:pt x="185079" y="23754"/>
                  </a:lnTo>
                  <a:lnTo>
                    <a:pt x="175982" y="22823"/>
                  </a:lnTo>
                  <a:lnTo>
                    <a:pt x="166603" y="24315"/>
                  </a:lnTo>
                  <a:lnTo>
                    <a:pt x="157387" y="28432"/>
                  </a:lnTo>
                  <a:lnTo>
                    <a:pt x="148566" y="35012"/>
                  </a:lnTo>
                  <a:lnTo>
                    <a:pt x="140338" y="43479"/>
                  </a:lnTo>
                  <a:lnTo>
                    <a:pt x="132957" y="53056"/>
                  </a:lnTo>
                  <a:lnTo>
                    <a:pt x="126483" y="63196"/>
                  </a:lnTo>
                  <a:lnTo>
                    <a:pt x="121136" y="73763"/>
                  </a:lnTo>
                  <a:lnTo>
                    <a:pt x="117366" y="84914"/>
                  </a:lnTo>
                  <a:lnTo>
                    <a:pt x="115279" y="96702"/>
                  </a:lnTo>
                  <a:lnTo>
                    <a:pt x="114843" y="108736"/>
                  </a:lnTo>
                  <a:lnTo>
                    <a:pt x="116063" y="120290"/>
                  </a:lnTo>
                  <a:lnTo>
                    <a:pt x="118771" y="130988"/>
                  </a:lnTo>
                  <a:lnTo>
                    <a:pt x="122689" y="140800"/>
                  </a:lnTo>
                  <a:lnTo>
                    <a:pt x="127527" y="149851"/>
                  </a:lnTo>
                  <a:lnTo>
                    <a:pt x="133045" y="158301"/>
                  </a:lnTo>
                  <a:lnTo>
                    <a:pt x="139375" y="165976"/>
                  </a:lnTo>
                  <a:lnTo>
                    <a:pt x="146987" y="172386"/>
                  </a:lnTo>
                  <a:lnTo>
                    <a:pt x="156028" y="177359"/>
                  </a:lnTo>
                  <a:lnTo>
                    <a:pt x="166032" y="180699"/>
                  </a:lnTo>
                  <a:lnTo>
                    <a:pt x="176131" y="182043"/>
                  </a:lnTo>
                  <a:lnTo>
                    <a:pt x="185846" y="181374"/>
                  </a:lnTo>
                  <a:lnTo>
                    <a:pt x="195658" y="179290"/>
                  </a:lnTo>
                  <a:lnTo>
                    <a:pt x="206740" y="175263"/>
                  </a:lnTo>
                  <a:lnTo>
                    <a:pt x="221098" y="16845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464704" y="838084"/>
              <a:ext cx="105286" cy="130538"/>
            </a:xfrm>
            <a:custGeom>
              <a:avLst/>
              <a:gdLst/>
              <a:ahLst/>
              <a:cxnLst/>
              <a:rect l="0" t="0" r="0" b="0"/>
              <a:pathLst>
                <a:path w="105286" h="130538">
                  <a:moveTo>
                    <a:pt x="0" y="35781"/>
                  </a:moveTo>
                  <a:lnTo>
                    <a:pt x="2934" y="47449"/>
                  </a:lnTo>
                  <a:lnTo>
                    <a:pt x="5716" y="57938"/>
                  </a:lnTo>
                  <a:lnTo>
                    <a:pt x="8595" y="68160"/>
                  </a:lnTo>
                  <a:lnTo>
                    <a:pt x="10856" y="75531"/>
                  </a:lnTo>
                  <a:lnTo>
                    <a:pt x="11757" y="76668"/>
                  </a:lnTo>
                  <a:lnTo>
                    <a:pt x="11872" y="72676"/>
                  </a:lnTo>
                  <a:lnTo>
                    <a:pt x="11689" y="65217"/>
                  </a:lnTo>
                  <a:lnTo>
                    <a:pt x="11434" y="55488"/>
                  </a:lnTo>
                  <a:lnTo>
                    <a:pt x="11210" y="44296"/>
                  </a:lnTo>
                  <a:lnTo>
                    <a:pt x="11538" y="32643"/>
                  </a:lnTo>
                  <a:lnTo>
                    <a:pt x="13340" y="21784"/>
                  </a:lnTo>
                  <a:lnTo>
                    <a:pt x="16996" y="12341"/>
                  </a:lnTo>
                  <a:lnTo>
                    <a:pt x="22401" y="5013"/>
                  </a:lnTo>
                  <a:lnTo>
                    <a:pt x="29240" y="818"/>
                  </a:lnTo>
                  <a:lnTo>
                    <a:pt x="37169" y="0"/>
                  </a:lnTo>
                  <a:lnTo>
                    <a:pt x="45726" y="2179"/>
                  </a:lnTo>
                  <a:lnTo>
                    <a:pt x="54375" y="6747"/>
                  </a:lnTo>
                  <a:lnTo>
                    <a:pt x="62810" y="13106"/>
                  </a:lnTo>
                  <a:lnTo>
                    <a:pt x="70774" y="20758"/>
                  </a:lnTo>
                  <a:lnTo>
                    <a:pt x="77975" y="29321"/>
                  </a:lnTo>
                  <a:lnTo>
                    <a:pt x="84334" y="38521"/>
                  </a:lnTo>
                  <a:lnTo>
                    <a:pt x="89775" y="48321"/>
                  </a:lnTo>
                  <a:lnTo>
                    <a:pt x="94139" y="58892"/>
                  </a:lnTo>
                  <a:lnTo>
                    <a:pt x="97447" y="70253"/>
                  </a:lnTo>
                  <a:lnTo>
                    <a:pt x="99862" y="81890"/>
                  </a:lnTo>
                  <a:lnTo>
                    <a:pt x="101836" y="94080"/>
                  </a:lnTo>
                  <a:lnTo>
                    <a:pt x="103544" y="109014"/>
                  </a:lnTo>
                  <a:lnTo>
                    <a:pt x="105285" y="13053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591046" y="536953"/>
              <a:ext cx="42116" cy="400084"/>
            </a:xfrm>
            <a:custGeom>
              <a:avLst/>
              <a:gdLst/>
              <a:ahLst/>
              <a:cxnLst/>
              <a:rect l="0" t="0" r="0" b="0"/>
              <a:pathLst>
                <a:path w="42116" h="400084">
                  <a:moveTo>
                    <a:pt x="0" y="0"/>
                  </a:moveTo>
                  <a:lnTo>
                    <a:pt x="5" y="8664"/>
                  </a:lnTo>
                  <a:lnTo>
                    <a:pt x="178" y="20667"/>
                  </a:lnTo>
                  <a:lnTo>
                    <a:pt x="826" y="33548"/>
                  </a:lnTo>
                  <a:lnTo>
                    <a:pt x="2075" y="46319"/>
                  </a:lnTo>
                  <a:lnTo>
                    <a:pt x="3728" y="59171"/>
                  </a:lnTo>
                  <a:lnTo>
                    <a:pt x="5376" y="73005"/>
                  </a:lnTo>
                  <a:lnTo>
                    <a:pt x="6783" y="88262"/>
                  </a:lnTo>
                  <a:lnTo>
                    <a:pt x="8049" y="104442"/>
                  </a:lnTo>
                  <a:lnTo>
                    <a:pt x="9505" y="120396"/>
                  </a:lnTo>
                  <a:lnTo>
                    <a:pt x="11332" y="135467"/>
                  </a:lnTo>
                  <a:lnTo>
                    <a:pt x="13389" y="149671"/>
                  </a:lnTo>
                  <a:lnTo>
                    <a:pt x="15317" y="163423"/>
                  </a:lnTo>
                  <a:lnTo>
                    <a:pt x="16910" y="177050"/>
                  </a:lnTo>
                  <a:lnTo>
                    <a:pt x="18132" y="191033"/>
                  </a:lnTo>
                  <a:lnTo>
                    <a:pt x="19029" y="206040"/>
                  </a:lnTo>
                  <a:lnTo>
                    <a:pt x="19666" y="222330"/>
                  </a:lnTo>
                  <a:lnTo>
                    <a:pt x="20111" y="239665"/>
                  </a:lnTo>
                  <a:lnTo>
                    <a:pt x="20418" y="257520"/>
                  </a:lnTo>
                  <a:lnTo>
                    <a:pt x="20631" y="275518"/>
                  </a:lnTo>
                  <a:lnTo>
                    <a:pt x="20945" y="293160"/>
                  </a:lnTo>
                  <a:lnTo>
                    <a:pt x="21689" y="309772"/>
                  </a:lnTo>
                  <a:lnTo>
                    <a:pt x="23006" y="325083"/>
                  </a:lnTo>
                  <a:lnTo>
                    <a:pt x="24912" y="339108"/>
                  </a:lnTo>
                  <a:lnTo>
                    <a:pt x="27674" y="353545"/>
                  </a:lnTo>
                  <a:lnTo>
                    <a:pt x="32654" y="371896"/>
                  </a:lnTo>
                  <a:lnTo>
                    <a:pt x="42115" y="40008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454176" y="684352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227553" y="67"/>
                  </a:lnTo>
                  <a:lnTo>
                    <a:pt x="214283" y="707"/>
                  </a:lnTo>
                  <a:lnTo>
                    <a:pt x="201081" y="2004"/>
                  </a:lnTo>
                  <a:lnTo>
                    <a:pt x="187738" y="3863"/>
                  </a:lnTo>
                  <a:lnTo>
                    <a:pt x="174231" y="6180"/>
                  </a:lnTo>
                  <a:lnTo>
                    <a:pt x="160573" y="8842"/>
                  </a:lnTo>
                  <a:lnTo>
                    <a:pt x="146634" y="11593"/>
                  </a:lnTo>
                  <a:lnTo>
                    <a:pt x="132136" y="14051"/>
                  </a:lnTo>
                  <a:lnTo>
                    <a:pt x="116975" y="16038"/>
                  </a:lnTo>
                  <a:lnTo>
                    <a:pt x="101199" y="17709"/>
                  </a:lnTo>
                  <a:lnTo>
                    <a:pt x="84924" y="19445"/>
                  </a:lnTo>
                  <a:lnTo>
                    <a:pt x="68294" y="21463"/>
                  </a:lnTo>
                  <a:lnTo>
                    <a:pt x="52168" y="23661"/>
                  </a:lnTo>
                  <a:lnTo>
                    <a:pt x="36535" y="25913"/>
                  </a:lnTo>
                  <a:lnTo>
                    <a:pt x="20022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648198" y="804586"/>
              <a:ext cx="163948" cy="148777"/>
            </a:xfrm>
            <a:custGeom>
              <a:avLst/>
              <a:gdLst/>
              <a:ahLst/>
              <a:cxnLst/>
              <a:rect l="0" t="0" r="0" b="0"/>
              <a:pathLst>
                <a:path w="163948" h="148777">
                  <a:moveTo>
                    <a:pt x="90248" y="58750"/>
                  </a:moveTo>
                  <a:lnTo>
                    <a:pt x="87246" y="47082"/>
                  </a:lnTo>
                  <a:lnTo>
                    <a:pt x="83824" y="36593"/>
                  </a:lnTo>
                  <a:lnTo>
                    <a:pt x="79624" y="26310"/>
                  </a:lnTo>
                  <a:lnTo>
                    <a:pt x="74551" y="16700"/>
                  </a:lnTo>
                  <a:lnTo>
                    <a:pt x="68420" y="8950"/>
                  </a:lnTo>
                  <a:lnTo>
                    <a:pt x="61242" y="3578"/>
                  </a:lnTo>
                  <a:lnTo>
                    <a:pt x="53328" y="624"/>
                  </a:lnTo>
                  <a:lnTo>
                    <a:pt x="45181" y="0"/>
                  </a:lnTo>
                  <a:lnTo>
                    <a:pt x="37118" y="1402"/>
                  </a:lnTo>
                  <a:lnTo>
                    <a:pt x="29420" y="4579"/>
                  </a:lnTo>
                  <a:lnTo>
                    <a:pt x="22403" y="9436"/>
                  </a:lnTo>
                  <a:lnTo>
                    <a:pt x="16172" y="15773"/>
                  </a:lnTo>
                  <a:lnTo>
                    <a:pt x="10821" y="23465"/>
                  </a:lnTo>
                  <a:lnTo>
                    <a:pt x="6516" y="32529"/>
                  </a:lnTo>
                  <a:lnTo>
                    <a:pt x="3252" y="42853"/>
                  </a:lnTo>
                  <a:lnTo>
                    <a:pt x="1042" y="54380"/>
                  </a:lnTo>
                  <a:lnTo>
                    <a:pt x="0" y="67174"/>
                  </a:lnTo>
                  <a:lnTo>
                    <a:pt x="79" y="81138"/>
                  </a:lnTo>
                  <a:lnTo>
                    <a:pt x="1267" y="95583"/>
                  </a:lnTo>
                  <a:lnTo>
                    <a:pt x="3659" y="109359"/>
                  </a:lnTo>
                  <a:lnTo>
                    <a:pt x="7199" y="121865"/>
                  </a:lnTo>
                  <a:lnTo>
                    <a:pt x="11863" y="132547"/>
                  </a:lnTo>
                  <a:lnTo>
                    <a:pt x="17741" y="140667"/>
                  </a:lnTo>
                  <a:lnTo>
                    <a:pt x="24766" y="146077"/>
                  </a:lnTo>
                  <a:lnTo>
                    <a:pt x="32585" y="148776"/>
                  </a:lnTo>
                  <a:lnTo>
                    <a:pt x="40669" y="148642"/>
                  </a:lnTo>
                  <a:lnTo>
                    <a:pt x="48693" y="145891"/>
                  </a:lnTo>
                  <a:lnTo>
                    <a:pt x="56366" y="140981"/>
                  </a:lnTo>
                  <a:lnTo>
                    <a:pt x="63366" y="134415"/>
                  </a:lnTo>
                  <a:lnTo>
                    <a:pt x="69586" y="126632"/>
                  </a:lnTo>
                  <a:lnTo>
                    <a:pt x="74932" y="117817"/>
                  </a:lnTo>
                  <a:lnTo>
                    <a:pt x="79233" y="107923"/>
                  </a:lnTo>
                  <a:lnTo>
                    <a:pt x="82523" y="97079"/>
                  </a:lnTo>
                  <a:lnTo>
                    <a:pt x="85853" y="87876"/>
                  </a:lnTo>
                  <a:lnTo>
                    <a:pt x="90134" y="83801"/>
                  </a:lnTo>
                  <a:lnTo>
                    <a:pt x="94768" y="84327"/>
                  </a:lnTo>
                  <a:lnTo>
                    <a:pt x="99715" y="87764"/>
                  </a:lnTo>
                  <a:lnTo>
                    <a:pt x="105061" y="92833"/>
                  </a:lnTo>
                  <a:lnTo>
                    <a:pt x="110809" y="98785"/>
                  </a:lnTo>
                  <a:lnTo>
                    <a:pt x="116901" y="105202"/>
                  </a:lnTo>
                  <a:lnTo>
                    <a:pt x="123344" y="111563"/>
                  </a:lnTo>
                  <a:lnTo>
                    <a:pt x="131067" y="117780"/>
                  </a:lnTo>
                  <a:lnTo>
                    <a:pt x="142983" y="124394"/>
                  </a:lnTo>
                  <a:lnTo>
                    <a:pt x="163947" y="13245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814857" y="547481"/>
              <a:ext cx="39403" cy="389556"/>
            </a:xfrm>
            <a:custGeom>
              <a:avLst/>
              <a:gdLst/>
              <a:ahLst/>
              <a:cxnLst/>
              <a:rect l="0" t="0" r="0" b="0"/>
              <a:pathLst>
                <a:path w="39403" h="389556">
                  <a:moveTo>
                    <a:pt x="7816" y="0"/>
                  </a:moveTo>
                  <a:lnTo>
                    <a:pt x="4950" y="8936"/>
                  </a:lnTo>
                  <a:lnTo>
                    <a:pt x="2808" y="18563"/>
                  </a:lnTo>
                  <a:lnTo>
                    <a:pt x="1210" y="29846"/>
                  </a:lnTo>
                  <a:lnTo>
                    <a:pt x="202" y="42340"/>
                  </a:lnTo>
                  <a:lnTo>
                    <a:pt x="0" y="55172"/>
                  </a:lnTo>
                  <a:lnTo>
                    <a:pt x="652" y="67795"/>
                  </a:lnTo>
                  <a:lnTo>
                    <a:pt x="1891" y="80178"/>
                  </a:lnTo>
                  <a:lnTo>
                    <a:pt x="3255" y="92621"/>
                  </a:lnTo>
                  <a:lnTo>
                    <a:pt x="4464" y="105333"/>
                  </a:lnTo>
                  <a:lnTo>
                    <a:pt x="5426" y="118853"/>
                  </a:lnTo>
                  <a:lnTo>
                    <a:pt x="6146" y="134071"/>
                  </a:lnTo>
                  <a:lnTo>
                    <a:pt x="6669" y="151305"/>
                  </a:lnTo>
                  <a:lnTo>
                    <a:pt x="7207" y="169747"/>
                  </a:lnTo>
                  <a:lnTo>
                    <a:pt x="8108" y="187818"/>
                  </a:lnTo>
                  <a:lnTo>
                    <a:pt x="9531" y="204640"/>
                  </a:lnTo>
                  <a:lnTo>
                    <a:pt x="11301" y="220355"/>
                  </a:lnTo>
                  <a:lnTo>
                    <a:pt x="13029" y="235735"/>
                  </a:lnTo>
                  <a:lnTo>
                    <a:pt x="14489" y="251297"/>
                  </a:lnTo>
                  <a:lnTo>
                    <a:pt x="15792" y="267073"/>
                  </a:lnTo>
                  <a:lnTo>
                    <a:pt x="17271" y="282765"/>
                  </a:lnTo>
                  <a:lnTo>
                    <a:pt x="19119" y="298179"/>
                  </a:lnTo>
                  <a:lnTo>
                    <a:pt x="21361" y="313111"/>
                  </a:lnTo>
                  <a:lnTo>
                    <a:pt x="23945" y="327284"/>
                  </a:lnTo>
                  <a:lnTo>
                    <a:pt x="26792" y="340614"/>
                  </a:lnTo>
                  <a:lnTo>
                    <a:pt x="29682" y="352740"/>
                  </a:lnTo>
                  <a:lnTo>
                    <a:pt x="32540" y="364125"/>
                  </a:lnTo>
                  <a:lnTo>
                    <a:pt x="35619" y="375770"/>
                  </a:lnTo>
                  <a:lnTo>
                    <a:pt x="39402" y="38955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180642" y="610652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31586" y="294798"/>
                  </a:moveTo>
                  <a:lnTo>
                    <a:pt x="31585" y="282929"/>
                  </a:lnTo>
                  <a:lnTo>
                    <a:pt x="31585" y="270520"/>
                  </a:lnTo>
                  <a:lnTo>
                    <a:pt x="31581" y="256333"/>
                  </a:lnTo>
                  <a:lnTo>
                    <a:pt x="31409" y="240625"/>
                  </a:lnTo>
                  <a:lnTo>
                    <a:pt x="30761" y="223981"/>
                  </a:lnTo>
                  <a:lnTo>
                    <a:pt x="29512" y="206849"/>
                  </a:lnTo>
                  <a:lnTo>
                    <a:pt x="27859" y="189648"/>
                  </a:lnTo>
                  <a:lnTo>
                    <a:pt x="26212" y="172814"/>
                  </a:lnTo>
                  <a:lnTo>
                    <a:pt x="24803" y="156537"/>
                  </a:lnTo>
                  <a:lnTo>
                    <a:pt x="23538" y="140814"/>
                  </a:lnTo>
                  <a:lnTo>
                    <a:pt x="22082" y="125556"/>
                  </a:lnTo>
                  <a:lnTo>
                    <a:pt x="20251" y="110657"/>
                  </a:lnTo>
                  <a:lnTo>
                    <a:pt x="18021" y="96021"/>
                  </a:lnTo>
                  <a:lnTo>
                    <a:pt x="15444" y="81573"/>
                  </a:lnTo>
                  <a:lnTo>
                    <a:pt x="12601" y="67270"/>
                  </a:lnTo>
                  <a:lnTo>
                    <a:pt x="9714" y="53483"/>
                  </a:lnTo>
                  <a:lnTo>
                    <a:pt x="6857" y="39534"/>
                  </a:lnTo>
                  <a:lnTo>
                    <a:pt x="3781" y="230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085886" y="572432"/>
              <a:ext cx="302432" cy="355055"/>
            </a:xfrm>
            <a:custGeom>
              <a:avLst/>
              <a:gdLst/>
              <a:ahLst/>
              <a:cxnLst/>
              <a:rect l="0" t="0" r="0" b="0"/>
              <a:pathLst>
                <a:path w="302432" h="355055">
                  <a:moveTo>
                    <a:pt x="0" y="17163"/>
                  </a:moveTo>
                  <a:lnTo>
                    <a:pt x="8802" y="14230"/>
                  </a:lnTo>
                  <a:lnTo>
                    <a:pt x="17148" y="11447"/>
                  </a:lnTo>
                  <a:lnTo>
                    <a:pt x="25856" y="8552"/>
                  </a:lnTo>
                  <a:lnTo>
                    <a:pt x="35323" y="5685"/>
                  </a:lnTo>
                  <a:lnTo>
                    <a:pt x="46114" y="3168"/>
                  </a:lnTo>
                  <a:lnTo>
                    <a:pt x="58413" y="1167"/>
                  </a:lnTo>
                  <a:lnTo>
                    <a:pt x="72078" y="0"/>
                  </a:lnTo>
                  <a:lnTo>
                    <a:pt x="86845" y="202"/>
                  </a:lnTo>
                  <a:lnTo>
                    <a:pt x="102439" y="1935"/>
                  </a:lnTo>
                  <a:lnTo>
                    <a:pt x="118468" y="5050"/>
                  </a:lnTo>
                  <a:lnTo>
                    <a:pt x="134445" y="9275"/>
                  </a:lnTo>
                  <a:lnTo>
                    <a:pt x="150109" y="14341"/>
                  </a:lnTo>
                  <a:lnTo>
                    <a:pt x="165235" y="20181"/>
                  </a:lnTo>
                  <a:lnTo>
                    <a:pt x="179554" y="26924"/>
                  </a:lnTo>
                  <a:lnTo>
                    <a:pt x="192996" y="34564"/>
                  </a:lnTo>
                  <a:lnTo>
                    <a:pt x="205500" y="42812"/>
                  </a:lnTo>
                  <a:lnTo>
                    <a:pt x="216912" y="51193"/>
                  </a:lnTo>
                  <a:lnTo>
                    <a:pt x="227259" y="59433"/>
                  </a:lnTo>
                  <a:lnTo>
                    <a:pt x="236700" y="67762"/>
                  </a:lnTo>
                  <a:lnTo>
                    <a:pt x="245437" y="76799"/>
                  </a:lnTo>
                  <a:lnTo>
                    <a:pt x="253652" y="86846"/>
                  </a:lnTo>
                  <a:lnTo>
                    <a:pt x="261493" y="97882"/>
                  </a:lnTo>
                  <a:lnTo>
                    <a:pt x="269073" y="109748"/>
                  </a:lnTo>
                  <a:lnTo>
                    <a:pt x="276464" y="122253"/>
                  </a:lnTo>
                  <a:lnTo>
                    <a:pt x="283393" y="135227"/>
                  </a:lnTo>
                  <a:lnTo>
                    <a:pt x="289288" y="148535"/>
                  </a:lnTo>
                  <a:lnTo>
                    <a:pt x="293915" y="162076"/>
                  </a:lnTo>
                  <a:lnTo>
                    <a:pt x="297361" y="175778"/>
                  </a:lnTo>
                  <a:lnTo>
                    <a:pt x="299838" y="189589"/>
                  </a:lnTo>
                  <a:lnTo>
                    <a:pt x="301571" y="203475"/>
                  </a:lnTo>
                  <a:lnTo>
                    <a:pt x="302431" y="217411"/>
                  </a:lnTo>
                  <a:lnTo>
                    <a:pt x="301960" y="231380"/>
                  </a:lnTo>
                  <a:lnTo>
                    <a:pt x="300011" y="245368"/>
                  </a:lnTo>
                  <a:lnTo>
                    <a:pt x="296565" y="259203"/>
                  </a:lnTo>
                  <a:lnTo>
                    <a:pt x="291580" y="272572"/>
                  </a:lnTo>
                  <a:lnTo>
                    <a:pt x="285182" y="285339"/>
                  </a:lnTo>
                  <a:lnTo>
                    <a:pt x="277462" y="297369"/>
                  </a:lnTo>
                  <a:lnTo>
                    <a:pt x="268385" y="308456"/>
                  </a:lnTo>
                  <a:lnTo>
                    <a:pt x="258059" y="318576"/>
                  </a:lnTo>
                  <a:lnTo>
                    <a:pt x="246703" y="327695"/>
                  </a:lnTo>
                  <a:lnTo>
                    <a:pt x="234558" y="335682"/>
                  </a:lnTo>
                  <a:lnTo>
                    <a:pt x="221832" y="342566"/>
                  </a:lnTo>
                  <a:lnTo>
                    <a:pt x="208695" y="348190"/>
                  </a:lnTo>
                  <a:lnTo>
                    <a:pt x="195270" y="352146"/>
                  </a:lnTo>
                  <a:lnTo>
                    <a:pt x="181647" y="354362"/>
                  </a:lnTo>
                  <a:lnTo>
                    <a:pt x="167888" y="355054"/>
                  </a:lnTo>
                  <a:lnTo>
                    <a:pt x="154038" y="354539"/>
                  </a:lnTo>
                  <a:lnTo>
                    <a:pt x="140126" y="353126"/>
                  </a:lnTo>
                  <a:lnTo>
                    <a:pt x="126172" y="351231"/>
                  </a:lnTo>
                  <a:lnTo>
                    <a:pt x="112191" y="349355"/>
                  </a:lnTo>
                  <a:lnTo>
                    <a:pt x="98195" y="347762"/>
                  </a:lnTo>
                  <a:lnTo>
                    <a:pt x="84355" y="346356"/>
                  </a:lnTo>
                  <a:lnTo>
                    <a:pt x="70982" y="344798"/>
                  </a:lnTo>
                  <a:lnTo>
                    <a:pt x="58223" y="342899"/>
                  </a:lnTo>
                  <a:lnTo>
                    <a:pt x="46495" y="340782"/>
                  </a:lnTo>
                  <a:lnTo>
                    <a:pt x="35429" y="338592"/>
                  </a:lnTo>
                  <a:lnTo>
                    <a:pt x="24050" y="336132"/>
                  </a:lnTo>
                  <a:lnTo>
                    <a:pt x="10529" y="33301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443855" y="81069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6" y="50132"/>
                  </a:lnTo>
                  <a:lnTo>
                    <a:pt x="825" y="63812"/>
                  </a:lnTo>
                  <a:lnTo>
                    <a:pt x="2075" y="77014"/>
                  </a:lnTo>
                  <a:lnTo>
                    <a:pt x="3736" y="89162"/>
                  </a:lnTo>
                  <a:lnTo>
                    <a:pt x="5562" y="100617"/>
                  </a:lnTo>
                  <a:lnTo>
                    <a:pt x="7716" y="112381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443855" y="70540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485969" y="726466"/>
              <a:ext cx="126343" cy="174160"/>
            </a:xfrm>
            <a:custGeom>
              <a:avLst/>
              <a:gdLst/>
              <a:ahLst/>
              <a:cxnLst/>
              <a:rect l="0" t="0" r="0" b="0"/>
              <a:pathLst>
                <a:path w="126343" h="174160">
                  <a:moveTo>
                    <a:pt x="0" y="0"/>
                  </a:moveTo>
                  <a:lnTo>
                    <a:pt x="2934" y="14535"/>
                  </a:lnTo>
                  <a:lnTo>
                    <a:pt x="5715" y="27165"/>
                  </a:lnTo>
                  <a:lnTo>
                    <a:pt x="8620" y="39070"/>
                  </a:lnTo>
                  <a:lnTo>
                    <a:pt x="11833" y="50552"/>
                  </a:lnTo>
                  <a:lnTo>
                    <a:pt x="15646" y="61744"/>
                  </a:lnTo>
                  <a:lnTo>
                    <a:pt x="20159" y="72731"/>
                  </a:lnTo>
                  <a:lnTo>
                    <a:pt x="25150" y="83574"/>
                  </a:lnTo>
                  <a:lnTo>
                    <a:pt x="30190" y="94316"/>
                  </a:lnTo>
                  <a:lnTo>
                    <a:pt x="35021" y="104989"/>
                  </a:lnTo>
                  <a:lnTo>
                    <a:pt x="39568" y="115615"/>
                  </a:lnTo>
                  <a:lnTo>
                    <a:pt x="43849" y="126209"/>
                  </a:lnTo>
                  <a:lnTo>
                    <a:pt x="47916" y="136777"/>
                  </a:lnTo>
                  <a:lnTo>
                    <a:pt x="51986" y="147162"/>
                  </a:lnTo>
                  <a:lnTo>
                    <a:pt x="56413" y="157062"/>
                  </a:lnTo>
                  <a:lnTo>
                    <a:pt x="61360" y="166294"/>
                  </a:lnTo>
                  <a:lnTo>
                    <a:pt x="66850" y="172911"/>
                  </a:lnTo>
                  <a:lnTo>
                    <a:pt x="72154" y="174159"/>
                  </a:lnTo>
                  <a:lnTo>
                    <a:pt x="76340" y="170549"/>
                  </a:lnTo>
                  <a:lnTo>
                    <a:pt x="79728" y="163827"/>
                  </a:lnTo>
                  <a:lnTo>
                    <a:pt x="82795" y="155356"/>
                  </a:lnTo>
                  <a:lnTo>
                    <a:pt x="85813" y="145943"/>
                  </a:lnTo>
                  <a:lnTo>
                    <a:pt x="88895" y="136029"/>
                  </a:lnTo>
                  <a:lnTo>
                    <a:pt x="92073" y="125844"/>
                  </a:lnTo>
                  <a:lnTo>
                    <a:pt x="95506" y="115513"/>
                  </a:lnTo>
                  <a:lnTo>
                    <a:pt x="99485" y="105100"/>
                  </a:lnTo>
                  <a:lnTo>
                    <a:pt x="104113" y="94641"/>
                  </a:lnTo>
                  <a:lnTo>
                    <a:pt x="109037" y="84031"/>
                  </a:lnTo>
                  <a:lnTo>
                    <a:pt x="114020" y="71683"/>
                  </a:lnTo>
                  <a:lnTo>
                    <a:pt x="119501" y="53157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664954" y="800165"/>
              <a:ext cx="21057" cy="147400"/>
            </a:xfrm>
            <a:custGeom>
              <a:avLst/>
              <a:gdLst/>
              <a:ahLst/>
              <a:cxnLst/>
              <a:rect l="0" t="0" r="0" b="0"/>
              <a:pathLst>
                <a:path w="21057" h="147400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3" y="41074"/>
                  </a:lnTo>
                  <a:lnTo>
                    <a:pt x="3863" y="54416"/>
                  </a:lnTo>
                  <a:lnTo>
                    <a:pt x="6180" y="67925"/>
                  </a:lnTo>
                  <a:lnTo>
                    <a:pt x="8842" y="81565"/>
                  </a:lnTo>
                  <a:lnTo>
                    <a:pt x="11603" y="94890"/>
                  </a:lnTo>
                  <a:lnTo>
                    <a:pt x="14361" y="108472"/>
                  </a:lnTo>
                  <a:lnTo>
                    <a:pt x="17355" y="124623"/>
                  </a:lnTo>
                  <a:lnTo>
                    <a:pt x="21056" y="14739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654425" y="67382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776575" y="561477"/>
              <a:ext cx="291541" cy="407145"/>
            </a:xfrm>
            <a:custGeom>
              <a:avLst/>
              <a:gdLst/>
              <a:ahLst/>
              <a:cxnLst/>
              <a:rect l="0" t="0" r="0" b="0"/>
              <a:pathLst>
                <a:path w="291541" h="407145">
                  <a:moveTo>
                    <a:pt x="77891" y="301859"/>
                  </a:moveTo>
                  <a:lnTo>
                    <a:pt x="86356" y="295925"/>
                  </a:lnTo>
                  <a:lnTo>
                    <a:pt x="91503" y="289720"/>
                  </a:lnTo>
                  <a:lnTo>
                    <a:pt x="93710" y="282638"/>
                  </a:lnTo>
                  <a:lnTo>
                    <a:pt x="93186" y="275216"/>
                  </a:lnTo>
                  <a:lnTo>
                    <a:pt x="89803" y="268515"/>
                  </a:lnTo>
                  <a:lnTo>
                    <a:pt x="83760" y="263084"/>
                  </a:lnTo>
                  <a:lnTo>
                    <a:pt x="75677" y="259134"/>
                  </a:lnTo>
                  <a:lnTo>
                    <a:pt x="66371" y="256782"/>
                  </a:lnTo>
                  <a:lnTo>
                    <a:pt x="56426" y="255920"/>
                  </a:lnTo>
                  <a:lnTo>
                    <a:pt x="46332" y="256613"/>
                  </a:lnTo>
                  <a:lnTo>
                    <a:pt x="36564" y="259190"/>
                  </a:lnTo>
                  <a:lnTo>
                    <a:pt x="27341" y="263669"/>
                  </a:lnTo>
                  <a:lnTo>
                    <a:pt x="18998" y="270115"/>
                  </a:lnTo>
                  <a:lnTo>
                    <a:pt x="12064" y="278793"/>
                  </a:lnTo>
                  <a:lnTo>
                    <a:pt x="6698" y="289624"/>
                  </a:lnTo>
                  <a:lnTo>
                    <a:pt x="2909" y="301947"/>
                  </a:lnTo>
                  <a:lnTo>
                    <a:pt x="723" y="314741"/>
                  </a:lnTo>
                  <a:lnTo>
                    <a:pt x="0" y="327371"/>
                  </a:lnTo>
                  <a:lnTo>
                    <a:pt x="801" y="339441"/>
                  </a:lnTo>
                  <a:lnTo>
                    <a:pt x="3458" y="350619"/>
                  </a:lnTo>
                  <a:lnTo>
                    <a:pt x="7979" y="360820"/>
                  </a:lnTo>
                  <a:lnTo>
                    <a:pt x="13947" y="369499"/>
                  </a:lnTo>
                  <a:lnTo>
                    <a:pt x="20706" y="375601"/>
                  </a:lnTo>
                  <a:lnTo>
                    <a:pt x="27805" y="378774"/>
                  </a:lnTo>
                  <a:lnTo>
                    <a:pt x="35009" y="379127"/>
                  </a:lnTo>
                  <a:lnTo>
                    <a:pt x="42218" y="376863"/>
                  </a:lnTo>
                  <a:lnTo>
                    <a:pt x="49393" y="372379"/>
                  </a:lnTo>
                  <a:lnTo>
                    <a:pt x="56363" y="366152"/>
                  </a:lnTo>
                  <a:lnTo>
                    <a:pt x="62824" y="358627"/>
                  </a:lnTo>
                  <a:lnTo>
                    <a:pt x="68654" y="350163"/>
                  </a:lnTo>
                  <a:lnTo>
                    <a:pt x="73892" y="340874"/>
                  </a:lnTo>
                  <a:lnTo>
                    <a:pt x="78646" y="330656"/>
                  </a:lnTo>
                  <a:lnTo>
                    <a:pt x="83029" y="319525"/>
                  </a:lnTo>
                  <a:lnTo>
                    <a:pt x="87145" y="307779"/>
                  </a:lnTo>
                  <a:lnTo>
                    <a:pt x="91069" y="295894"/>
                  </a:lnTo>
                  <a:lnTo>
                    <a:pt x="94856" y="284145"/>
                  </a:lnTo>
                  <a:lnTo>
                    <a:pt x="98382" y="272136"/>
                  </a:lnTo>
                  <a:lnTo>
                    <a:pt x="101372" y="258942"/>
                  </a:lnTo>
                  <a:lnTo>
                    <a:pt x="103714" y="244134"/>
                  </a:lnTo>
                  <a:lnTo>
                    <a:pt x="105455" y="227763"/>
                  </a:lnTo>
                  <a:lnTo>
                    <a:pt x="106707" y="210092"/>
                  </a:lnTo>
                  <a:lnTo>
                    <a:pt x="107587" y="191421"/>
                  </a:lnTo>
                  <a:lnTo>
                    <a:pt x="108196" y="172020"/>
                  </a:lnTo>
                  <a:lnTo>
                    <a:pt x="108612" y="152098"/>
                  </a:lnTo>
                  <a:lnTo>
                    <a:pt x="108891" y="131823"/>
                  </a:lnTo>
                  <a:lnTo>
                    <a:pt x="108908" y="111634"/>
                  </a:lnTo>
                  <a:lnTo>
                    <a:pt x="108389" y="92226"/>
                  </a:lnTo>
                  <a:lnTo>
                    <a:pt x="107227" y="73912"/>
                  </a:lnTo>
                  <a:lnTo>
                    <a:pt x="105632" y="56664"/>
                  </a:lnTo>
                  <a:lnTo>
                    <a:pt x="104023" y="40307"/>
                  </a:lnTo>
                  <a:lnTo>
                    <a:pt x="102641" y="24665"/>
                  </a:lnTo>
                  <a:lnTo>
                    <a:pt x="101376" y="10740"/>
                  </a:lnTo>
                  <a:lnTo>
                    <a:pt x="99305" y="1870"/>
                  </a:lnTo>
                  <a:lnTo>
                    <a:pt x="96312" y="0"/>
                  </a:lnTo>
                  <a:lnTo>
                    <a:pt x="93764" y="3452"/>
                  </a:lnTo>
                  <a:lnTo>
                    <a:pt x="91965" y="10808"/>
                  </a:lnTo>
                  <a:lnTo>
                    <a:pt x="90761" y="21480"/>
                  </a:lnTo>
                  <a:lnTo>
                    <a:pt x="89966" y="34927"/>
                  </a:lnTo>
                  <a:lnTo>
                    <a:pt x="89443" y="50557"/>
                  </a:lnTo>
                  <a:lnTo>
                    <a:pt x="89099" y="67818"/>
                  </a:lnTo>
                  <a:lnTo>
                    <a:pt x="88869" y="86252"/>
                  </a:lnTo>
                  <a:lnTo>
                    <a:pt x="88719" y="105346"/>
                  </a:lnTo>
                  <a:lnTo>
                    <a:pt x="88618" y="124541"/>
                  </a:lnTo>
                  <a:lnTo>
                    <a:pt x="88551" y="143520"/>
                  </a:lnTo>
                  <a:lnTo>
                    <a:pt x="88508" y="162026"/>
                  </a:lnTo>
                  <a:lnTo>
                    <a:pt x="88479" y="179768"/>
                  </a:lnTo>
                  <a:lnTo>
                    <a:pt x="88463" y="196667"/>
                  </a:lnTo>
                  <a:lnTo>
                    <a:pt x="88624" y="212814"/>
                  </a:lnTo>
                  <a:lnTo>
                    <a:pt x="89263" y="228359"/>
                  </a:lnTo>
                  <a:lnTo>
                    <a:pt x="90515" y="243443"/>
                  </a:lnTo>
                  <a:lnTo>
                    <a:pt x="92508" y="257863"/>
                  </a:lnTo>
                  <a:lnTo>
                    <a:pt x="95450" y="271102"/>
                  </a:lnTo>
                  <a:lnTo>
                    <a:pt x="99359" y="282948"/>
                  </a:lnTo>
                  <a:lnTo>
                    <a:pt x="104102" y="292699"/>
                  </a:lnTo>
                  <a:lnTo>
                    <a:pt x="109502" y="299055"/>
                  </a:lnTo>
                  <a:lnTo>
                    <a:pt x="115396" y="301623"/>
                  </a:lnTo>
                  <a:lnTo>
                    <a:pt x="121811" y="300939"/>
                  </a:lnTo>
                  <a:lnTo>
                    <a:pt x="128947" y="297979"/>
                  </a:lnTo>
                  <a:lnTo>
                    <a:pt x="136864" y="293558"/>
                  </a:lnTo>
                  <a:lnTo>
                    <a:pt x="145638" y="288377"/>
                  </a:lnTo>
                  <a:lnTo>
                    <a:pt x="155439" y="283083"/>
                  </a:lnTo>
                  <a:lnTo>
                    <a:pt x="166254" y="278018"/>
                  </a:lnTo>
                  <a:lnTo>
                    <a:pt x="177769" y="273284"/>
                  </a:lnTo>
                  <a:lnTo>
                    <a:pt x="189492" y="268864"/>
                  </a:lnTo>
                  <a:lnTo>
                    <a:pt x="201119" y="264700"/>
                  </a:lnTo>
                  <a:lnTo>
                    <a:pt x="212705" y="260731"/>
                  </a:lnTo>
                  <a:lnTo>
                    <a:pt x="224550" y="256904"/>
                  </a:lnTo>
                  <a:lnTo>
                    <a:pt x="236806" y="253164"/>
                  </a:lnTo>
                  <a:lnTo>
                    <a:pt x="249157" y="248988"/>
                  </a:lnTo>
                  <a:lnTo>
                    <a:pt x="260922" y="243434"/>
                  </a:lnTo>
                  <a:lnTo>
                    <a:pt x="271744" y="236106"/>
                  </a:lnTo>
                  <a:lnTo>
                    <a:pt x="280961" y="227421"/>
                  </a:lnTo>
                  <a:lnTo>
                    <a:pt x="287481" y="218288"/>
                  </a:lnTo>
                  <a:lnTo>
                    <a:pt x="290966" y="209302"/>
                  </a:lnTo>
                  <a:lnTo>
                    <a:pt x="291540" y="200847"/>
                  </a:lnTo>
                  <a:lnTo>
                    <a:pt x="289432" y="193257"/>
                  </a:lnTo>
                  <a:lnTo>
                    <a:pt x="285056" y="186613"/>
                  </a:lnTo>
                  <a:lnTo>
                    <a:pt x="278902" y="181138"/>
                  </a:lnTo>
                  <a:lnTo>
                    <a:pt x="271426" y="177276"/>
                  </a:lnTo>
                  <a:lnTo>
                    <a:pt x="263001" y="175124"/>
                  </a:lnTo>
                  <a:lnTo>
                    <a:pt x="253907" y="174643"/>
                  </a:lnTo>
                  <a:lnTo>
                    <a:pt x="244353" y="175832"/>
                  </a:lnTo>
                  <a:lnTo>
                    <a:pt x="234485" y="178523"/>
                  </a:lnTo>
                  <a:lnTo>
                    <a:pt x="224571" y="182600"/>
                  </a:lnTo>
                  <a:lnTo>
                    <a:pt x="214988" y="188077"/>
                  </a:lnTo>
                  <a:lnTo>
                    <a:pt x="205916" y="194832"/>
                  </a:lnTo>
                  <a:lnTo>
                    <a:pt x="197519" y="202638"/>
                  </a:lnTo>
                  <a:lnTo>
                    <a:pt x="190025" y="211247"/>
                  </a:lnTo>
                  <a:lnTo>
                    <a:pt x="183470" y="220453"/>
                  </a:lnTo>
                  <a:lnTo>
                    <a:pt x="177897" y="230415"/>
                  </a:lnTo>
                  <a:lnTo>
                    <a:pt x="173444" y="241619"/>
                  </a:lnTo>
                  <a:lnTo>
                    <a:pt x="170081" y="254224"/>
                  </a:lnTo>
                  <a:lnTo>
                    <a:pt x="167805" y="267775"/>
                  </a:lnTo>
                  <a:lnTo>
                    <a:pt x="166717" y="281409"/>
                  </a:lnTo>
                  <a:lnTo>
                    <a:pt x="166762" y="294616"/>
                  </a:lnTo>
                  <a:lnTo>
                    <a:pt x="167758" y="307244"/>
                  </a:lnTo>
                  <a:lnTo>
                    <a:pt x="169489" y="319332"/>
                  </a:lnTo>
                  <a:lnTo>
                    <a:pt x="171766" y="330974"/>
                  </a:lnTo>
                  <a:lnTo>
                    <a:pt x="174598" y="342114"/>
                  </a:lnTo>
                  <a:lnTo>
                    <a:pt x="178177" y="352536"/>
                  </a:lnTo>
                  <a:lnTo>
                    <a:pt x="182552" y="362178"/>
                  </a:lnTo>
                  <a:lnTo>
                    <a:pt x="187796" y="370960"/>
                  </a:lnTo>
                  <a:lnTo>
                    <a:pt x="194072" y="378713"/>
                  </a:lnTo>
                  <a:lnTo>
                    <a:pt x="201358" y="385443"/>
                  </a:lnTo>
                  <a:lnTo>
                    <a:pt x="209045" y="391149"/>
                  </a:lnTo>
                  <a:lnTo>
                    <a:pt x="216790" y="396302"/>
                  </a:lnTo>
                  <a:lnTo>
                    <a:pt x="225270" y="401356"/>
                  </a:lnTo>
                  <a:lnTo>
                    <a:pt x="235819" y="40714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90798" y="969649"/>
              <a:ext cx="2684768" cy="62144"/>
            </a:xfrm>
            <a:custGeom>
              <a:avLst/>
              <a:gdLst/>
              <a:ahLst/>
              <a:cxnLst/>
              <a:rect l="0" t="0" r="0" b="0"/>
              <a:pathLst>
                <a:path w="2684768" h="62144">
                  <a:moveTo>
                    <a:pt x="2684767" y="41086"/>
                  </a:moveTo>
                  <a:lnTo>
                    <a:pt x="2673031" y="41086"/>
                  </a:lnTo>
                  <a:lnTo>
                    <a:pt x="2661902" y="41086"/>
                  </a:lnTo>
                  <a:lnTo>
                    <a:pt x="2650309" y="41082"/>
                  </a:lnTo>
                  <a:lnTo>
                    <a:pt x="2638320" y="40909"/>
                  </a:lnTo>
                  <a:lnTo>
                    <a:pt x="2626308" y="40260"/>
                  </a:lnTo>
                  <a:lnTo>
                    <a:pt x="2614501" y="39012"/>
                  </a:lnTo>
                  <a:lnTo>
                    <a:pt x="2602801" y="37359"/>
                  </a:lnTo>
                  <a:lnTo>
                    <a:pt x="2590885" y="35711"/>
                  </a:lnTo>
                  <a:lnTo>
                    <a:pt x="2578573" y="34308"/>
                  </a:lnTo>
                  <a:lnTo>
                    <a:pt x="2565847" y="33215"/>
                  </a:lnTo>
                  <a:lnTo>
                    <a:pt x="2552764" y="32407"/>
                  </a:lnTo>
                  <a:lnTo>
                    <a:pt x="2539399" y="31829"/>
                  </a:lnTo>
                  <a:lnTo>
                    <a:pt x="2525660" y="31424"/>
                  </a:lnTo>
                  <a:lnTo>
                    <a:pt x="2511298" y="31145"/>
                  </a:lnTo>
                  <a:lnTo>
                    <a:pt x="2496233" y="30954"/>
                  </a:lnTo>
                  <a:lnTo>
                    <a:pt x="2480691" y="30824"/>
                  </a:lnTo>
                  <a:lnTo>
                    <a:pt x="2465105" y="30736"/>
                  </a:lnTo>
                  <a:lnTo>
                    <a:pt x="2449728" y="30677"/>
                  </a:lnTo>
                  <a:lnTo>
                    <a:pt x="2434470" y="30638"/>
                  </a:lnTo>
                  <a:lnTo>
                    <a:pt x="2419007" y="30611"/>
                  </a:lnTo>
                  <a:lnTo>
                    <a:pt x="2403158" y="30589"/>
                  </a:lnTo>
                  <a:lnTo>
                    <a:pt x="2386904" y="30404"/>
                  </a:lnTo>
                  <a:lnTo>
                    <a:pt x="2370298" y="29748"/>
                  </a:lnTo>
                  <a:lnTo>
                    <a:pt x="2353424" y="28499"/>
                  </a:lnTo>
                  <a:lnTo>
                    <a:pt x="2336516" y="27015"/>
                  </a:lnTo>
                  <a:lnTo>
                    <a:pt x="2319936" y="26013"/>
                  </a:lnTo>
                  <a:lnTo>
                    <a:pt x="2303861" y="25857"/>
                  </a:lnTo>
                  <a:lnTo>
                    <a:pt x="2288286" y="26416"/>
                  </a:lnTo>
                  <a:lnTo>
                    <a:pt x="2273135" y="27256"/>
                  </a:lnTo>
                  <a:lnTo>
                    <a:pt x="2258305" y="28080"/>
                  </a:lnTo>
                  <a:lnTo>
                    <a:pt x="2243547" y="28767"/>
                  </a:lnTo>
                  <a:lnTo>
                    <a:pt x="2228486" y="29296"/>
                  </a:lnTo>
                  <a:lnTo>
                    <a:pt x="2212945" y="29682"/>
                  </a:lnTo>
                  <a:lnTo>
                    <a:pt x="2197082" y="29957"/>
                  </a:lnTo>
                  <a:lnTo>
                    <a:pt x="2181279" y="30149"/>
                  </a:lnTo>
                  <a:lnTo>
                    <a:pt x="2165760" y="30277"/>
                  </a:lnTo>
                  <a:lnTo>
                    <a:pt x="2150576" y="30194"/>
                  </a:lnTo>
                  <a:lnTo>
                    <a:pt x="2135696" y="29607"/>
                  </a:lnTo>
                  <a:lnTo>
                    <a:pt x="2121052" y="28400"/>
                  </a:lnTo>
                  <a:lnTo>
                    <a:pt x="2106421" y="26775"/>
                  </a:lnTo>
                  <a:lnTo>
                    <a:pt x="2091445" y="25145"/>
                  </a:lnTo>
                  <a:lnTo>
                    <a:pt x="2075959" y="23759"/>
                  </a:lnTo>
                  <a:lnTo>
                    <a:pt x="2060134" y="22848"/>
                  </a:lnTo>
                  <a:lnTo>
                    <a:pt x="2044356" y="22694"/>
                  </a:lnTo>
                  <a:lnTo>
                    <a:pt x="2028850" y="23368"/>
                  </a:lnTo>
                  <a:lnTo>
                    <a:pt x="2013506" y="24618"/>
                  </a:lnTo>
                  <a:lnTo>
                    <a:pt x="1997984" y="25988"/>
                  </a:lnTo>
                  <a:lnTo>
                    <a:pt x="1982101" y="27201"/>
                  </a:lnTo>
                  <a:lnTo>
                    <a:pt x="1965993" y="28165"/>
                  </a:lnTo>
                  <a:lnTo>
                    <a:pt x="1950018" y="28886"/>
                  </a:lnTo>
                  <a:lnTo>
                    <a:pt x="1934376" y="29405"/>
                  </a:lnTo>
                  <a:lnTo>
                    <a:pt x="1918939" y="29771"/>
                  </a:lnTo>
                  <a:lnTo>
                    <a:pt x="1903354" y="30024"/>
                  </a:lnTo>
                  <a:lnTo>
                    <a:pt x="1887430" y="30193"/>
                  </a:lnTo>
                  <a:lnTo>
                    <a:pt x="1871294" y="30138"/>
                  </a:lnTo>
                  <a:lnTo>
                    <a:pt x="1855301" y="29569"/>
                  </a:lnTo>
                  <a:lnTo>
                    <a:pt x="1839646" y="28374"/>
                  </a:lnTo>
                  <a:lnTo>
                    <a:pt x="1824201" y="26758"/>
                  </a:lnTo>
                  <a:lnTo>
                    <a:pt x="1808611" y="25134"/>
                  </a:lnTo>
                  <a:lnTo>
                    <a:pt x="1792682" y="23747"/>
                  </a:lnTo>
                  <a:lnTo>
                    <a:pt x="1776543" y="22665"/>
                  </a:lnTo>
                  <a:lnTo>
                    <a:pt x="1760548" y="21864"/>
                  </a:lnTo>
                  <a:lnTo>
                    <a:pt x="1744892" y="21291"/>
                  </a:lnTo>
                  <a:lnTo>
                    <a:pt x="1729445" y="20890"/>
                  </a:lnTo>
                  <a:lnTo>
                    <a:pt x="1713855" y="20612"/>
                  </a:lnTo>
                  <a:lnTo>
                    <a:pt x="1697925" y="20422"/>
                  </a:lnTo>
                  <a:lnTo>
                    <a:pt x="1681787" y="20294"/>
                  </a:lnTo>
                  <a:lnTo>
                    <a:pt x="1665793" y="20207"/>
                  </a:lnTo>
                  <a:lnTo>
                    <a:pt x="1650140" y="20144"/>
                  </a:lnTo>
                  <a:lnTo>
                    <a:pt x="1634867" y="19931"/>
                  </a:lnTo>
                  <a:lnTo>
                    <a:pt x="1619925" y="19257"/>
                  </a:lnTo>
                  <a:lnTo>
                    <a:pt x="1605244" y="17990"/>
                  </a:lnTo>
                  <a:lnTo>
                    <a:pt x="1590757" y="16326"/>
                  </a:lnTo>
                  <a:lnTo>
                    <a:pt x="1576410" y="14670"/>
                  </a:lnTo>
                  <a:lnTo>
                    <a:pt x="1562156" y="13262"/>
                  </a:lnTo>
                  <a:lnTo>
                    <a:pt x="1547803" y="12165"/>
                  </a:lnTo>
                  <a:lnTo>
                    <a:pt x="1533020" y="11355"/>
                  </a:lnTo>
                  <a:lnTo>
                    <a:pt x="1517669" y="10771"/>
                  </a:lnTo>
                  <a:lnTo>
                    <a:pt x="1501935" y="10192"/>
                  </a:lnTo>
                  <a:lnTo>
                    <a:pt x="1486219" y="9264"/>
                  </a:lnTo>
                  <a:lnTo>
                    <a:pt x="1470760" y="7828"/>
                  </a:lnTo>
                  <a:lnTo>
                    <a:pt x="1455616" y="6218"/>
                  </a:lnTo>
                  <a:lnTo>
                    <a:pt x="1440762" y="5130"/>
                  </a:lnTo>
                  <a:lnTo>
                    <a:pt x="1426140" y="4917"/>
                  </a:lnTo>
                  <a:lnTo>
                    <a:pt x="1411693" y="5437"/>
                  </a:lnTo>
                  <a:lnTo>
                    <a:pt x="1397373" y="6251"/>
                  </a:lnTo>
                  <a:lnTo>
                    <a:pt x="1383142" y="7058"/>
                  </a:lnTo>
                  <a:lnTo>
                    <a:pt x="1368972" y="7734"/>
                  </a:lnTo>
                  <a:lnTo>
                    <a:pt x="1354847" y="8254"/>
                  </a:lnTo>
                  <a:lnTo>
                    <a:pt x="1340749" y="8631"/>
                  </a:lnTo>
                  <a:lnTo>
                    <a:pt x="1326672" y="8730"/>
                  </a:lnTo>
                  <a:lnTo>
                    <a:pt x="1312607" y="8271"/>
                  </a:lnTo>
                  <a:lnTo>
                    <a:pt x="1298551" y="7153"/>
                  </a:lnTo>
                  <a:lnTo>
                    <a:pt x="1284500" y="5590"/>
                  </a:lnTo>
                  <a:lnTo>
                    <a:pt x="1270455" y="4002"/>
                  </a:lnTo>
                  <a:lnTo>
                    <a:pt x="1256407" y="2640"/>
                  </a:lnTo>
                  <a:lnTo>
                    <a:pt x="1242191" y="1574"/>
                  </a:lnTo>
                  <a:lnTo>
                    <a:pt x="1227503" y="785"/>
                  </a:lnTo>
                  <a:lnTo>
                    <a:pt x="1212215" y="224"/>
                  </a:lnTo>
                  <a:lnTo>
                    <a:pt x="1196524" y="0"/>
                  </a:lnTo>
                  <a:lnTo>
                    <a:pt x="1180836" y="374"/>
                  </a:lnTo>
                  <a:lnTo>
                    <a:pt x="1165385" y="1440"/>
                  </a:lnTo>
                  <a:lnTo>
                    <a:pt x="1149909" y="3138"/>
                  </a:lnTo>
                  <a:lnTo>
                    <a:pt x="1133767" y="5349"/>
                  </a:lnTo>
                  <a:lnTo>
                    <a:pt x="1116653" y="7942"/>
                  </a:lnTo>
                  <a:lnTo>
                    <a:pt x="1098905" y="10649"/>
                  </a:lnTo>
                  <a:lnTo>
                    <a:pt x="1081290" y="13079"/>
                  </a:lnTo>
                  <a:lnTo>
                    <a:pt x="1064256" y="15042"/>
                  </a:lnTo>
                  <a:lnTo>
                    <a:pt x="1047902" y="16528"/>
                  </a:lnTo>
                  <a:lnTo>
                    <a:pt x="1032161" y="17608"/>
                  </a:lnTo>
                  <a:lnTo>
                    <a:pt x="1016908" y="18372"/>
                  </a:lnTo>
                  <a:lnTo>
                    <a:pt x="1002021" y="18903"/>
                  </a:lnTo>
                  <a:lnTo>
                    <a:pt x="987396" y="19268"/>
                  </a:lnTo>
                  <a:lnTo>
                    <a:pt x="972958" y="19517"/>
                  </a:lnTo>
                  <a:lnTo>
                    <a:pt x="958649" y="19685"/>
                  </a:lnTo>
                  <a:lnTo>
                    <a:pt x="944428" y="19799"/>
                  </a:lnTo>
                  <a:lnTo>
                    <a:pt x="930267" y="19875"/>
                  </a:lnTo>
                  <a:lnTo>
                    <a:pt x="916146" y="19926"/>
                  </a:lnTo>
                  <a:lnTo>
                    <a:pt x="902052" y="19960"/>
                  </a:lnTo>
                  <a:lnTo>
                    <a:pt x="887973" y="19988"/>
                  </a:lnTo>
                  <a:lnTo>
                    <a:pt x="873737" y="20176"/>
                  </a:lnTo>
                  <a:lnTo>
                    <a:pt x="859034" y="20835"/>
                  </a:lnTo>
                  <a:lnTo>
                    <a:pt x="843737" y="22090"/>
                  </a:lnTo>
                  <a:lnTo>
                    <a:pt x="828039" y="23747"/>
                  </a:lnTo>
                  <a:lnTo>
                    <a:pt x="812348" y="25398"/>
                  </a:lnTo>
                  <a:lnTo>
                    <a:pt x="796899" y="26803"/>
                  </a:lnTo>
                  <a:lnTo>
                    <a:pt x="781593" y="27897"/>
                  </a:lnTo>
                  <a:lnTo>
                    <a:pt x="766098" y="28706"/>
                  </a:lnTo>
                  <a:lnTo>
                    <a:pt x="750227" y="29285"/>
                  </a:lnTo>
                  <a:lnTo>
                    <a:pt x="733957" y="29690"/>
                  </a:lnTo>
                  <a:lnTo>
                    <a:pt x="717343" y="29970"/>
                  </a:lnTo>
                  <a:lnTo>
                    <a:pt x="700462" y="30161"/>
                  </a:lnTo>
                  <a:lnTo>
                    <a:pt x="683549" y="30291"/>
                  </a:lnTo>
                  <a:lnTo>
                    <a:pt x="666967" y="30379"/>
                  </a:lnTo>
                  <a:lnTo>
                    <a:pt x="650883" y="30438"/>
                  </a:lnTo>
                  <a:lnTo>
                    <a:pt x="635135" y="30478"/>
                  </a:lnTo>
                  <a:lnTo>
                    <a:pt x="619336" y="30504"/>
                  </a:lnTo>
                  <a:lnTo>
                    <a:pt x="603258" y="30522"/>
                  </a:lnTo>
                  <a:lnTo>
                    <a:pt x="586847" y="30534"/>
                  </a:lnTo>
                  <a:lnTo>
                    <a:pt x="570139" y="30542"/>
                  </a:lnTo>
                  <a:lnTo>
                    <a:pt x="553193" y="30552"/>
                  </a:lnTo>
                  <a:lnTo>
                    <a:pt x="536237" y="30728"/>
                  </a:lnTo>
                  <a:lnTo>
                    <a:pt x="519625" y="31379"/>
                  </a:lnTo>
                  <a:lnTo>
                    <a:pt x="503519" y="32629"/>
                  </a:lnTo>
                  <a:lnTo>
                    <a:pt x="487586" y="34283"/>
                  </a:lnTo>
                  <a:lnTo>
                    <a:pt x="471129" y="35932"/>
                  </a:lnTo>
                  <a:lnTo>
                    <a:pt x="453802" y="37335"/>
                  </a:lnTo>
                  <a:lnTo>
                    <a:pt x="435907" y="38428"/>
                  </a:lnTo>
                  <a:lnTo>
                    <a:pt x="418195" y="39236"/>
                  </a:lnTo>
                  <a:lnTo>
                    <a:pt x="401090" y="39814"/>
                  </a:lnTo>
                  <a:lnTo>
                    <a:pt x="384520" y="40219"/>
                  </a:lnTo>
                  <a:lnTo>
                    <a:pt x="368100" y="40499"/>
                  </a:lnTo>
                  <a:lnTo>
                    <a:pt x="351574" y="40690"/>
                  </a:lnTo>
                  <a:lnTo>
                    <a:pt x="334848" y="40820"/>
                  </a:lnTo>
                  <a:lnTo>
                    <a:pt x="317918" y="40908"/>
                  </a:lnTo>
                  <a:lnTo>
                    <a:pt x="300828" y="40971"/>
                  </a:lnTo>
                  <a:lnTo>
                    <a:pt x="283942" y="41184"/>
                  </a:lnTo>
                  <a:lnTo>
                    <a:pt x="267910" y="41859"/>
                  </a:lnTo>
                  <a:lnTo>
                    <a:pt x="253014" y="43125"/>
                  </a:lnTo>
                  <a:lnTo>
                    <a:pt x="239048" y="44790"/>
                  </a:lnTo>
                  <a:lnTo>
                    <a:pt x="225515" y="46446"/>
                  </a:lnTo>
                  <a:lnTo>
                    <a:pt x="212067" y="47854"/>
                  </a:lnTo>
                  <a:lnTo>
                    <a:pt x="198390" y="48950"/>
                  </a:lnTo>
                  <a:lnTo>
                    <a:pt x="184127" y="49760"/>
                  </a:lnTo>
                  <a:lnTo>
                    <a:pt x="169158" y="50345"/>
                  </a:lnTo>
                  <a:lnTo>
                    <a:pt x="153695" y="50923"/>
                  </a:lnTo>
                  <a:lnTo>
                    <a:pt x="138168" y="51852"/>
                  </a:lnTo>
                  <a:lnTo>
                    <a:pt x="122829" y="53292"/>
                  </a:lnTo>
                  <a:lnTo>
                    <a:pt x="107429" y="55075"/>
                  </a:lnTo>
                  <a:lnTo>
                    <a:pt x="91338" y="56811"/>
                  </a:lnTo>
                  <a:lnTo>
                    <a:pt x="74278" y="58273"/>
                  </a:lnTo>
                  <a:lnTo>
                    <a:pt x="57178" y="59408"/>
                  </a:lnTo>
                  <a:lnTo>
                    <a:pt x="40319" y="60367"/>
                  </a:lnTo>
                  <a:lnTo>
                    <a:pt x="22217" y="61231"/>
                  </a:lnTo>
                  <a:lnTo>
                    <a:pt x="0" y="6214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9275606" y="758051"/>
            <a:ext cx="84229" cy="1"/>
          </a:xfrm>
          <a:custGeom>
            <a:avLst/>
            <a:gdLst/>
            <a:ahLst/>
            <a:cxnLst/>
            <a:rect l="0" t="0" r="0" b="0"/>
            <a:pathLst>
              <a:path w="84229" h="1">
                <a:moveTo>
                  <a:pt x="84228" y="0"/>
                </a:moveTo>
                <a:lnTo>
                  <a:pt x="72493" y="0"/>
                </a:lnTo>
                <a:lnTo>
                  <a:pt x="61364" y="0"/>
                </a:lnTo>
                <a:lnTo>
                  <a:pt x="49783" y="0"/>
                </a:lnTo>
                <a:lnTo>
                  <a:pt x="38269" y="0"/>
                </a:lnTo>
                <a:lnTo>
                  <a:pt x="26954" y="0"/>
                </a:lnTo>
                <a:lnTo>
                  <a:pt x="14839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6614598" y="1302521"/>
            <a:ext cx="3240076" cy="1119034"/>
            <a:chOff x="6614598" y="1302521"/>
            <a:chExt cx="3240076" cy="1119034"/>
          </a:xfrm>
        </p:grpSpPr>
        <p:sp>
          <p:nvSpPr>
            <p:cNvPr id="31" name="Freeform 30"/>
            <p:cNvSpPr/>
            <p:nvPr/>
          </p:nvSpPr>
          <p:spPr>
            <a:xfrm>
              <a:off x="6886691" y="1431875"/>
              <a:ext cx="9475" cy="231628"/>
            </a:xfrm>
            <a:custGeom>
              <a:avLst/>
              <a:gdLst/>
              <a:ahLst/>
              <a:cxnLst/>
              <a:rect l="0" t="0" r="0" b="0"/>
              <a:pathLst>
                <a:path w="9475" h="231628">
                  <a:moveTo>
                    <a:pt x="9474" y="0"/>
                  </a:moveTo>
                  <a:lnTo>
                    <a:pt x="6607" y="14602"/>
                  </a:lnTo>
                  <a:lnTo>
                    <a:pt x="4465" y="27873"/>
                  </a:lnTo>
                  <a:lnTo>
                    <a:pt x="2862" y="41074"/>
                  </a:lnTo>
                  <a:lnTo>
                    <a:pt x="1683" y="54416"/>
                  </a:lnTo>
                  <a:lnTo>
                    <a:pt x="834" y="67925"/>
                  </a:lnTo>
                  <a:lnTo>
                    <a:pt x="242" y="81574"/>
                  </a:lnTo>
                  <a:lnTo>
                    <a:pt x="0" y="95167"/>
                  </a:lnTo>
                  <a:lnTo>
                    <a:pt x="364" y="108368"/>
                  </a:lnTo>
                  <a:lnTo>
                    <a:pt x="1419" y="121028"/>
                  </a:lnTo>
                  <a:lnTo>
                    <a:pt x="2941" y="133325"/>
                  </a:lnTo>
                  <a:lnTo>
                    <a:pt x="4501" y="145655"/>
                  </a:lnTo>
                  <a:lnTo>
                    <a:pt x="5844" y="158241"/>
                  </a:lnTo>
                  <a:lnTo>
                    <a:pt x="6900" y="170918"/>
                  </a:lnTo>
                  <a:lnTo>
                    <a:pt x="7796" y="184671"/>
                  </a:lnTo>
                  <a:lnTo>
                    <a:pt x="8609" y="202950"/>
                  </a:lnTo>
                  <a:lnTo>
                    <a:pt x="9474" y="23162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96124" y="1389761"/>
              <a:ext cx="379027" cy="31587"/>
            </a:xfrm>
            <a:custGeom>
              <a:avLst/>
              <a:gdLst/>
              <a:ahLst/>
              <a:cxnLst/>
              <a:rect l="0" t="0" r="0" b="0"/>
              <a:pathLst>
                <a:path w="379027" h="31587">
                  <a:moveTo>
                    <a:pt x="379026" y="0"/>
                  </a:moveTo>
                  <a:lnTo>
                    <a:pt x="364491" y="67"/>
                  </a:lnTo>
                  <a:lnTo>
                    <a:pt x="351860" y="707"/>
                  </a:lnTo>
                  <a:lnTo>
                    <a:pt x="339947" y="1999"/>
                  </a:lnTo>
                  <a:lnTo>
                    <a:pt x="328120" y="3686"/>
                  </a:lnTo>
                  <a:lnTo>
                    <a:pt x="315630" y="5354"/>
                  </a:lnTo>
                  <a:lnTo>
                    <a:pt x="302137" y="6768"/>
                  </a:lnTo>
                  <a:lnTo>
                    <a:pt x="287642" y="7866"/>
                  </a:lnTo>
                  <a:lnTo>
                    <a:pt x="272308" y="8676"/>
                  </a:lnTo>
                  <a:lnTo>
                    <a:pt x="256328" y="9260"/>
                  </a:lnTo>
                  <a:lnTo>
                    <a:pt x="240037" y="9839"/>
                  </a:lnTo>
                  <a:lnTo>
                    <a:pt x="223883" y="10767"/>
                  </a:lnTo>
                  <a:lnTo>
                    <a:pt x="208091" y="12207"/>
                  </a:lnTo>
                  <a:lnTo>
                    <a:pt x="192539" y="13990"/>
                  </a:lnTo>
                  <a:lnTo>
                    <a:pt x="176871" y="15725"/>
                  </a:lnTo>
                  <a:lnTo>
                    <a:pt x="160886" y="17192"/>
                  </a:lnTo>
                  <a:lnTo>
                    <a:pt x="144708" y="18497"/>
                  </a:lnTo>
                  <a:lnTo>
                    <a:pt x="128687" y="19980"/>
                  </a:lnTo>
                  <a:lnTo>
                    <a:pt x="113018" y="21824"/>
                  </a:lnTo>
                  <a:lnTo>
                    <a:pt x="97731" y="23894"/>
                  </a:lnTo>
                  <a:lnTo>
                    <a:pt x="82780" y="25829"/>
                  </a:lnTo>
                  <a:lnTo>
                    <a:pt x="68108" y="27429"/>
                  </a:lnTo>
                  <a:lnTo>
                    <a:pt x="54057" y="28658"/>
                  </a:lnTo>
                  <a:lnTo>
                    <a:pt x="39895" y="29690"/>
                  </a:lnTo>
                  <a:lnTo>
                    <a:pt x="23258" y="3061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22507" y="1368704"/>
              <a:ext cx="284271" cy="277426"/>
            </a:xfrm>
            <a:custGeom>
              <a:avLst/>
              <a:gdLst/>
              <a:ahLst/>
              <a:cxnLst/>
              <a:rect l="0" t="0" r="0" b="0"/>
              <a:pathLst>
                <a:path w="284271" h="277426">
                  <a:moveTo>
                    <a:pt x="0" y="0"/>
                  </a:moveTo>
                  <a:lnTo>
                    <a:pt x="68" y="14602"/>
                  </a:lnTo>
                  <a:lnTo>
                    <a:pt x="708" y="27873"/>
                  </a:lnTo>
                  <a:lnTo>
                    <a:pt x="1999" y="41074"/>
                  </a:lnTo>
                  <a:lnTo>
                    <a:pt x="3687" y="54416"/>
                  </a:lnTo>
                  <a:lnTo>
                    <a:pt x="5355" y="67925"/>
                  </a:lnTo>
                  <a:lnTo>
                    <a:pt x="6768" y="81578"/>
                  </a:lnTo>
                  <a:lnTo>
                    <a:pt x="7866" y="95345"/>
                  </a:lnTo>
                  <a:lnTo>
                    <a:pt x="8678" y="109194"/>
                  </a:lnTo>
                  <a:lnTo>
                    <a:pt x="9263" y="123102"/>
                  </a:lnTo>
                  <a:lnTo>
                    <a:pt x="9840" y="137052"/>
                  </a:lnTo>
                  <a:lnTo>
                    <a:pt x="10768" y="151031"/>
                  </a:lnTo>
                  <a:lnTo>
                    <a:pt x="12207" y="165028"/>
                  </a:lnTo>
                  <a:lnTo>
                    <a:pt x="13990" y="179039"/>
                  </a:lnTo>
                  <a:lnTo>
                    <a:pt x="15726" y="193059"/>
                  </a:lnTo>
                  <a:lnTo>
                    <a:pt x="17188" y="207085"/>
                  </a:lnTo>
                  <a:lnTo>
                    <a:pt x="18321" y="221115"/>
                  </a:lnTo>
                  <a:lnTo>
                    <a:pt x="19154" y="235148"/>
                  </a:lnTo>
                  <a:lnTo>
                    <a:pt x="19752" y="249084"/>
                  </a:lnTo>
                  <a:lnTo>
                    <a:pt x="20197" y="259475"/>
                  </a:lnTo>
                  <a:lnTo>
                    <a:pt x="20539" y="262163"/>
                  </a:lnTo>
                  <a:lnTo>
                    <a:pt x="20763" y="258728"/>
                  </a:lnTo>
                  <a:lnTo>
                    <a:pt x="21064" y="251515"/>
                  </a:lnTo>
                  <a:lnTo>
                    <a:pt x="21784" y="242327"/>
                  </a:lnTo>
                  <a:lnTo>
                    <a:pt x="23078" y="232221"/>
                  </a:lnTo>
                  <a:lnTo>
                    <a:pt x="24926" y="221734"/>
                  </a:lnTo>
                  <a:lnTo>
                    <a:pt x="27237" y="211112"/>
                  </a:lnTo>
                  <a:lnTo>
                    <a:pt x="29910" y="200470"/>
                  </a:lnTo>
                  <a:lnTo>
                    <a:pt x="33179" y="190176"/>
                  </a:lnTo>
                  <a:lnTo>
                    <a:pt x="37583" y="180856"/>
                  </a:lnTo>
                  <a:lnTo>
                    <a:pt x="43326" y="172777"/>
                  </a:lnTo>
                  <a:lnTo>
                    <a:pt x="50301" y="166197"/>
                  </a:lnTo>
                  <a:lnTo>
                    <a:pt x="58280" y="161525"/>
                  </a:lnTo>
                  <a:lnTo>
                    <a:pt x="67012" y="158801"/>
                  </a:lnTo>
                  <a:lnTo>
                    <a:pt x="76129" y="158090"/>
                  </a:lnTo>
                  <a:lnTo>
                    <a:pt x="85162" y="159649"/>
                  </a:lnTo>
                  <a:lnTo>
                    <a:pt x="93857" y="163400"/>
                  </a:lnTo>
                  <a:lnTo>
                    <a:pt x="101998" y="169001"/>
                  </a:lnTo>
                  <a:lnTo>
                    <a:pt x="109318" y="176039"/>
                  </a:lnTo>
                  <a:lnTo>
                    <a:pt x="115761" y="184139"/>
                  </a:lnTo>
                  <a:lnTo>
                    <a:pt x="121429" y="192998"/>
                  </a:lnTo>
                  <a:lnTo>
                    <a:pt x="126478" y="202389"/>
                  </a:lnTo>
                  <a:lnTo>
                    <a:pt x="131089" y="212114"/>
                  </a:lnTo>
                  <a:lnTo>
                    <a:pt x="136311" y="220893"/>
                  </a:lnTo>
                  <a:lnTo>
                    <a:pt x="142795" y="226350"/>
                  </a:lnTo>
                  <a:lnTo>
                    <a:pt x="149649" y="227902"/>
                  </a:lnTo>
                  <a:lnTo>
                    <a:pt x="156917" y="226838"/>
                  </a:lnTo>
                  <a:lnTo>
                    <a:pt x="164795" y="224383"/>
                  </a:lnTo>
                  <a:lnTo>
                    <a:pt x="173469" y="221265"/>
                  </a:lnTo>
                  <a:lnTo>
                    <a:pt x="183163" y="217858"/>
                  </a:lnTo>
                  <a:lnTo>
                    <a:pt x="193886" y="214337"/>
                  </a:lnTo>
                  <a:lnTo>
                    <a:pt x="205333" y="210780"/>
                  </a:lnTo>
                  <a:lnTo>
                    <a:pt x="217004" y="207220"/>
                  </a:lnTo>
                  <a:lnTo>
                    <a:pt x="228582" y="203657"/>
                  </a:lnTo>
                  <a:lnTo>
                    <a:pt x="239622" y="199768"/>
                  </a:lnTo>
                  <a:lnTo>
                    <a:pt x="249504" y="194937"/>
                  </a:lnTo>
                  <a:lnTo>
                    <a:pt x="257990" y="188904"/>
                  </a:lnTo>
                  <a:lnTo>
                    <a:pt x="264855" y="181731"/>
                  </a:lnTo>
                  <a:lnTo>
                    <a:pt x="269726" y="173620"/>
                  </a:lnTo>
                  <a:lnTo>
                    <a:pt x="272587" y="164797"/>
                  </a:lnTo>
                  <a:lnTo>
                    <a:pt x="273391" y="155620"/>
                  </a:lnTo>
                  <a:lnTo>
                    <a:pt x="271893" y="146547"/>
                  </a:lnTo>
                  <a:lnTo>
                    <a:pt x="268184" y="137834"/>
                  </a:lnTo>
                  <a:lnTo>
                    <a:pt x="262611" y="130021"/>
                  </a:lnTo>
                  <a:lnTo>
                    <a:pt x="255592" y="123984"/>
                  </a:lnTo>
                  <a:lnTo>
                    <a:pt x="247508" y="120044"/>
                  </a:lnTo>
                  <a:lnTo>
                    <a:pt x="238831" y="118196"/>
                  </a:lnTo>
                  <a:lnTo>
                    <a:pt x="230094" y="118385"/>
                  </a:lnTo>
                  <a:lnTo>
                    <a:pt x="221593" y="120371"/>
                  </a:lnTo>
                  <a:lnTo>
                    <a:pt x="213413" y="124126"/>
                  </a:lnTo>
                  <a:lnTo>
                    <a:pt x="205532" y="129911"/>
                  </a:lnTo>
                  <a:lnTo>
                    <a:pt x="197904" y="137687"/>
                  </a:lnTo>
                  <a:lnTo>
                    <a:pt x="190797" y="147161"/>
                  </a:lnTo>
                  <a:lnTo>
                    <a:pt x="184776" y="157960"/>
                  </a:lnTo>
                  <a:lnTo>
                    <a:pt x="180063" y="169742"/>
                  </a:lnTo>
                  <a:lnTo>
                    <a:pt x="176728" y="182228"/>
                  </a:lnTo>
                  <a:lnTo>
                    <a:pt x="174857" y="195208"/>
                  </a:lnTo>
                  <a:lnTo>
                    <a:pt x="174343" y="208520"/>
                  </a:lnTo>
                  <a:lnTo>
                    <a:pt x="175118" y="221728"/>
                  </a:lnTo>
                  <a:lnTo>
                    <a:pt x="177224" y="234144"/>
                  </a:lnTo>
                  <a:lnTo>
                    <a:pt x="180573" y="245448"/>
                  </a:lnTo>
                  <a:lnTo>
                    <a:pt x="185277" y="255343"/>
                  </a:lnTo>
                  <a:lnTo>
                    <a:pt x="191715" y="263394"/>
                  </a:lnTo>
                  <a:lnTo>
                    <a:pt x="199933" y="269543"/>
                  </a:lnTo>
                  <a:lnTo>
                    <a:pt x="209536" y="273877"/>
                  </a:lnTo>
                  <a:lnTo>
                    <a:pt x="219891" y="276436"/>
                  </a:lnTo>
                  <a:lnTo>
                    <a:pt x="230548" y="277425"/>
                  </a:lnTo>
                  <a:lnTo>
                    <a:pt x="241022" y="277309"/>
                  </a:lnTo>
                  <a:lnTo>
                    <a:pt x="251838" y="276704"/>
                  </a:lnTo>
                  <a:lnTo>
                    <a:pt x="265059" y="275563"/>
                  </a:lnTo>
                  <a:lnTo>
                    <a:pt x="284270" y="27374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85761" y="1510607"/>
              <a:ext cx="200043" cy="163425"/>
            </a:xfrm>
            <a:custGeom>
              <a:avLst/>
              <a:gdLst/>
              <a:ahLst/>
              <a:cxnLst/>
              <a:rect l="0" t="0" r="0" b="0"/>
              <a:pathLst>
                <a:path w="200043" h="163425">
                  <a:moveTo>
                    <a:pt x="0" y="47610"/>
                  </a:moveTo>
                  <a:lnTo>
                    <a:pt x="67" y="59278"/>
                  </a:lnTo>
                  <a:lnTo>
                    <a:pt x="708" y="69767"/>
                  </a:lnTo>
                  <a:lnTo>
                    <a:pt x="2000" y="80073"/>
                  </a:lnTo>
                  <a:lnTo>
                    <a:pt x="3688" y="90548"/>
                  </a:lnTo>
                  <a:lnTo>
                    <a:pt x="5355" y="101540"/>
                  </a:lnTo>
                  <a:lnTo>
                    <a:pt x="6742" y="113109"/>
                  </a:lnTo>
                  <a:lnTo>
                    <a:pt x="6911" y="122600"/>
                  </a:lnTo>
                  <a:lnTo>
                    <a:pt x="5496" y="126142"/>
                  </a:lnTo>
                  <a:lnTo>
                    <a:pt x="3924" y="123910"/>
                  </a:lnTo>
                  <a:lnTo>
                    <a:pt x="2698" y="117369"/>
                  </a:lnTo>
                  <a:lnTo>
                    <a:pt x="1828" y="107636"/>
                  </a:lnTo>
                  <a:lnTo>
                    <a:pt x="1236" y="95564"/>
                  </a:lnTo>
                  <a:lnTo>
                    <a:pt x="1003" y="82137"/>
                  </a:lnTo>
                  <a:lnTo>
                    <a:pt x="1379" y="68469"/>
                  </a:lnTo>
                  <a:lnTo>
                    <a:pt x="2458" y="55192"/>
                  </a:lnTo>
                  <a:lnTo>
                    <a:pt x="4507" y="42827"/>
                  </a:lnTo>
                  <a:lnTo>
                    <a:pt x="8018" y="31968"/>
                  </a:lnTo>
                  <a:lnTo>
                    <a:pt x="13122" y="22793"/>
                  </a:lnTo>
                  <a:lnTo>
                    <a:pt x="19481" y="15784"/>
                  </a:lnTo>
                  <a:lnTo>
                    <a:pt x="26506" y="11872"/>
                  </a:lnTo>
                  <a:lnTo>
                    <a:pt x="33777" y="11279"/>
                  </a:lnTo>
                  <a:lnTo>
                    <a:pt x="40929" y="13624"/>
                  </a:lnTo>
                  <a:lnTo>
                    <a:pt x="47569" y="18311"/>
                  </a:lnTo>
                  <a:lnTo>
                    <a:pt x="53544" y="24759"/>
                  </a:lnTo>
                  <a:lnTo>
                    <a:pt x="58723" y="32642"/>
                  </a:lnTo>
                  <a:lnTo>
                    <a:pt x="62911" y="41894"/>
                  </a:lnTo>
                  <a:lnTo>
                    <a:pt x="66116" y="52336"/>
                  </a:lnTo>
                  <a:lnTo>
                    <a:pt x="68995" y="62519"/>
                  </a:lnTo>
                  <a:lnTo>
                    <a:pt x="72576" y="68617"/>
                  </a:lnTo>
                  <a:lnTo>
                    <a:pt x="76723" y="68454"/>
                  </a:lnTo>
                  <a:lnTo>
                    <a:pt x="80694" y="63713"/>
                  </a:lnTo>
                  <a:lnTo>
                    <a:pt x="84401" y="56096"/>
                  </a:lnTo>
                  <a:lnTo>
                    <a:pt x="87957" y="46911"/>
                  </a:lnTo>
                  <a:lnTo>
                    <a:pt x="91456" y="36961"/>
                  </a:lnTo>
                  <a:lnTo>
                    <a:pt x="95271" y="26988"/>
                  </a:lnTo>
                  <a:lnTo>
                    <a:pt x="100037" y="17813"/>
                  </a:lnTo>
                  <a:lnTo>
                    <a:pt x="106015" y="9804"/>
                  </a:lnTo>
                  <a:lnTo>
                    <a:pt x="112978" y="3594"/>
                  </a:lnTo>
                  <a:lnTo>
                    <a:pt x="120413" y="226"/>
                  </a:lnTo>
                  <a:lnTo>
                    <a:pt x="127964" y="0"/>
                  </a:lnTo>
                  <a:lnTo>
                    <a:pt x="135304" y="2593"/>
                  </a:lnTo>
                  <a:lnTo>
                    <a:pt x="142070" y="7447"/>
                  </a:lnTo>
                  <a:lnTo>
                    <a:pt x="148134" y="14001"/>
                  </a:lnTo>
                  <a:lnTo>
                    <a:pt x="153543" y="21786"/>
                  </a:lnTo>
                  <a:lnTo>
                    <a:pt x="158418" y="30439"/>
                  </a:lnTo>
                  <a:lnTo>
                    <a:pt x="162886" y="39694"/>
                  </a:lnTo>
                  <a:lnTo>
                    <a:pt x="167059" y="49363"/>
                  </a:lnTo>
                  <a:lnTo>
                    <a:pt x="171022" y="59313"/>
                  </a:lnTo>
                  <a:lnTo>
                    <a:pt x="174841" y="69457"/>
                  </a:lnTo>
                  <a:lnTo>
                    <a:pt x="178559" y="79898"/>
                  </a:lnTo>
                  <a:lnTo>
                    <a:pt x="182210" y="90900"/>
                  </a:lnTo>
                  <a:lnTo>
                    <a:pt x="185809" y="102552"/>
                  </a:lnTo>
                  <a:lnTo>
                    <a:pt x="189222" y="114384"/>
                  </a:lnTo>
                  <a:lnTo>
                    <a:pt x="192495" y="126726"/>
                  </a:lnTo>
                  <a:lnTo>
                    <a:pt x="195919" y="141783"/>
                  </a:lnTo>
                  <a:lnTo>
                    <a:pt x="200042" y="16342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25807" y="1512619"/>
              <a:ext cx="149510" cy="161413"/>
            </a:xfrm>
            <a:custGeom>
              <a:avLst/>
              <a:gdLst/>
              <a:ahLst/>
              <a:cxnLst/>
              <a:rect l="0" t="0" r="0" b="0"/>
              <a:pathLst>
                <a:path w="149510" h="161413">
                  <a:moveTo>
                    <a:pt x="86338" y="77184"/>
                  </a:moveTo>
                  <a:lnTo>
                    <a:pt x="83405" y="68315"/>
                  </a:lnTo>
                  <a:lnTo>
                    <a:pt x="80622" y="59328"/>
                  </a:lnTo>
                  <a:lnTo>
                    <a:pt x="77718" y="49342"/>
                  </a:lnTo>
                  <a:lnTo>
                    <a:pt x="74505" y="38707"/>
                  </a:lnTo>
                  <a:lnTo>
                    <a:pt x="70691" y="28192"/>
                  </a:lnTo>
                  <a:lnTo>
                    <a:pt x="66170" y="18259"/>
                  </a:lnTo>
                  <a:lnTo>
                    <a:pt x="60833" y="9663"/>
                  </a:lnTo>
                  <a:lnTo>
                    <a:pt x="54497" y="3569"/>
                  </a:lnTo>
                  <a:lnTo>
                    <a:pt x="47168" y="376"/>
                  </a:lnTo>
                  <a:lnTo>
                    <a:pt x="39315" y="0"/>
                  </a:lnTo>
                  <a:lnTo>
                    <a:pt x="31738" y="2241"/>
                  </a:lnTo>
                  <a:lnTo>
                    <a:pt x="24871" y="6708"/>
                  </a:lnTo>
                  <a:lnTo>
                    <a:pt x="18786" y="12921"/>
                  </a:lnTo>
                  <a:lnTo>
                    <a:pt x="13393" y="20437"/>
                  </a:lnTo>
                  <a:lnTo>
                    <a:pt x="8553" y="28890"/>
                  </a:lnTo>
                  <a:lnTo>
                    <a:pt x="4454" y="38001"/>
                  </a:lnTo>
                  <a:lnTo>
                    <a:pt x="1598" y="47568"/>
                  </a:lnTo>
                  <a:lnTo>
                    <a:pt x="156" y="57448"/>
                  </a:lnTo>
                  <a:lnTo>
                    <a:pt x="0" y="67540"/>
                  </a:lnTo>
                  <a:lnTo>
                    <a:pt x="883" y="77775"/>
                  </a:lnTo>
                  <a:lnTo>
                    <a:pt x="2555" y="88103"/>
                  </a:lnTo>
                  <a:lnTo>
                    <a:pt x="4964" y="98328"/>
                  </a:lnTo>
                  <a:lnTo>
                    <a:pt x="8251" y="108120"/>
                  </a:lnTo>
                  <a:lnTo>
                    <a:pt x="12423" y="117318"/>
                  </a:lnTo>
                  <a:lnTo>
                    <a:pt x="17359" y="125291"/>
                  </a:lnTo>
                  <a:lnTo>
                    <a:pt x="22895" y="130903"/>
                  </a:lnTo>
                  <a:lnTo>
                    <a:pt x="28880" y="133736"/>
                  </a:lnTo>
                  <a:lnTo>
                    <a:pt x="35187" y="133687"/>
                  </a:lnTo>
                  <a:lnTo>
                    <a:pt x="41720" y="130620"/>
                  </a:lnTo>
                  <a:lnTo>
                    <a:pt x="48399" y="124779"/>
                  </a:lnTo>
                  <a:lnTo>
                    <a:pt x="54851" y="116657"/>
                  </a:lnTo>
                  <a:lnTo>
                    <a:pt x="60423" y="106788"/>
                  </a:lnTo>
                  <a:lnTo>
                    <a:pt x="64863" y="95709"/>
                  </a:lnTo>
                  <a:lnTo>
                    <a:pt x="69172" y="86196"/>
                  </a:lnTo>
                  <a:lnTo>
                    <a:pt x="73923" y="82147"/>
                  </a:lnTo>
                  <a:lnTo>
                    <a:pt x="77813" y="83740"/>
                  </a:lnTo>
                  <a:lnTo>
                    <a:pt x="80601" y="89527"/>
                  </a:lnTo>
                  <a:lnTo>
                    <a:pt x="82845" y="97813"/>
                  </a:lnTo>
                  <a:lnTo>
                    <a:pt x="85420" y="107006"/>
                  </a:lnTo>
                  <a:lnTo>
                    <a:pt x="88781" y="116204"/>
                  </a:lnTo>
                  <a:lnTo>
                    <a:pt x="93003" y="125050"/>
                  </a:lnTo>
                  <a:lnTo>
                    <a:pt x="97976" y="133476"/>
                  </a:lnTo>
                  <a:lnTo>
                    <a:pt x="103543" y="141513"/>
                  </a:lnTo>
                  <a:lnTo>
                    <a:pt x="109631" y="148745"/>
                  </a:lnTo>
                  <a:lnTo>
                    <a:pt x="117074" y="154886"/>
                  </a:lnTo>
                  <a:lnTo>
                    <a:pt x="128763" y="159360"/>
                  </a:lnTo>
                  <a:lnTo>
                    <a:pt x="149509" y="16141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12145" y="1631917"/>
              <a:ext cx="109704" cy="242156"/>
            </a:xfrm>
            <a:custGeom>
              <a:avLst/>
              <a:gdLst/>
              <a:ahLst/>
              <a:cxnLst/>
              <a:rect l="0" t="0" r="0" b="0"/>
              <a:pathLst>
                <a:path w="109704" h="242156">
                  <a:moveTo>
                    <a:pt x="105285" y="0"/>
                  </a:moveTo>
                  <a:lnTo>
                    <a:pt x="102486" y="11668"/>
                  </a:lnTo>
                  <a:lnTo>
                    <a:pt x="100983" y="22157"/>
                  </a:lnTo>
                  <a:lnTo>
                    <a:pt x="100672" y="32463"/>
                  </a:lnTo>
                  <a:lnTo>
                    <a:pt x="101179" y="42937"/>
                  </a:lnTo>
                  <a:lnTo>
                    <a:pt x="101999" y="53929"/>
                  </a:lnTo>
                  <a:lnTo>
                    <a:pt x="102819" y="65567"/>
                  </a:lnTo>
                  <a:lnTo>
                    <a:pt x="103675" y="77648"/>
                  </a:lnTo>
                  <a:lnTo>
                    <a:pt x="104850" y="89754"/>
                  </a:lnTo>
                  <a:lnTo>
                    <a:pt x="106480" y="101642"/>
                  </a:lnTo>
                  <a:lnTo>
                    <a:pt x="108235" y="113402"/>
                  </a:lnTo>
                  <a:lnTo>
                    <a:pt x="109426" y="125364"/>
                  </a:lnTo>
                  <a:lnTo>
                    <a:pt x="109703" y="137700"/>
                  </a:lnTo>
                  <a:lnTo>
                    <a:pt x="108887" y="150103"/>
                  </a:lnTo>
                  <a:lnTo>
                    <a:pt x="106811" y="161904"/>
                  </a:lnTo>
                  <a:lnTo>
                    <a:pt x="103518" y="172764"/>
                  </a:lnTo>
                  <a:lnTo>
                    <a:pt x="99034" y="182513"/>
                  </a:lnTo>
                  <a:lnTo>
                    <a:pt x="93281" y="190990"/>
                  </a:lnTo>
                  <a:lnTo>
                    <a:pt x="86343" y="198246"/>
                  </a:lnTo>
                  <a:lnTo>
                    <a:pt x="78413" y="204474"/>
                  </a:lnTo>
                  <a:lnTo>
                    <a:pt x="69721" y="209907"/>
                  </a:lnTo>
                  <a:lnTo>
                    <a:pt x="60472" y="214753"/>
                  </a:lnTo>
                  <a:lnTo>
                    <a:pt x="50900" y="219225"/>
                  </a:lnTo>
                  <a:lnTo>
                    <a:pt x="40116" y="224078"/>
                  </a:lnTo>
                  <a:lnTo>
                    <a:pt x="24940" y="230862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85845" y="149504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79616" y="1558217"/>
              <a:ext cx="85857" cy="117693"/>
            </a:xfrm>
            <a:custGeom>
              <a:avLst/>
              <a:gdLst/>
              <a:ahLst/>
              <a:cxnLst/>
              <a:rect l="0" t="0" r="0" b="0"/>
              <a:pathLst>
                <a:path w="85857" h="117693">
                  <a:moveTo>
                    <a:pt x="64156" y="0"/>
                  </a:moveTo>
                  <a:lnTo>
                    <a:pt x="52554" y="3068"/>
                  </a:lnTo>
                  <a:lnTo>
                    <a:pt x="42706" y="7131"/>
                  </a:lnTo>
                  <a:lnTo>
                    <a:pt x="33705" y="12623"/>
                  </a:lnTo>
                  <a:lnTo>
                    <a:pt x="25437" y="19383"/>
                  </a:lnTo>
                  <a:lnTo>
                    <a:pt x="18058" y="27181"/>
                  </a:lnTo>
                  <a:lnTo>
                    <a:pt x="11597" y="35778"/>
                  </a:lnTo>
                  <a:lnTo>
                    <a:pt x="6263" y="44963"/>
                  </a:lnTo>
                  <a:lnTo>
                    <a:pt x="2506" y="54569"/>
                  </a:lnTo>
                  <a:lnTo>
                    <a:pt x="429" y="64464"/>
                  </a:lnTo>
                  <a:lnTo>
                    <a:pt x="0" y="74394"/>
                  </a:lnTo>
                  <a:lnTo>
                    <a:pt x="1223" y="83987"/>
                  </a:lnTo>
                  <a:lnTo>
                    <a:pt x="3945" y="93060"/>
                  </a:lnTo>
                  <a:lnTo>
                    <a:pt x="8210" y="101287"/>
                  </a:lnTo>
                  <a:lnTo>
                    <a:pt x="14347" y="108136"/>
                  </a:lnTo>
                  <a:lnTo>
                    <a:pt x="22355" y="113430"/>
                  </a:lnTo>
                  <a:lnTo>
                    <a:pt x="31645" y="116832"/>
                  </a:lnTo>
                  <a:lnTo>
                    <a:pt x="41257" y="117692"/>
                  </a:lnTo>
                  <a:lnTo>
                    <a:pt x="50603" y="115893"/>
                  </a:lnTo>
                  <a:lnTo>
                    <a:pt x="59314" y="111601"/>
                  </a:lnTo>
                  <a:lnTo>
                    <a:pt x="67085" y="104990"/>
                  </a:lnTo>
                  <a:lnTo>
                    <a:pt x="73853" y="96404"/>
                  </a:lnTo>
                  <a:lnTo>
                    <a:pt x="79414" y="86421"/>
                  </a:lnTo>
                  <a:lnTo>
                    <a:pt x="83335" y="75747"/>
                  </a:lnTo>
                  <a:lnTo>
                    <a:pt x="85521" y="64843"/>
                  </a:lnTo>
                  <a:lnTo>
                    <a:pt x="85856" y="54255"/>
                  </a:lnTo>
                  <a:lnTo>
                    <a:pt x="84037" y="44678"/>
                  </a:lnTo>
                  <a:lnTo>
                    <a:pt x="80122" y="36393"/>
                  </a:lnTo>
                  <a:lnTo>
                    <a:pt x="74892" y="29471"/>
                  </a:lnTo>
                  <a:lnTo>
                    <a:pt x="69156" y="23288"/>
                  </a:lnTo>
                  <a:lnTo>
                    <a:pt x="62410" y="17303"/>
                  </a:lnTo>
                  <a:lnTo>
                    <a:pt x="53627" y="1052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96415" y="1516103"/>
              <a:ext cx="115814" cy="122848"/>
            </a:xfrm>
            <a:custGeom>
              <a:avLst/>
              <a:gdLst/>
              <a:ahLst/>
              <a:cxnLst/>
              <a:rect l="0" t="0" r="0" b="0"/>
              <a:pathLst>
                <a:path w="115814" h="122848">
                  <a:moveTo>
                    <a:pt x="0" y="63171"/>
                  </a:moveTo>
                  <a:lnTo>
                    <a:pt x="2934" y="71972"/>
                  </a:lnTo>
                  <a:lnTo>
                    <a:pt x="5716" y="80319"/>
                  </a:lnTo>
                  <a:lnTo>
                    <a:pt x="8620" y="89013"/>
                  </a:lnTo>
                  <a:lnTo>
                    <a:pt x="11834" y="97961"/>
                  </a:lnTo>
                  <a:lnTo>
                    <a:pt x="15647" y="106808"/>
                  </a:lnTo>
                  <a:lnTo>
                    <a:pt x="20128" y="115295"/>
                  </a:lnTo>
                  <a:lnTo>
                    <a:pt x="23964" y="121535"/>
                  </a:lnTo>
                  <a:lnTo>
                    <a:pt x="25555" y="122847"/>
                  </a:lnTo>
                  <a:lnTo>
                    <a:pt x="25526" y="119233"/>
                  </a:lnTo>
                  <a:lnTo>
                    <a:pt x="24814" y="111634"/>
                  </a:lnTo>
                  <a:lnTo>
                    <a:pt x="24127" y="101374"/>
                  </a:lnTo>
                  <a:lnTo>
                    <a:pt x="24006" y="89905"/>
                  </a:lnTo>
                  <a:lnTo>
                    <a:pt x="24656" y="78137"/>
                  </a:lnTo>
                  <a:lnTo>
                    <a:pt x="26371" y="66800"/>
                  </a:lnTo>
                  <a:lnTo>
                    <a:pt x="29636" y="56636"/>
                  </a:lnTo>
                  <a:lnTo>
                    <a:pt x="34568" y="47912"/>
                  </a:lnTo>
                  <a:lnTo>
                    <a:pt x="40978" y="40527"/>
                  </a:lnTo>
                  <a:lnTo>
                    <a:pt x="48566" y="34233"/>
                  </a:lnTo>
                  <a:lnTo>
                    <a:pt x="57033" y="28768"/>
                  </a:lnTo>
                  <a:lnTo>
                    <a:pt x="66061" y="23862"/>
                  </a:lnTo>
                  <a:lnTo>
                    <a:pt x="76414" y="18661"/>
                  </a:lnTo>
                  <a:lnTo>
                    <a:pt x="91229" y="1158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51811" y="1495046"/>
              <a:ext cx="223898" cy="165968"/>
            </a:xfrm>
            <a:custGeom>
              <a:avLst/>
              <a:gdLst/>
              <a:ahLst/>
              <a:cxnLst/>
              <a:rect l="0" t="0" r="0" b="0"/>
              <a:pathLst>
                <a:path w="223898" h="165968">
                  <a:moveTo>
                    <a:pt x="7815" y="21057"/>
                  </a:moveTo>
                  <a:lnTo>
                    <a:pt x="4949" y="29992"/>
                  </a:lnTo>
                  <a:lnTo>
                    <a:pt x="2807" y="39620"/>
                  </a:lnTo>
                  <a:lnTo>
                    <a:pt x="1209" y="50902"/>
                  </a:lnTo>
                  <a:lnTo>
                    <a:pt x="200" y="63397"/>
                  </a:lnTo>
                  <a:lnTo>
                    <a:pt x="0" y="76228"/>
                  </a:lnTo>
                  <a:lnTo>
                    <a:pt x="656" y="88847"/>
                  </a:lnTo>
                  <a:lnTo>
                    <a:pt x="2067" y="101057"/>
                  </a:lnTo>
                  <a:lnTo>
                    <a:pt x="4080" y="112852"/>
                  </a:lnTo>
                  <a:lnTo>
                    <a:pt x="6556" y="124279"/>
                  </a:lnTo>
                  <a:lnTo>
                    <a:pt x="9862" y="134763"/>
                  </a:lnTo>
                  <a:lnTo>
                    <a:pt x="14824" y="143147"/>
                  </a:lnTo>
                  <a:lnTo>
                    <a:pt x="21749" y="148962"/>
                  </a:lnTo>
                  <a:lnTo>
                    <a:pt x="30163" y="152052"/>
                  </a:lnTo>
                  <a:lnTo>
                    <a:pt x="39114" y="152240"/>
                  </a:lnTo>
                  <a:lnTo>
                    <a:pt x="47983" y="149738"/>
                  </a:lnTo>
                  <a:lnTo>
                    <a:pt x="56528" y="145179"/>
                  </a:lnTo>
                  <a:lnTo>
                    <a:pt x="64711" y="139388"/>
                  </a:lnTo>
                  <a:lnTo>
                    <a:pt x="72576" y="132945"/>
                  </a:lnTo>
                  <a:lnTo>
                    <a:pt x="80026" y="126016"/>
                  </a:lnTo>
                  <a:lnTo>
                    <a:pt x="86817" y="118461"/>
                  </a:lnTo>
                  <a:lnTo>
                    <a:pt x="92875" y="110290"/>
                  </a:lnTo>
                  <a:lnTo>
                    <a:pt x="98381" y="103637"/>
                  </a:lnTo>
                  <a:lnTo>
                    <a:pt x="103135" y="101792"/>
                  </a:lnTo>
                  <a:lnTo>
                    <a:pt x="106736" y="104783"/>
                  </a:lnTo>
                  <a:lnTo>
                    <a:pt x="109663" y="111019"/>
                  </a:lnTo>
                  <a:lnTo>
                    <a:pt x="112405" y="119137"/>
                  </a:lnTo>
                  <a:lnTo>
                    <a:pt x="115535" y="128133"/>
                  </a:lnTo>
                  <a:lnTo>
                    <a:pt x="119753" y="137233"/>
                  </a:lnTo>
                  <a:lnTo>
                    <a:pt x="125323" y="146037"/>
                  </a:lnTo>
                  <a:lnTo>
                    <a:pt x="132161" y="153948"/>
                  </a:lnTo>
                  <a:lnTo>
                    <a:pt x="140035" y="160067"/>
                  </a:lnTo>
                  <a:lnTo>
                    <a:pt x="148698" y="164072"/>
                  </a:lnTo>
                  <a:lnTo>
                    <a:pt x="157935" y="165967"/>
                  </a:lnTo>
                  <a:lnTo>
                    <a:pt x="167579" y="165811"/>
                  </a:lnTo>
                  <a:lnTo>
                    <a:pt x="177497" y="163853"/>
                  </a:lnTo>
                  <a:lnTo>
                    <a:pt x="187274" y="160287"/>
                  </a:lnTo>
                  <a:lnTo>
                    <a:pt x="196233" y="155162"/>
                  </a:lnTo>
                  <a:lnTo>
                    <a:pt x="204066" y="148637"/>
                  </a:lnTo>
                  <a:lnTo>
                    <a:pt x="210648" y="140649"/>
                  </a:lnTo>
                  <a:lnTo>
                    <a:pt x="215852" y="130852"/>
                  </a:lnTo>
                  <a:lnTo>
                    <a:pt x="219756" y="119231"/>
                  </a:lnTo>
                  <a:lnTo>
                    <a:pt x="222412" y="106360"/>
                  </a:lnTo>
                  <a:lnTo>
                    <a:pt x="223762" y="93189"/>
                  </a:lnTo>
                  <a:lnTo>
                    <a:pt x="223897" y="80298"/>
                  </a:lnTo>
                  <a:lnTo>
                    <a:pt x="223025" y="67882"/>
                  </a:lnTo>
                  <a:lnTo>
                    <a:pt x="221377" y="55937"/>
                  </a:lnTo>
                  <a:lnTo>
                    <a:pt x="219165" y="44401"/>
                  </a:lnTo>
                  <a:lnTo>
                    <a:pt x="216704" y="33633"/>
                  </a:lnTo>
                  <a:lnTo>
                    <a:pt x="214181" y="23380"/>
                  </a:lnTo>
                  <a:lnTo>
                    <a:pt x="211377" y="12739"/>
                  </a:lnTo>
                  <a:lnTo>
                    <a:pt x="207858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53087" y="1520629"/>
              <a:ext cx="159266" cy="134403"/>
            </a:xfrm>
            <a:custGeom>
              <a:avLst/>
              <a:gdLst/>
              <a:ahLst/>
              <a:cxnLst/>
              <a:rect l="0" t="0" r="0" b="0"/>
              <a:pathLst>
                <a:path w="159266" h="134403">
                  <a:moveTo>
                    <a:pt x="64509" y="90231"/>
                  </a:moveTo>
                  <a:lnTo>
                    <a:pt x="67308" y="78563"/>
                  </a:lnTo>
                  <a:lnTo>
                    <a:pt x="68810" y="68074"/>
                  </a:lnTo>
                  <a:lnTo>
                    <a:pt x="69117" y="57772"/>
                  </a:lnTo>
                  <a:lnTo>
                    <a:pt x="68438" y="47471"/>
                  </a:lnTo>
                  <a:lnTo>
                    <a:pt x="66969" y="37127"/>
                  </a:lnTo>
                  <a:lnTo>
                    <a:pt x="64892" y="26756"/>
                  </a:lnTo>
                  <a:lnTo>
                    <a:pt x="62036" y="17019"/>
                  </a:lnTo>
                  <a:lnTo>
                    <a:pt x="57917" y="9154"/>
                  </a:lnTo>
                  <a:lnTo>
                    <a:pt x="52373" y="3692"/>
                  </a:lnTo>
                  <a:lnTo>
                    <a:pt x="45702" y="672"/>
                  </a:lnTo>
                  <a:lnTo>
                    <a:pt x="38461" y="0"/>
                  </a:lnTo>
                  <a:lnTo>
                    <a:pt x="31041" y="1373"/>
                  </a:lnTo>
                  <a:lnTo>
                    <a:pt x="23788" y="4700"/>
                  </a:lnTo>
                  <a:lnTo>
                    <a:pt x="17079" y="10189"/>
                  </a:lnTo>
                  <a:lnTo>
                    <a:pt x="11063" y="17764"/>
                  </a:lnTo>
                  <a:lnTo>
                    <a:pt x="6026" y="27101"/>
                  </a:lnTo>
                  <a:lnTo>
                    <a:pt x="2465" y="37809"/>
                  </a:lnTo>
                  <a:lnTo>
                    <a:pt x="514" y="49529"/>
                  </a:lnTo>
                  <a:lnTo>
                    <a:pt x="0" y="61973"/>
                  </a:lnTo>
                  <a:lnTo>
                    <a:pt x="634" y="74925"/>
                  </a:lnTo>
                  <a:lnTo>
                    <a:pt x="2141" y="88213"/>
                  </a:lnTo>
                  <a:lnTo>
                    <a:pt x="4607" y="101236"/>
                  </a:lnTo>
                  <a:lnTo>
                    <a:pt x="8464" y="112996"/>
                  </a:lnTo>
                  <a:lnTo>
                    <a:pt x="13828" y="123032"/>
                  </a:lnTo>
                  <a:lnTo>
                    <a:pt x="20227" y="130731"/>
                  </a:lnTo>
                  <a:lnTo>
                    <a:pt x="27431" y="134402"/>
                  </a:lnTo>
                  <a:lnTo>
                    <a:pt x="35006" y="133279"/>
                  </a:lnTo>
                  <a:lnTo>
                    <a:pt x="41589" y="128536"/>
                  </a:lnTo>
                  <a:lnTo>
                    <a:pt x="47095" y="121133"/>
                  </a:lnTo>
                  <a:lnTo>
                    <a:pt x="51849" y="111929"/>
                  </a:lnTo>
                  <a:lnTo>
                    <a:pt x="56131" y="101771"/>
                  </a:lnTo>
                  <a:lnTo>
                    <a:pt x="60140" y="91246"/>
                  </a:lnTo>
                  <a:lnTo>
                    <a:pt x="64459" y="82189"/>
                  </a:lnTo>
                  <a:lnTo>
                    <a:pt x="69270" y="77461"/>
                  </a:lnTo>
                  <a:lnTo>
                    <a:pt x="73776" y="77600"/>
                  </a:lnTo>
                  <a:lnTo>
                    <a:pt x="77873" y="81410"/>
                  </a:lnTo>
                  <a:lnTo>
                    <a:pt x="81706" y="87634"/>
                  </a:lnTo>
                  <a:lnTo>
                    <a:pt x="85555" y="95231"/>
                  </a:lnTo>
                  <a:lnTo>
                    <a:pt x="89800" y="103328"/>
                  </a:lnTo>
                  <a:lnTo>
                    <a:pt x="94613" y="111430"/>
                  </a:lnTo>
                  <a:lnTo>
                    <a:pt x="100146" y="118855"/>
                  </a:lnTo>
                  <a:lnTo>
                    <a:pt x="106613" y="124643"/>
                  </a:lnTo>
                  <a:lnTo>
                    <a:pt x="114029" y="128427"/>
                  </a:lnTo>
                  <a:lnTo>
                    <a:pt x="122002" y="130314"/>
                  </a:lnTo>
                  <a:lnTo>
                    <a:pt x="130713" y="130683"/>
                  </a:lnTo>
                  <a:lnTo>
                    <a:pt x="142045" y="128448"/>
                  </a:lnTo>
                  <a:lnTo>
                    <a:pt x="159265" y="12181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33409" y="1337119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56"/>
                  </a:lnTo>
                  <a:lnTo>
                    <a:pt x="178" y="53818"/>
                  </a:lnTo>
                  <a:lnTo>
                    <a:pt x="826" y="69166"/>
                  </a:lnTo>
                  <a:lnTo>
                    <a:pt x="2080" y="83814"/>
                  </a:lnTo>
                  <a:lnTo>
                    <a:pt x="3905" y="98227"/>
                  </a:lnTo>
                  <a:lnTo>
                    <a:pt x="6201" y="113711"/>
                  </a:lnTo>
                  <a:lnTo>
                    <a:pt x="8852" y="130937"/>
                  </a:lnTo>
                  <a:lnTo>
                    <a:pt x="11598" y="149778"/>
                  </a:lnTo>
                  <a:lnTo>
                    <a:pt x="14054" y="169661"/>
                  </a:lnTo>
                  <a:lnTo>
                    <a:pt x="16039" y="190110"/>
                  </a:lnTo>
                  <a:lnTo>
                    <a:pt x="17709" y="210520"/>
                  </a:lnTo>
                  <a:lnTo>
                    <a:pt x="19445" y="230129"/>
                  </a:lnTo>
                  <a:lnTo>
                    <a:pt x="21468" y="248595"/>
                  </a:lnTo>
                  <a:lnTo>
                    <a:pt x="23867" y="265731"/>
                  </a:lnTo>
                  <a:lnTo>
                    <a:pt x="27022" y="283206"/>
                  </a:lnTo>
                  <a:lnTo>
                    <a:pt x="32330" y="304788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717596" y="1473989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9892" y="0"/>
                  </a:lnTo>
                  <a:lnTo>
                    <a:pt x="208763" y="0"/>
                  </a:lnTo>
                  <a:lnTo>
                    <a:pt x="197164" y="0"/>
                  </a:lnTo>
                  <a:lnTo>
                    <a:pt x="185002" y="0"/>
                  </a:lnTo>
                  <a:lnTo>
                    <a:pt x="172343" y="0"/>
                  </a:lnTo>
                  <a:lnTo>
                    <a:pt x="159287" y="0"/>
                  </a:lnTo>
                  <a:lnTo>
                    <a:pt x="145935" y="0"/>
                  </a:lnTo>
                  <a:lnTo>
                    <a:pt x="132370" y="0"/>
                  </a:lnTo>
                  <a:lnTo>
                    <a:pt x="118656" y="0"/>
                  </a:lnTo>
                  <a:lnTo>
                    <a:pt x="104836" y="0"/>
                  </a:lnTo>
                  <a:lnTo>
                    <a:pt x="90946" y="0"/>
                  </a:lnTo>
                  <a:lnTo>
                    <a:pt x="77016" y="9"/>
                  </a:lnTo>
                  <a:lnTo>
                    <a:pt x="63391" y="355"/>
                  </a:lnTo>
                  <a:lnTo>
                    <a:pt x="50695" y="1651"/>
                  </a:lnTo>
                  <a:lnTo>
                    <a:pt x="39202" y="4149"/>
                  </a:lnTo>
                  <a:lnTo>
                    <a:pt x="29149" y="7471"/>
                  </a:lnTo>
                  <a:lnTo>
                    <a:pt x="19918" y="11125"/>
                  </a:lnTo>
                  <a:lnTo>
                    <a:pt x="10703" y="1543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96580" y="1482284"/>
              <a:ext cx="126343" cy="182259"/>
            </a:xfrm>
            <a:custGeom>
              <a:avLst/>
              <a:gdLst/>
              <a:ahLst/>
              <a:cxnLst/>
              <a:rect l="0" t="0" r="0" b="0"/>
              <a:pathLst>
                <a:path w="126343" h="182259">
                  <a:moveTo>
                    <a:pt x="0" y="65405"/>
                  </a:moveTo>
                  <a:lnTo>
                    <a:pt x="11735" y="65405"/>
                  </a:lnTo>
                  <a:lnTo>
                    <a:pt x="22864" y="65405"/>
                  </a:lnTo>
                  <a:lnTo>
                    <a:pt x="34453" y="65395"/>
                  </a:lnTo>
                  <a:lnTo>
                    <a:pt x="46269" y="65050"/>
                  </a:lnTo>
                  <a:lnTo>
                    <a:pt x="57632" y="63753"/>
                  </a:lnTo>
                  <a:lnTo>
                    <a:pt x="68177" y="61242"/>
                  </a:lnTo>
                  <a:lnTo>
                    <a:pt x="77705" y="57418"/>
                  </a:lnTo>
                  <a:lnTo>
                    <a:pt x="86029" y="52177"/>
                  </a:lnTo>
                  <a:lnTo>
                    <a:pt x="93165" y="45616"/>
                  </a:lnTo>
                  <a:lnTo>
                    <a:pt x="98804" y="38127"/>
                  </a:lnTo>
                  <a:lnTo>
                    <a:pt x="102242" y="30270"/>
                  </a:lnTo>
                  <a:lnTo>
                    <a:pt x="103288" y="22408"/>
                  </a:lnTo>
                  <a:lnTo>
                    <a:pt x="101873" y="15014"/>
                  </a:lnTo>
                  <a:lnTo>
                    <a:pt x="97807" y="8735"/>
                  </a:lnTo>
                  <a:lnTo>
                    <a:pt x="91262" y="3827"/>
                  </a:lnTo>
                  <a:lnTo>
                    <a:pt x="82817" y="685"/>
                  </a:lnTo>
                  <a:lnTo>
                    <a:pt x="73256" y="0"/>
                  </a:lnTo>
                  <a:lnTo>
                    <a:pt x="63135" y="1912"/>
                  </a:lnTo>
                  <a:lnTo>
                    <a:pt x="52921" y="6111"/>
                  </a:lnTo>
                  <a:lnTo>
                    <a:pt x="43071" y="12125"/>
                  </a:lnTo>
                  <a:lnTo>
                    <a:pt x="33792" y="19503"/>
                  </a:lnTo>
                  <a:lnTo>
                    <a:pt x="25410" y="28029"/>
                  </a:lnTo>
                  <a:lnTo>
                    <a:pt x="18451" y="37720"/>
                  </a:lnTo>
                  <a:lnTo>
                    <a:pt x="13070" y="48489"/>
                  </a:lnTo>
                  <a:lnTo>
                    <a:pt x="9270" y="59989"/>
                  </a:lnTo>
                  <a:lnTo>
                    <a:pt x="7075" y="71708"/>
                  </a:lnTo>
                  <a:lnTo>
                    <a:pt x="6344" y="83332"/>
                  </a:lnTo>
                  <a:lnTo>
                    <a:pt x="6968" y="94747"/>
                  </a:lnTo>
                  <a:lnTo>
                    <a:pt x="8972" y="105946"/>
                  </a:lnTo>
                  <a:lnTo>
                    <a:pt x="12245" y="116956"/>
                  </a:lnTo>
                  <a:lnTo>
                    <a:pt x="16557" y="127655"/>
                  </a:lnTo>
                  <a:lnTo>
                    <a:pt x="21669" y="137774"/>
                  </a:lnTo>
                  <a:lnTo>
                    <a:pt x="27369" y="147208"/>
                  </a:lnTo>
                  <a:lnTo>
                    <a:pt x="33653" y="155850"/>
                  </a:lnTo>
                  <a:lnTo>
                    <a:pt x="40703" y="163509"/>
                  </a:lnTo>
                  <a:lnTo>
                    <a:pt x="48556" y="170170"/>
                  </a:lnTo>
                  <a:lnTo>
                    <a:pt x="57119" y="175643"/>
                  </a:lnTo>
                  <a:lnTo>
                    <a:pt x="66246" y="179497"/>
                  </a:lnTo>
                  <a:lnTo>
                    <a:pt x="75785" y="181644"/>
                  </a:lnTo>
                  <a:lnTo>
                    <a:pt x="85356" y="182258"/>
                  </a:lnTo>
                  <a:lnTo>
                    <a:pt x="95395" y="181552"/>
                  </a:lnTo>
                  <a:lnTo>
                    <a:pt x="107902" y="178346"/>
                  </a:lnTo>
                  <a:lnTo>
                    <a:pt x="126342" y="17069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43979" y="1473989"/>
              <a:ext cx="105286" cy="176652"/>
            </a:xfrm>
            <a:custGeom>
              <a:avLst/>
              <a:gdLst/>
              <a:ahLst/>
              <a:cxnLst/>
              <a:rect l="0" t="0" r="0" b="0"/>
              <a:pathLst>
                <a:path w="105286" h="176652">
                  <a:moveTo>
                    <a:pt x="0" y="115814"/>
                  </a:moveTo>
                  <a:lnTo>
                    <a:pt x="2934" y="124615"/>
                  </a:lnTo>
                  <a:lnTo>
                    <a:pt x="5716" y="132962"/>
                  </a:lnTo>
                  <a:lnTo>
                    <a:pt x="8620" y="141656"/>
                  </a:lnTo>
                  <a:lnTo>
                    <a:pt x="11833" y="150604"/>
                  </a:lnTo>
                  <a:lnTo>
                    <a:pt x="15646" y="159450"/>
                  </a:lnTo>
                  <a:lnTo>
                    <a:pt x="20165" y="167945"/>
                  </a:lnTo>
                  <a:lnTo>
                    <a:pt x="25348" y="174471"/>
                  </a:lnTo>
                  <a:lnTo>
                    <a:pt x="30423" y="176651"/>
                  </a:lnTo>
                  <a:lnTo>
                    <a:pt x="34118" y="174552"/>
                  </a:lnTo>
                  <a:lnTo>
                    <a:pt x="36118" y="169395"/>
                  </a:lnTo>
                  <a:lnTo>
                    <a:pt x="36623" y="162269"/>
                  </a:lnTo>
                  <a:lnTo>
                    <a:pt x="35955" y="153907"/>
                  </a:lnTo>
                  <a:lnTo>
                    <a:pt x="34420" y="144771"/>
                  </a:lnTo>
                  <a:lnTo>
                    <a:pt x="32267" y="135145"/>
                  </a:lnTo>
                  <a:lnTo>
                    <a:pt x="29681" y="125204"/>
                  </a:lnTo>
                  <a:lnTo>
                    <a:pt x="26797" y="115062"/>
                  </a:lnTo>
                  <a:lnTo>
                    <a:pt x="23722" y="104787"/>
                  </a:lnTo>
                  <a:lnTo>
                    <a:pt x="21015" y="94426"/>
                  </a:lnTo>
                  <a:lnTo>
                    <a:pt x="19641" y="84008"/>
                  </a:lnTo>
                  <a:lnTo>
                    <a:pt x="20018" y="73558"/>
                  </a:lnTo>
                  <a:lnTo>
                    <a:pt x="22071" y="63251"/>
                  </a:lnTo>
                  <a:lnTo>
                    <a:pt x="25508" y="53404"/>
                  </a:lnTo>
                  <a:lnTo>
                    <a:pt x="30008" y="44155"/>
                  </a:lnTo>
                  <a:lnTo>
                    <a:pt x="35452" y="35639"/>
                  </a:lnTo>
                  <a:lnTo>
                    <a:pt x="41922" y="28065"/>
                  </a:lnTo>
                  <a:lnTo>
                    <a:pt x="49374" y="21456"/>
                  </a:lnTo>
                  <a:lnTo>
                    <a:pt x="57585" y="15832"/>
                  </a:lnTo>
                  <a:lnTo>
                    <a:pt x="67232" y="10742"/>
                  </a:lnTo>
                  <a:lnTo>
                    <a:pt x="81399" y="573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01907" y="1504382"/>
              <a:ext cx="116129" cy="163723"/>
            </a:xfrm>
            <a:custGeom>
              <a:avLst/>
              <a:gdLst/>
              <a:ahLst/>
              <a:cxnLst/>
              <a:rect l="0" t="0" r="0" b="0"/>
              <a:pathLst>
                <a:path w="116129" h="163723">
                  <a:moveTo>
                    <a:pt x="115813" y="11721"/>
                  </a:moveTo>
                  <a:lnTo>
                    <a:pt x="109812" y="6055"/>
                  </a:lnTo>
                  <a:lnTo>
                    <a:pt x="102966" y="2411"/>
                  </a:lnTo>
                  <a:lnTo>
                    <a:pt x="94579" y="501"/>
                  </a:lnTo>
                  <a:lnTo>
                    <a:pt x="84951" y="0"/>
                  </a:lnTo>
                  <a:lnTo>
                    <a:pt x="74636" y="619"/>
                  </a:lnTo>
                  <a:lnTo>
                    <a:pt x="64034" y="2095"/>
                  </a:lnTo>
                  <a:lnTo>
                    <a:pt x="53509" y="4363"/>
                  </a:lnTo>
                  <a:lnTo>
                    <a:pt x="43458" y="7550"/>
                  </a:lnTo>
                  <a:lnTo>
                    <a:pt x="34052" y="11657"/>
                  </a:lnTo>
                  <a:lnTo>
                    <a:pt x="25756" y="16717"/>
                  </a:lnTo>
                  <a:lnTo>
                    <a:pt x="19388" y="22870"/>
                  </a:lnTo>
                  <a:lnTo>
                    <a:pt x="15231" y="30073"/>
                  </a:lnTo>
                  <a:lnTo>
                    <a:pt x="13577" y="37672"/>
                  </a:lnTo>
                  <a:lnTo>
                    <a:pt x="14959" y="44546"/>
                  </a:lnTo>
                  <a:lnTo>
                    <a:pt x="19374" y="50130"/>
                  </a:lnTo>
                  <a:lnTo>
                    <a:pt x="26388" y="54536"/>
                  </a:lnTo>
                  <a:lnTo>
                    <a:pt x="35438" y="58266"/>
                  </a:lnTo>
                  <a:lnTo>
                    <a:pt x="45990" y="61707"/>
                  </a:lnTo>
                  <a:lnTo>
                    <a:pt x="57289" y="65223"/>
                  </a:lnTo>
                  <a:lnTo>
                    <a:pt x="68399" y="69212"/>
                  </a:lnTo>
                  <a:lnTo>
                    <a:pt x="78821" y="73837"/>
                  </a:lnTo>
                  <a:lnTo>
                    <a:pt x="88288" y="79235"/>
                  </a:lnTo>
                  <a:lnTo>
                    <a:pt x="96583" y="85609"/>
                  </a:lnTo>
                  <a:lnTo>
                    <a:pt x="103710" y="92971"/>
                  </a:lnTo>
                  <a:lnTo>
                    <a:pt x="109514" y="101185"/>
                  </a:lnTo>
                  <a:lnTo>
                    <a:pt x="113599" y="110068"/>
                  </a:lnTo>
                  <a:lnTo>
                    <a:pt x="115892" y="119440"/>
                  </a:lnTo>
                  <a:lnTo>
                    <a:pt x="116128" y="128833"/>
                  </a:lnTo>
                  <a:lnTo>
                    <a:pt x="113711" y="137526"/>
                  </a:lnTo>
                  <a:lnTo>
                    <a:pt x="108563" y="145178"/>
                  </a:lnTo>
                  <a:lnTo>
                    <a:pt x="101038" y="151636"/>
                  </a:lnTo>
                  <a:lnTo>
                    <a:pt x="91637" y="156757"/>
                  </a:lnTo>
                  <a:lnTo>
                    <a:pt x="80841" y="160600"/>
                  </a:lnTo>
                  <a:lnTo>
                    <a:pt x="69206" y="163046"/>
                  </a:lnTo>
                  <a:lnTo>
                    <a:pt x="57339" y="163722"/>
                  </a:lnTo>
                  <a:lnTo>
                    <a:pt x="45601" y="162596"/>
                  </a:lnTo>
                  <a:lnTo>
                    <a:pt x="34564" y="160216"/>
                  </a:lnTo>
                  <a:lnTo>
                    <a:pt x="24037" y="157308"/>
                  </a:lnTo>
                  <a:lnTo>
                    <a:pt x="13099" y="153615"/>
                  </a:lnTo>
                  <a:lnTo>
                    <a:pt x="0" y="14859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80891" y="1302521"/>
              <a:ext cx="473783" cy="424153"/>
            </a:xfrm>
            <a:custGeom>
              <a:avLst/>
              <a:gdLst/>
              <a:ahLst/>
              <a:cxnLst/>
              <a:rect l="0" t="0" r="0" b="0"/>
              <a:pathLst>
                <a:path w="473783" h="424153">
                  <a:moveTo>
                    <a:pt x="0" y="55655"/>
                  </a:moveTo>
                  <a:lnTo>
                    <a:pt x="67" y="67524"/>
                  </a:lnTo>
                  <a:lnTo>
                    <a:pt x="707" y="79933"/>
                  </a:lnTo>
                  <a:lnTo>
                    <a:pt x="2003" y="94125"/>
                  </a:lnTo>
                  <a:lnTo>
                    <a:pt x="3864" y="110005"/>
                  </a:lnTo>
                  <a:lnTo>
                    <a:pt x="6180" y="127298"/>
                  </a:lnTo>
                  <a:lnTo>
                    <a:pt x="8847" y="145673"/>
                  </a:lnTo>
                  <a:lnTo>
                    <a:pt x="11770" y="164354"/>
                  </a:lnTo>
                  <a:lnTo>
                    <a:pt x="14878" y="182189"/>
                  </a:lnTo>
                  <a:lnTo>
                    <a:pt x="18113" y="198629"/>
                  </a:lnTo>
                  <a:lnTo>
                    <a:pt x="21438" y="214137"/>
                  </a:lnTo>
                  <a:lnTo>
                    <a:pt x="24821" y="229852"/>
                  </a:lnTo>
                  <a:lnTo>
                    <a:pt x="28242" y="246424"/>
                  </a:lnTo>
                  <a:lnTo>
                    <a:pt x="31522" y="263677"/>
                  </a:lnTo>
                  <a:lnTo>
                    <a:pt x="34346" y="280893"/>
                  </a:lnTo>
                  <a:lnTo>
                    <a:pt x="36579" y="297546"/>
                  </a:lnTo>
                  <a:lnTo>
                    <a:pt x="38353" y="310591"/>
                  </a:lnTo>
                  <a:lnTo>
                    <a:pt x="39755" y="315863"/>
                  </a:lnTo>
                  <a:lnTo>
                    <a:pt x="40686" y="313798"/>
                  </a:lnTo>
                  <a:lnTo>
                    <a:pt x="41261" y="306445"/>
                  </a:lnTo>
                  <a:lnTo>
                    <a:pt x="41941" y="296069"/>
                  </a:lnTo>
                  <a:lnTo>
                    <a:pt x="43439" y="284821"/>
                  </a:lnTo>
                  <a:lnTo>
                    <a:pt x="46070" y="273911"/>
                  </a:lnTo>
                  <a:lnTo>
                    <a:pt x="49969" y="264416"/>
                  </a:lnTo>
                  <a:lnTo>
                    <a:pt x="55258" y="257597"/>
                  </a:lnTo>
                  <a:lnTo>
                    <a:pt x="61848" y="253855"/>
                  </a:lnTo>
                  <a:lnTo>
                    <a:pt x="69356" y="252911"/>
                  </a:lnTo>
                  <a:lnTo>
                    <a:pt x="77225" y="254227"/>
                  </a:lnTo>
                  <a:lnTo>
                    <a:pt x="85099" y="257252"/>
                  </a:lnTo>
                  <a:lnTo>
                    <a:pt x="92671" y="261681"/>
                  </a:lnTo>
                  <a:lnTo>
                    <a:pt x="99603" y="267459"/>
                  </a:lnTo>
                  <a:lnTo>
                    <a:pt x="105777" y="274452"/>
                  </a:lnTo>
                  <a:lnTo>
                    <a:pt x="111090" y="282603"/>
                  </a:lnTo>
                  <a:lnTo>
                    <a:pt x="115368" y="291983"/>
                  </a:lnTo>
                  <a:lnTo>
                    <a:pt x="118629" y="302492"/>
                  </a:lnTo>
                  <a:lnTo>
                    <a:pt x="121366" y="312950"/>
                  </a:lnTo>
                  <a:lnTo>
                    <a:pt x="125101" y="321120"/>
                  </a:lnTo>
                  <a:lnTo>
                    <a:pt x="130350" y="325564"/>
                  </a:lnTo>
                  <a:lnTo>
                    <a:pt x="135704" y="326059"/>
                  </a:lnTo>
                  <a:lnTo>
                    <a:pt x="140668" y="323310"/>
                  </a:lnTo>
                  <a:lnTo>
                    <a:pt x="145726" y="318326"/>
                  </a:lnTo>
                  <a:lnTo>
                    <a:pt x="151895" y="312113"/>
                  </a:lnTo>
                  <a:lnTo>
                    <a:pt x="159651" y="305334"/>
                  </a:lnTo>
                  <a:lnTo>
                    <a:pt x="168967" y="298655"/>
                  </a:lnTo>
                  <a:lnTo>
                    <a:pt x="179589" y="292848"/>
                  </a:lnTo>
                  <a:lnTo>
                    <a:pt x="191210" y="288235"/>
                  </a:lnTo>
                  <a:lnTo>
                    <a:pt x="203403" y="284610"/>
                  </a:lnTo>
                  <a:lnTo>
                    <a:pt x="215644" y="281470"/>
                  </a:lnTo>
                  <a:lnTo>
                    <a:pt x="227633" y="278443"/>
                  </a:lnTo>
                  <a:lnTo>
                    <a:pt x="238799" y="274709"/>
                  </a:lnTo>
                  <a:lnTo>
                    <a:pt x="248239" y="268985"/>
                  </a:lnTo>
                  <a:lnTo>
                    <a:pt x="255609" y="260762"/>
                  </a:lnTo>
                  <a:lnTo>
                    <a:pt x="260573" y="250676"/>
                  </a:lnTo>
                  <a:lnTo>
                    <a:pt x="262564" y="240072"/>
                  </a:lnTo>
                  <a:lnTo>
                    <a:pt x="261564" y="229809"/>
                  </a:lnTo>
                  <a:lnTo>
                    <a:pt x="257826" y="220518"/>
                  </a:lnTo>
                  <a:lnTo>
                    <a:pt x="251597" y="212824"/>
                  </a:lnTo>
                  <a:lnTo>
                    <a:pt x="243273" y="206894"/>
                  </a:lnTo>
                  <a:lnTo>
                    <a:pt x="233639" y="202865"/>
                  </a:lnTo>
                  <a:lnTo>
                    <a:pt x="223731" y="201037"/>
                  </a:lnTo>
                  <a:lnTo>
                    <a:pt x="214155" y="201362"/>
                  </a:lnTo>
                  <a:lnTo>
                    <a:pt x="205273" y="203677"/>
                  </a:lnTo>
                  <a:lnTo>
                    <a:pt x="197380" y="207887"/>
                  </a:lnTo>
                  <a:lnTo>
                    <a:pt x="190521" y="213758"/>
                  </a:lnTo>
                  <a:lnTo>
                    <a:pt x="184729" y="221120"/>
                  </a:lnTo>
                  <a:lnTo>
                    <a:pt x="180120" y="229956"/>
                  </a:lnTo>
                  <a:lnTo>
                    <a:pt x="176648" y="240116"/>
                  </a:lnTo>
                  <a:lnTo>
                    <a:pt x="174297" y="251190"/>
                  </a:lnTo>
                  <a:lnTo>
                    <a:pt x="173159" y="262615"/>
                  </a:lnTo>
                  <a:lnTo>
                    <a:pt x="173174" y="274039"/>
                  </a:lnTo>
                  <a:lnTo>
                    <a:pt x="174319" y="285318"/>
                  </a:lnTo>
                  <a:lnTo>
                    <a:pt x="176682" y="296425"/>
                  </a:lnTo>
                  <a:lnTo>
                    <a:pt x="180196" y="307373"/>
                  </a:lnTo>
                  <a:lnTo>
                    <a:pt x="184675" y="318030"/>
                  </a:lnTo>
                  <a:lnTo>
                    <a:pt x="189899" y="328121"/>
                  </a:lnTo>
                  <a:lnTo>
                    <a:pt x="195673" y="337542"/>
                  </a:lnTo>
                  <a:lnTo>
                    <a:pt x="202007" y="346344"/>
                  </a:lnTo>
                  <a:lnTo>
                    <a:pt x="209091" y="354643"/>
                  </a:lnTo>
                  <a:lnTo>
                    <a:pt x="216967" y="362547"/>
                  </a:lnTo>
                  <a:lnTo>
                    <a:pt x="225544" y="369669"/>
                  </a:lnTo>
                  <a:lnTo>
                    <a:pt x="234680" y="375169"/>
                  </a:lnTo>
                  <a:lnTo>
                    <a:pt x="244236" y="378712"/>
                  </a:lnTo>
                  <a:lnTo>
                    <a:pt x="254093" y="380277"/>
                  </a:lnTo>
                  <a:lnTo>
                    <a:pt x="264163" y="379890"/>
                  </a:lnTo>
                  <a:lnTo>
                    <a:pt x="274380" y="377776"/>
                  </a:lnTo>
                  <a:lnTo>
                    <a:pt x="284698" y="374274"/>
                  </a:lnTo>
                  <a:lnTo>
                    <a:pt x="295085" y="369722"/>
                  </a:lnTo>
                  <a:lnTo>
                    <a:pt x="305518" y="364410"/>
                  </a:lnTo>
                  <a:lnTo>
                    <a:pt x="315983" y="358558"/>
                  </a:lnTo>
                  <a:lnTo>
                    <a:pt x="326470" y="352333"/>
                  </a:lnTo>
                  <a:lnTo>
                    <a:pt x="336965" y="345850"/>
                  </a:lnTo>
                  <a:lnTo>
                    <a:pt x="347301" y="339192"/>
                  </a:lnTo>
                  <a:lnTo>
                    <a:pt x="357169" y="332416"/>
                  </a:lnTo>
                  <a:lnTo>
                    <a:pt x="366422" y="325554"/>
                  </a:lnTo>
                  <a:lnTo>
                    <a:pt x="374601" y="318471"/>
                  </a:lnTo>
                  <a:lnTo>
                    <a:pt x="380884" y="310877"/>
                  </a:lnTo>
                  <a:lnTo>
                    <a:pt x="384991" y="302657"/>
                  </a:lnTo>
                  <a:lnTo>
                    <a:pt x="386949" y="294018"/>
                  </a:lnTo>
                  <a:lnTo>
                    <a:pt x="386835" y="285373"/>
                  </a:lnTo>
                  <a:lnTo>
                    <a:pt x="384902" y="276979"/>
                  </a:lnTo>
                  <a:lnTo>
                    <a:pt x="381353" y="269395"/>
                  </a:lnTo>
                  <a:lnTo>
                    <a:pt x="376239" y="263520"/>
                  </a:lnTo>
                  <a:lnTo>
                    <a:pt x="369740" y="259696"/>
                  </a:lnTo>
                  <a:lnTo>
                    <a:pt x="362449" y="258097"/>
                  </a:lnTo>
                  <a:lnTo>
                    <a:pt x="355248" y="258986"/>
                  </a:lnTo>
                  <a:lnTo>
                    <a:pt x="348633" y="262252"/>
                  </a:lnTo>
                  <a:lnTo>
                    <a:pt x="342719" y="267510"/>
                  </a:lnTo>
                  <a:lnTo>
                    <a:pt x="337439" y="274311"/>
                  </a:lnTo>
                  <a:lnTo>
                    <a:pt x="332670" y="282252"/>
                  </a:lnTo>
                  <a:lnTo>
                    <a:pt x="328449" y="291173"/>
                  </a:lnTo>
                  <a:lnTo>
                    <a:pt x="324979" y="301137"/>
                  </a:lnTo>
                  <a:lnTo>
                    <a:pt x="322315" y="312093"/>
                  </a:lnTo>
                  <a:lnTo>
                    <a:pt x="320695" y="323720"/>
                  </a:lnTo>
                  <a:lnTo>
                    <a:pt x="320588" y="335525"/>
                  </a:lnTo>
                  <a:lnTo>
                    <a:pt x="322115" y="347197"/>
                  </a:lnTo>
                  <a:lnTo>
                    <a:pt x="325262" y="358306"/>
                  </a:lnTo>
                  <a:lnTo>
                    <a:pt x="330041" y="368233"/>
                  </a:lnTo>
                  <a:lnTo>
                    <a:pt x="336293" y="376745"/>
                  </a:lnTo>
                  <a:lnTo>
                    <a:pt x="343744" y="383459"/>
                  </a:lnTo>
                  <a:lnTo>
                    <a:pt x="352105" y="387696"/>
                  </a:lnTo>
                  <a:lnTo>
                    <a:pt x="361129" y="389321"/>
                  </a:lnTo>
                  <a:lnTo>
                    <a:pt x="370457" y="388652"/>
                  </a:lnTo>
                  <a:lnTo>
                    <a:pt x="379638" y="386159"/>
                  </a:lnTo>
                  <a:lnTo>
                    <a:pt x="388436" y="382295"/>
                  </a:lnTo>
                  <a:lnTo>
                    <a:pt x="396647" y="377111"/>
                  </a:lnTo>
                  <a:lnTo>
                    <a:pt x="404017" y="370285"/>
                  </a:lnTo>
                  <a:lnTo>
                    <a:pt x="410488" y="361766"/>
                  </a:lnTo>
                  <a:lnTo>
                    <a:pt x="416004" y="351605"/>
                  </a:lnTo>
                  <a:lnTo>
                    <a:pt x="420420" y="339804"/>
                  </a:lnTo>
                  <a:lnTo>
                    <a:pt x="423766" y="326523"/>
                  </a:lnTo>
                  <a:lnTo>
                    <a:pt x="426371" y="311876"/>
                  </a:lnTo>
                  <a:lnTo>
                    <a:pt x="428744" y="295841"/>
                  </a:lnTo>
                  <a:lnTo>
                    <a:pt x="431193" y="278537"/>
                  </a:lnTo>
                  <a:lnTo>
                    <a:pt x="433671" y="260189"/>
                  </a:lnTo>
                  <a:lnTo>
                    <a:pt x="435884" y="241042"/>
                  </a:lnTo>
                  <a:lnTo>
                    <a:pt x="437668" y="221319"/>
                  </a:lnTo>
                  <a:lnTo>
                    <a:pt x="439018" y="201517"/>
                  </a:lnTo>
                  <a:lnTo>
                    <a:pt x="439998" y="182375"/>
                  </a:lnTo>
                  <a:lnTo>
                    <a:pt x="440688" y="164247"/>
                  </a:lnTo>
                  <a:lnTo>
                    <a:pt x="440997" y="147296"/>
                  </a:lnTo>
                  <a:lnTo>
                    <a:pt x="440680" y="131670"/>
                  </a:lnTo>
                  <a:lnTo>
                    <a:pt x="439657" y="117296"/>
                  </a:lnTo>
                  <a:lnTo>
                    <a:pt x="438158" y="103641"/>
                  </a:lnTo>
                  <a:lnTo>
                    <a:pt x="436612" y="89850"/>
                  </a:lnTo>
                  <a:lnTo>
                    <a:pt x="435274" y="75458"/>
                  </a:lnTo>
                  <a:lnTo>
                    <a:pt x="434055" y="60685"/>
                  </a:lnTo>
                  <a:lnTo>
                    <a:pt x="432630" y="46221"/>
                  </a:lnTo>
                  <a:lnTo>
                    <a:pt x="430810" y="32473"/>
                  </a:lnTo>
                  <a:lnTo>
                    <a:pt x="428248" y="20158"/>
                  </a:lnTo>
                  <a:lnTo>
                    <a:pt x="424384" y="10411"/>
                  </a:lnTo>
                  <a:lnTo>
                    <a:pt x="419051" y="3622"/>
                  </a:lnTo>
                  <a:lnTo>
                    <a:pt x="412874" y="16"/>
                  </a:lnTo>
                  <a:lnTo>
                    <a:pt x="407037" y="0"/>
                  </a:lnTo>
                  <a:lnTo>
                    <a:pt x="402189" y="3434"/>
                  </a:lnTo>
                  <a:lnTo>
                    <a:pt x="398294" y="9770"/>
                  </a:lnTo>
                  <a:lnTo>
                    <a:pt x="394916" y="18356"/>
                  </a:lnTo>
                  <a:lnTo>
                    <a:pt x="391726" y="28607"/>
                  </a:lnTo>
                  <a:lnTo>
                    <a:pt x="388717" y="40212"/>
                  </a:lnTo>
                  <a:lnTo>
                    <a:pt x="386135" y="53123"/>
                  </a:lnTo>
                  <a:lnTo>
                    <a:pt x="384099" y="67217"/>
                  </a:lnTo>
                  <a:lnTo>
                    <a:pt x="382747" y="82442"/>
                  </a:lnTo>
                  <a:lnTo>
                    <a:pt x="382296" y="98880"/>
                  </a:lnTo>
                  <a:lnTo>
                    <a:pt x="382769" y="116452"/>
                  </a:lnTo>
                  <a:lnTo>
                    <a:pt x="383886" y="134644"/>
                  </a:lnTo>
                  <a:lnTo>
                    <a:pt x="385167" y="152622"/>
                  </a:lnTo>
                  <a:lnTo>
                    <a:pt x="386324" y="169930"/>
                  </a:lnTo>
                  <a:lnTo>
                    <a:pt x="387421" y="186312"/>
                  </a:lnTo>
                  <a:lnTo>
                    <a:pt x="388762" y="201549"/>
                  </a:lnTo>
                  <a:lnTo>
                    <a:pt x="390517" y="215648"/>
                  </a:lnTo>
                  <a:lnTo>
                    <a:pt x="392696" y="228779"/>
                  </a:lnTo>
                  <a:lnTo>
                    <a:pt x="395237" y="241152"/>
                  </a:lnTo>
                  <a:lnTo>
                    <a:pt x="398061" y="252966"/>
                  </a:lnTo>
                  <a:lnTo>
                    <a:pt x="401094" y="264378"/>
                  </a:lnTo>
                  <a:lnTo>
                    <a:pt x="404276" y="275509"/>
                  </a:lnTo>
                  <a:lnTo>
                    <a:pt x="407567" y="286451"/>
                  </a:lnTo>
                  <a:lnTo>
                    <a:pt x="411098" y="297427"/>
                  </a:lnTo>
                  <a:lnTo>
                    <a:pt x="415154" y="308789"/>
                  </a:lnTo>
                  <a:lnTo>
                    <a:pt x="419844" y="320691"/>
                  </a:lnTo>
                  <a:lnTo>
                    <a:pt x="424960" y="332955"/>
                  </a:lnTo>
                  <a:lnTo>
                    <a:pt x="430088" y="345188"/>
                  </a:lnTo>
                  <a:lnTo>
                    <a:pt x="434984" y="357151"/>
                  </a:lnTo>
                  <a:lnTo>
                    <a:pt x="439745" y="368625"/>
                  </a:lnTo>
                  <a:lnTo>
                    <a:pt x="444701" y="379330"/>
                  </a:lnTo>
                  <a:lnTo>
                    <a:pt x="450027" y="389185"/>
                  </a:lnTo>
                  <a:lnTo>
                    <a:pt x="455438" y="397983"/>
                  </a:lnTo>
                  <a:lnTo>
                    <a:pt x="460812" y="406161"/>
                  </a:lnTo>
                  <a:lnTo>
                    <a:pt x="466619" y="414437"/>
                  </a:lnTo>
                  <a:lnTo>
                    <a:pt x="473782" y="42415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14598" y="1874072"/>
              <a:ext cx="144698" cy="547483"/>
            </a:xfrm>
            <a:custGeom>
              <a:avLst/>
              <a:gdLst/>
              <a:ahLst/>
              <a:cxnLst/>
              <a:rect l="0" t="0" r="0" b="0"/>
              <a:pathLst>
                <a:path w="144698" h="547483">
                  <a:moveTo>
                    <a:pt x="144697" y="0"/>
                  </a:moveTo>
                  <a:lnTo>
                    <a:pt x="138830" y="8734"/>
                  </a:lnTo>
                  <a:lnTo>
                    <a:pt x="133265" y="16441"/>
                  </a:lnTo>
                  <a:lnTo>
                    <a:pt x="127461" y="23848"/>
                  </a:lnTo>
                  <a:lnTo>
                    <a:pt x="121208" y="31282"/>
                  </a:lnTo>
                  <a:lnTo>
                    <a:pt x="114230" y="39108"/>
                  </a:lnTo>
                  <a:lnTo>
                    <a:pt x="106453" y="47492"/>
                  </a:lnTo>
                  <a:lnTo>
                    <a:pt x="98124" y="56580"/>
                  </a:lnTo>
                  <a:lnTo>
                    <a:pt x="89693" y="66592"/>
                  </a:lnTo>
                  <a:lnTo>
                    <a:pt x="81428" y="77552"/>
                  </a:lnTo>
                  <a:lnTo>
                    <a:pt x="73253" y="89337"/>
                  </a:lnTo>
                  <a:lnTo>
                    <a:pt x="64853" y="101771"/>
                  </a:lnTo>
                  <a:lnTo>
                    <a:pt x="56056" y="114694"/>
                  </a:lnTo>
                  <a:lnTo>
                    <a:pt x="47013" y="128134"/>
                  </a:lnTo>
                  <a:lnTo>
                    <a:pt x="38088" y="142294"/>
                  </a:lnTo>
                  <a:lnTo>
                    <a:pt x="29499" y="157228"/>
                  </a:lnTo>
                  <a:lnTo>
                    <a:pt x="21613" y="172851"/>
                  </a:lnTo>
                  <a:lnTo>
                    <a:pt x="15001" y="189023"/>
                  </a:lnTo>
                  <a:lnTo>
                    <a:pt x="9856" y="205613"/>
                  </a:lnTo>
                  <a:lnTo>
                    <a:pt x="6047" y="222670"/>
                  </a:lnTo>
                  <a:lnTo>
                    <a:pt x="3318" y="240412"/>
                  </a:lnTo>
                  <a:lnTo>
                    <a:pt x="1407" y="258891"/>
                  </a:lnTo>
                  <a:lnTo>
                    <a:pt x="257" y="277537"/>
                  </a:lnTo>
                  <a:lnTo>
                    <a:pt x="0" y="295296"/>
                  </a:lnTo>
                  <a:lnTo>
                    <a:pt x="639" y="311646"/>
                  </a:lnTo>
                  <a:lnTo>
                    <a:pt x="2049" y="326572"/>
                  </a:lnTo>
                  <a:lnTo>
                    <a:pt x="4066" y="340293"/>
                  </a:lnTo>
                  <a:lnTo>
                    <a:pt x="6539" y="353078"/>
                  </a:lnTo>
                  <a:lnTo>
                    <a:pt x="9504" y="365175"/>
                  </a:lnTo>
                  <a:lnTo>
                    <a:pt x="13172" y="376781"/>
                  </a:lnTo>
                  <a:lnTo>
                    <a:pt x="17608" y="388052"/>
                  </a:lnTo>
                  <a:lnTo>
                    <a:pt x="22892" y="399422"/>
                  </a:lnTo>
                  <a:lnTo>
                    <a:pt x="29197" y="411582"/>
                  </a:lnTo>
                  <a:lnTo>
                    <a:pt x="36514" y="424833"/>
                  </a:lnTo>
                  <a:lnTo>
                    <a:pt x="44700" y="438818"/>
                  </a:lnTo>
                  <a:lnTo>
                    <a:pt x="53565" y="452744"/>
                  </a:lnTo>
                  <a:lnTo>
                    <a:pt x="62933" y="466146"/>
                  </a:lnTo>
                  <a:lnTo>
                    <a:pt x="72665" y="478905"/>
                  </a:lnTo>
                  <a:lnTo>
                    <a:pt x="82649" y="491079"/>
                  </a:lnTo>
                  <a:lnTo>
                    <a:pt x="92796" y="502771"/>
                  </a:lnTo>
                  <a:lnTo>
                    <a:pt x="102594" y="513642"/>
                  </a:lnTo>
                  <a:lnTo>
                    <a:pt x="112073" y="523976"/>
                  </a:lnTo>
                  <a:lnTo>
                    <a:pt x="122067" y="534681"/>
                  </a:lnTo>
                  <a:lnTo>
                    <a:pt x="134169" y="54748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828676" y="1958549"/>
            <a:ext cx="1960610" cy="663047"/>
            <a:chOff x="6828676" y="1958549"/>
            <a:chExt cx="1960610" cy="663047"/>
          </a:xfrm>
        </p:grpSpPr>
        <p:sp>
          <p:nvSpPr>
            <p:cNvPr id="50" name="Freeform 49"/>
            <p:cNvSpPr/>
            <p:nvPr/>
          </p:nvSpPr>
          <p:spPr>
            <a:xfrm>
              <a:off x="6828676" y="1958549"/>
              <a:ext cx="109605" cy="416774"/>
            </a:xfrm>
            <a:custGeom>
              <a:avLst/>
              <a:gdLst/>
              <a:ahLst/>
              <a:cxnLst/>
              <a:rect l="0" t="0" r="0" b="0"/>
              <a:pathLst>
                <a:path w="109605" h="416774">
                  <a:moveTo>
                    <a:pt x="88546" y="305077"/>
                  </a:moveTo>
                  <a:lnTo>
                    <a:pt x="85479" y="296410"/>
                  </a:lnTo>
                  <a:lnTo>
                    <a:pt x="81416" y="289344"/>
                  </a:lnTo>
                  <a:lnTo>
                    <a:pt x="75923" y="283252"/>
                  </a:lnTo>
                  <a:lnTo>
                    <a:pt x="69164" y="278369"/>
                  </a:lnTo>
                  <a:lnTo>
                    <a:pt x="61365" y="275452"/>
                  </a:lnTo>
                  <a:lnTo>
                    <a:pt x="52772" y="274757"/>
                  </a:lnTo>
                  <a:lnTo>
                    <a:pt x="43761" y="276240"/>
                  </a:lnTo>
                  <a:lnTo>
                    <a:pt x="34803" y="279818"/>
                  </a:lnTo>
                  <a:lnTo>
                    <a:pt x="26167" y="285233"/>
                  </a:lnTo>
                  <a:lnTo>
                    <a:pt x="18235" y="292443"/>
                  </a:lnTo>
                  <a:lnTo>
                    <a:pt x="11587" y="301700"/>
                  </a:lnTo>
                  <a:lnTo>
                    <a:pt x="6418" y="312958"/>
                  </a:lnTo>
                  <a:lnTo>
                    <a:pt x="2762" y="325752"/>
                  </a:lnTo>
                  <a:lnTo>
                    <a:pt x="666" y="339402"/>
                  </a:lnTo>
                  <a:lnTo>
                    <a:pt x="0" y="353423"/>
                  </a:lnTo>
                  <a:lnTo>
                    <a:pt x="668" y="367243"/>
                  </a:lnTo>
                  <a:lnTo>
                    <a:pt x="2703" y="380135"/>
                  </a:lnTo>
                  <a:lnTo>
                    <a:pt x="6004" y="391787"/>
                  </a:lnTo>
                  <a:lnTo>
                    <a:pt x="10677" y="401762"/>
                  </a:lnTo>
                  <a:lnTo>
                    <a:pt x="17093" y="409341"/>
                  </a:lnTo>
                  <a:lnTo>
                    <a:pt x="25292" y="414354"/>
                  </a:lnTo>
                  <a:lnTo>
                    <a:pt x="34712" y="416773"/>
                  </a:lnTo>
                  <a:lnTo>
                    <a:pt x="44412" y="416443"/>
                  </a:lnTo>
                  <a:lnTo>
                    <a:pt x="53815" y="413552"/>
                  </a:lnTo>
                  <a:lnTo>
                    <a:pt x="62567" y="408378"/>
                  </a:lnTo>
                  <a:lnTo>
                    <a:pt x="70364" y="401101"/>
                  </a:lnTo>
                  <a:lnTo>
                    <a:pt x="77160" y="392027"/>
                  </a:lnTo>
                  <a:lnTo>
                    <a:pt x="83078" y="381531"/>
                  </a:lnTo>
                  <a:lnTo>
                    <a:pt x="88304" y="369971"/>
                  </a:lnTo>
                  <a:lnTo>
                    <a:pt x="93006" y="357633"/>
                  </a:lnTo>
                  <a:lnTo>
                    <a:pt x="97170" y="344418"/>
                  </a:lnTo>
                  <a:lnTo>
                    <a:pt x="100594" y="329876"/>
                  </a:lnTo>
                  <a:lnTo>
                    <a:pt x="103232" y="313867"/>
                  </a:lnTo>
                  <a:lnTo>
                    <a:pt x="105174" y="296538"/>
                  </a:lnTo>
                  <a:lnTo>
                    <a:pt x="106561" y="278149"/>
                  </a:lnTo>
                  <a:lnTo>
                    <a:pt x="107530" y="258961"/>
                  </a:lnTo>
                  <a:lnTo>
                    <a:pt x="108199" y="239195"/>
                  </a:lnTo>
                  <a:lnTo>
                    <a:pt x="108657" y="219020"/>
                  </a:lnTo>
                  <a:lnTo>
                    <a:pt x="108967" y="198562"/>
                  </a:lnTo>
                  <a:lnTo>
                    <a:pt x="109178" y="177910"/>
                  </a:lnTo>
                  <a:lnTo>
                    <a:pt x="109318" y="157126"/>
                  </a:lnTo>
                  <a:lnTo>
                    <a:pt x="109412" y="136261"/>
                  </a:lnTo>
                  <a:lnTo>
                    <a:pt x="109476" y="115672"/>
                  </a:lnTo>
                  <a:lnTo>
                    <a:pt x="109518" y="95994"/>
                  </a:lnTo>
                  <a:lnTo>
                    <a:pt x="109543" y="77498"/>
                  </a:lnTo>
                  <a:lnTo>
                    <a:pt x="109388" y="60129"/>
                  </a:lnTo>
                  <a:lnTo>
                    <a:pt x="108753" y="43690"/>
                  </a:lnTo>
                  <a:lnTo>
                    <a:pt x="107503" y="27993"/>
                  </a:lnTo>
                  <a:lnTo>
                    <a:pt x="105489" y="14005"/>
                  </a:lnTo>
                  <a:lnTo>
                    <a:pt x="101749" y="4155"/>
                  </a:lnTo>
                  <a:lnTo>
                    <a:pt x="96190" y="0"/>
                  </a:lnTo>
                  <a:lnTo>
                    <a:pt x="90518" y="1434"/>
                  </a:lnTo>
                  <a:lnTo>
                    <a:pt x="85324" y="7458"/>
                  </a:lnTo>
                  <a:lnTo>
                    <a:pt x="80779" y="16948"/>
                  </a:lnTo>
                  <a:lnTo>
                    <a:pt x="77082" y="28940"/>
                  </a:lnTo>
                  <a:lnTo>
                    <a:pt x="74255" y="42693"/>
                  </a:lnTo>
                  <a:lnTo>
                    <a:pt x="72184" y="57668"/>
                  </a:lnTo>
                  <a:lnTo>
                    <a:pt x="70710" y="73479"/>
                  </a:lnTo>
                  <a:lnTo>
                    <a:pt x="69682" y="89862"/>
                  </a:lnTo>
                  <a:lnTo>
                    <a:pt x="68973" y="106797"/>
                  </a:lnTo>
                  <a:lnTo>
                    <a:pt x="68489" y="124468"/>
                  </a:lnTo>
                  <a:lnTo>
                    <a:pt x="68166" y="142912"/>
                  </a:lnTo>
                  <a:lnTo>
                    <a:pt x="68117" y="161877"/>
                  </a:lnTo>
                  <a:lnTo>
                    <a:pt x="68616" y="180916"/>
                  </a:lnTo>
                  <a:lnTo>
                    <a:pt x="69770" y="199757"/>
                  </a:lnTo>
                  <a:lnTo>
                    <a:pt x="71529" y="218154"/>
                  </a:lnTo>
                  <a:lnTo>
                    <a:pt x="73780" y="235815"/>
                  </a:lnTo>
                  <a:lnTo>
                    <a:pt x="76406" y="252652"/>
                  </a:lnTo>
                  <a:lnTo>
                    <a:pt x="79305" y="268585"/>
                  </a:lnTo>
                  <a:lnTo>
                    <a:pt x="82395" y="283453"/>
                  </a:lnTo>
                  <a:lnTo>
                    <a:pt x="85621" y="297264"/>
                  </a:lnTo>
                  <a:lnTo>
                    <a:pt x="88980" y="309916"/>
                  </a:lnTo>
                  <a:lnTo>
                    <a:pt x="92955" y="322458"/>
                  </a:lnTo>
                  <a:lnTo>
                    <a:pt x="99015" y="337111"/>
                  </a:lnTo>
                  <a:lnTo>
                    <a:pt x="109604" y="35772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011978" y="2232041"/>
              <a:ext cx="2" cy="126343"/>
            </a:xfrm>
            <a:custGeom>
              <a:avLst/>
              <a:gdLst/>
              <a:ahLst/>
              <a:cxnLst/>
              <a:rect l="0" t="0" r="0" b="0"/>
              <a:pathLst>
                <a:path w="2" h="126343">
                  <a:moveTo>
                    <a:pt x="1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" y="34462"/>
                  </a:lnTo>
                  <a:lnTo>
                    <a:pt x="1" y="46624"/>
                  </a:lnTo>
                  <a:lnTo>
                    <a:pt x="1" y="59284"/>
                  </a:lnTo>
                  <a:lnTo>
                    <a:pt x="1" y="72321"/>
                  </a:lnTo>
                  <a:lnTo>
                    <a:pt x="1" y="85029"/>
                  </a:lnTo>
                  <a:lnTo>
                    <a:pt x="0" y="97381"/>
                  </a:lnTo>
                  <a:lnTo>
                    <a:pt x="1" y="110458"/>
                  </a:lnTo>
                  <a:lnTo>
                    <a:pt x="1" y="1263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001450" y="2126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054093" y="2189927"/>
              <a:ext cx="115815" cy="125165"/>
            </a:xfrm>
            <a:custGeom>
              <a:avLst/>
              <a:gdLst/>
              <a:ahLst/>
              <a:cxnLst/>
              <a:rect l="0" t="0" r="0" b="0"/>
              <a:pathLst>
                <a:path w="115815" h="125165">
                  <a:moveTo>
                    <a:pt x="0" y="0"/>
                  </a:moveTo>
                  <a:lnTo>
                    <a:pt x="5800" y="8801"/>
                  </a:lnTo>
                  <a:lnTo>
                    <a:pt x="10725" y="17148"/>
                  </a:lnTo>
                  <a:lnTo>
                    <a:pt x="15228" y="25847"/>
                  </a:lnTo>
                  <a:lnTo>
                    <a:pt x="19448" y="34968"/>
                  </a:lnTo>
                  <a:lnTo>
                    <a:pt x="23462" y="44462"/>
                  </a:lnTo>
                  <a:lnTo>
                    <a:pt x="27323" y="54255"/>
                  </a:lnTo>
                  <a:lnTo>
                    <a:pt x="31076" y="64269"/>
                  </a:lnTo>
                  <a:lnTo>
                    <a:pt x="34751" y="74443"/>
                  </a:lnTo>
                  <a:lnTo>
                    <a:pt x="38378" y="84724"/>
                  </a:lnTo>
                  <a:lnTo>
                    <a:pt x="42136" y="94916"/>
                  </a:lnTo>
                  <a:lnTo>
                    <a:pt x="46345" y="104685"/>
                  </a:lnTo>
                  <a:lnTo>
                    <a:pt x="51156" y="113854"/>
                  </a:lnTo>
                  <a:lnTo>
                    <a:pt x="56992" y="121310"/>
                  </a:lnTo>
                  <a:lnTo>
                    <a:pt x="63543" y="125164"/>
                  </a:lnTo>
                  <a:lnTo>
                    <a:pt x="69452" y="125069"/>
                  </a:lnTo>
                  <a:lnTo>
                    <a:pt x="74537" y="121786"/>
                  </a:lnTo>
                  <a:lnTo>
                    <a:pt x="79033" y="116198"/>
                  </a:lnTo>
                  <a:lnTo>
                    <a:pt x="83155" y="109009"/>
                  </a:lnTo>
                  <a:lnTo>
                    <a:pt x="87048" y="100729"/>
                  </a:lnTo>
                  <a:lnTo>
                    <a:pt x="90801" y="91705"/>
                  </a:lnTo>
                  <a:lnTo>
                    <a:pt x="94465" y="82015"/>
                  </a:lnTo>
                  <a:lnTo>
                    <a:pt x="98075" y="71514"/>
                  </a:lnTo>
                  <a:lnTo>
                    <a:pt x="101645" y="60203"/>
                  </a:lnTo>
                  <a:lnTo>
                    <a:pt x="105037" y="48797"/>
                  </a:lnTo>
                  <a:lnTo>
                    <a:pt x="108294" y="37531"/>
                  </a:lnTo>
                  <a:lnTo>
                    <a:pt x="111705" y="25414"/>
                  </a:lnTo>
                  <a:lnTo>
                    <a:pt x="115814" y="1052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212021" y="2200455"/>
              <a:ext cx="21057" cy="147400"/>
            </a:xfrm>
            <a:custGeom>
              <a:avLst/>
              <a:gdLst/>
              <a:ahLst/>
              <a:cxnLst/>
              <a:rect l="0" t="0" r="0" b="0"/>
              <a:pathLst>
                <a:path w="21057" h="147400">
                  <a:moveTo>
                    <a:pt x="0" y="0"/>
                  </a:moveTo>
                  <a:lnTo>
                    <a:pt x="66" y="11736"/>
                  </a:lnTo>
                  <a:lnTo>
                    <a:pt x="706" y="22864"/>
                  </a:lnTo>
                  <a:lnTo>
                    <a:pt x="2003" y="34463"/>
                  </a:lnTo>
                  <a:lnTo>
                    <a:pt x="3863" y="46624"/>
                  </a:lnTo>
                  <a:lnTo>
                    <a:pt x="6180" y="59284"/>
                  </a:lnTo>
                  <a:lnTo>
                    <a:pt x="8842" y="72331"/>
                  </a:lnTo>
                  <a:lnTo>
                    <a:pt x="11603" y="85443"/>
                  </a:lnTo>
                  <a:lnTo>
                    <a:pt x="14361" y="99597"/>
                  </a:lnTo>
                  <a:lnTo>
                    <a:pt x="17356" y="118271"/>
                  </a:lnTo>
                  <a:lnTo>
                    <a:pt x="21056" y="14739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12021" y="211622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291540" y="2033673"/>
              <a:ext cx="120523" cy="319610"/>
            </a:xfrm>
            <a:custGeom>
              <a:avLst/>
              <a:gdLst/>
              <a:ahLst/>
              <a:cxnLst/>
              <a:rect l="0" t="0" r="0" b="0"/>
              <a:pathLst>
                <a:path w="120523" h="319610">
                  <a:moveTo>
                    <a:pt x="88936" y="240482"/>
                  </a:moveTo>
                  <a:lnTo>
                    <a:pt x="86002" y="231614"/>
                  </a:lnTo>
                  <a:lnTo>
                    <a:pt x="83220" y="222627"/>
                  </a:lnTo>
                  <a:lnTo>
                    <a:pt x="80312" y="212645"/>
                  </a:lnTo>
                  <a:lnTo>
                    <a:pt x="76926" y="202183"/>
                  </a:lnTo>
                  <a:lnTo>
                    <a:pt x="72463" y="192317"/>
                  </a:lnTo>
                  <a:lnTo>
                    <a:pt x="66697" y="183632"/>
                  </a:lnTo>
                  <a:lnTo>
                    <a:pt x="59881" y="176689"/>
                  </a:lnTo>
                  <a:lnTo>
                    <a:pt x="52545" y="172242"/>
                  </a:lnTo>
                  <a:lnTo>
                    <a:pt x="45059" y="170458"/>
                  </a:lnTo>
                  <a:lnTo>
                    <a:pt x="37592" y="171347"/>
                  </a:lnTo>
                  <a:lnTo>
                    <a:pt x="30206" y="175044"/>
                  </a:lnTo>
                  <a:lnTo>
                    <a:pt x="22918" y="181342"/>
                  </a:lnTo>
                  <a:lnTo>
                    <a:pt x="16044" y="189786"/>
                  </a:lnTo>
                  <a:lnTo>
                    <a:pt x="10179" y="199878"/>
                  </a:lnTo>
                  <a:lnTo>
                    <a:pt x="5572" y="211173"/>
                  </a:lnTo>
                  <a:lnTo>
                    <a:pt x="2310" y="223160"/>
                  </a:lnTo>
                  <a:lnTo>
                    <a:pt x="485" y="235271"/>
                  </a:lnTo>
                  <a:lnTo>
                    <a:pt x="0" y="247190"/>
                  </a:lnTo>
                  <a:lnTo>
                    <a:pt x="621" y="258820"/>
                  </a:lnTo>
                  <a:lnTo>
                    <a:pt x="2093" y="270169"/>
                  </a:lnTo>
                  <a:lnTo>
                    <a:pt x="4199" y="281279"/>
                  </a:lnTo>
                  <a:lnTo>
                    <a:pt x="7084" y="291877"/>
                  </a:lnTo>
                  <a:lnTo>
                    <a:pt x="11229" y="301396"/>
                  </a:lnTo>
                  <a:lnTo>
                    <a:pt x="16799" y="309597"/>
                  </a:lnTo>
                  <a:lnTo>
                    <a:pt x="23657" y="315917"/>
                  </a:lnTo>
                  <a:lnTo>
                    <a:pt x="31557" y="319349"/>
                  </a:lnTo>
                  <a:lnTo>
                    <a:pt x="40230" y="319609"/>
                  </a:lnTo>
                  <a:lnTo>
                    <a:pt x="48967" y="316867"/>
                  </a:lnTo>
                  <a:lnTo>
                    <a:pt x="56679" y="311379"/>
                  </a:lnTo>
                  <a:lnTo>
                    <a:pt x="62861" y="303585"/>
                  </a:lnTo>
                  <a:lnTo>
                    <a:pt x="67687" y="294154"/>
                  </a:lnTo>
                  <a:lnTo>
                    <a:pt x="71705" y="283856"/>
                  </a:lnTo>
                  <a:lnTo>
                    <a:pt x="75333" y="273191"/>
                  </a:lnTo>
                  <a:lnTo>
                    <a:pt x="78638" y="262086"/>
                  </a:lnTo>
                  <a:lnTo>
                    <a:pt x="81420" y="250033"/>
                  </a:lnTo>
                  <a:lnTo>
                    <a:pt x="83600" y="236818"/>
                  </a:lnTo>
                  <a:lnTo>
                    <a:pt x="85388" y="222840"/>
                  </a:lnTo>
                  <a:lnTo>
                    <a:pt x="87196" y="208911"/>
                  </a:lnTo>
                  <a:lnTo>
                    <a:pt x="89259" y="195493"/>
                  </a:lnTo>
                  <a:lnTo>
                    <a:pt x="91476" y="182381"/>
                  </a:lnTo>
                  <a:lnTo>
                    <a:pt x="93511" y="168905"/>
                  </a:lnTo>
                  <a:lnTo>
                    <a:pt x="95176" y="154689"/>
                  </a:lnTo>
                  <a:lnTo>
                    <a:pt x="96446" y="139684"/>
                  </a:lnTo>
                  <a:lnTo>
                    <a:pt x="97374" y="123992"/>
                  </a:lnTo>
                  <a:lnTo>
                    <a:pt x="98027" y="107766"/>
                  </a:lnTo>
                  <a:lnTo>
                    <a:pt x="98312" y="91309"/>
                  </a:lnTo>
                  <a:lnTo>
                    <a:pt x="97979" y="75042"/>
                  </a:lnTo>
                  <a:lnTo>
                    <a:pt x="96946" y="59178"/>
                  </a:lnTo>
                  <a:lnTo>
                    <a:pt x="95440" y="43748"/>
                  </a:lnTo>
                  <a:lnTo>
                    <a:pt x="93889" y="28694"/>
                  </a:lnTo>
                  <a:lnTo>
                    <a:pt x="92544" y="14032"/>
                  </a:lnTo>
                  <a:lnTo>
                    <a:pt x="91231" y="3101"/>
                  </a:lnTo>
                  <a:lnTo>
                    <a:pt x="89628" y="0"/>
                  </a:lnTo>
                  <a:lnTo>
                    <a:pt x="87748" y="3184"/>
                  </a:lnTo>
                  <a:lnTo>
                    <a:pt x="85723" y="10762"/>
                  </a:lnTo>
                  <a:lnTo>
                    <a:pt x="83861" y="21809"/>
                  </a:lnTo>
                  <a:lnTo>
                    <a:pt x="82342" y="35621"/>
                  </a:lnTo>
                  <a:lnTo>
                    <a:pt x="81351" y="51384"/>
                  </a:lnTo>
                  <a:lnTo>
                    <a:pt x="81151" y="68231"/>
                  </a:lnTo>
                  <a:lnTo>
                    <a:pt x="81797" y="85582"/>
                  </a:lnTo>
                  <a:lnTo>
                    <a:pt x="83029" y="102972"/>
                  </a:lnTo>
                  <a:lnTo>
                    <a:pt x="84388" y="119954"/>
                  </a:lnTo>
                  <a:lnTo>
                    <a:pt x="85598" y="136344"/>
                  </a:lnTo>
                  <a:lnTo>
                    <a:pt x="86730" y="152317"/>
                  </a:lnTo>
                  <a:lnTo>
                    <a:pt x="88095" y="168278"/>
                  </a:lnTo>
                  <a:lnTo>
                    <a:pt x="89866" y="184463"/>
                  </a:lnTo>
                  <a:lnTo>
                    <a:pt x="92056" y="200778"/>
                  </a:lnTo>
                  <a:lnTo>
                    <a:pt x="94605" y="216891"/>
                  </a:lnTo>
                  <a:lnTo>
                    <a:pt x="97434" y="232605"/>
                  </a:lnTo>
                  <a:lnTo>
                    <a:pt x="100511" y="247293"/>
                  </a:lnTo>
                  <a:lnTo>
                    <a:pt x="104259" y="261275"/>
                  </a:lnTo>
                  <a:lnTo>
                    <a:pt x="110126" y="275776"/>
                  </a:lnTo>
                  <a:lnTo>
                    <a:pt x="120522" y="29312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464704" y="2232041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7" y="58458"/>
                  </a:lnTo>
                  <a:lnTo>
                    <a:pt x="2079" y="70256"/>
                  </a:lnTo>
                  <a:lnTo>
                    <a:pt x="3943" y="81706"/>
                  </a:lnTo>
                  <a:lnTo>
                    <a:pt x="6670" y="94034"/>
                  </a:lnTo>
                  <a:lnTo>
                    <a:pt x="11624" y="11055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475233" y="2126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38404" y="2228225"/>
              <a:ext cx="126343" cy="151216"/>
            </a:xfrm>
            <a:custGeom>
              <a:avLst/>
              <a:gdLst/>
              <a:ahLst/>
              <a:cxnLst/>
              <a:rect l="0" t="0" r="0" b="0"/>
              <a:pathLst>
                <a:path w="126343" h="151216">
                  <a:moveTo>
                    <a:pt x="0" y="14345"/>
                  </a:moveTo>
                  <a:lnTo>
                    <a:pt x="2934" y="26013"/>
                  </a:lnTo>
                  <a:lnTo>
                    <a:pt x="5716" y="36501"/>
                  </a:lnTo>
                  <a:lnTo>
                    <a:pt x="8611" y="46808"/>
                  </a:lnTo>
                  <a:lnTo>
                    <a:pt x="11479" y="57282"/>
                  </a:lnTo>
                  <a:lnTo>
                    <a:pt x="13995" y="68274"/>
                  </a:lnTo>
                  <a:lnTo>
                    <a:pt x="16008" y="79826"/>
                  </a:lnTo>
                  <a:lnTo>
                    <a:pt x="17619" y="88733"/>
                  </a:lnTo>
                  <a:lnTo>
                    <a:pt x="18899" y="90857"/>
                  </a:lnTo>
                  <a:lnTo>
                    <a:pt x="19749" y="87223"/>
                  </a:lnTo>
                  <a:lnTo>
                    <a:pt x="20270" y="79765"/>
                  </a:lnTo>
                  <a:lnTo>
                    <a:pt x="20750" y="70065"/>
                  </a:lnTo>
                  <a:lnTo>
                    <a:pt x="21582" y="59336"/>
                  </a:lnTo>
                  <a:lnTo>
                    <a:pt x="22956" y="48270"/>
                  </a:lnTo>
                  <a:lnTo>
                    <a:pt x="25195" y="37344"/>
                  </a:lnTo>
                  <a:lnTo>
                    <a:pt x="28831" y="26978"/>
                  </a:lnTo>
                  <a:lnTo>
                    <a:pt x="34021" y="17345"/>
                  </a:lnTo>
                  <a:lnTo>
                    <a:pt x="40608" y="9057"/>
                  </a:lnTo>
                  <a:lnTo>
                    <a:pt x="48317" y="3222"/>
                  </a:lnTo>
                  <a:lnTo>
                    <a:pt x="56861" y="229"/>
                  </a:lnTo>
                  <a:lnTo>
                    <a:pt x="65680" y="0"/>
                  </a:lnTo>
                  <a:lnTo>
                    <a:pt x="73980" y="2345"/>
                  </a:lnTo>
                  <a:lnTo>
                    <a:pt x="81369" y="6889"/>
                  </a:lnTo>
                  <a:lnTo>
                    <a:pt x="87819" y="13326"/>
                  </a:lnTo>
                  <a:lnTo>
                    <a:pt x="93467" y="21524"/>
                  </a:lnTo>
                  <a:lnTo>
                    <a:pt x="98491" y="31248"/>
                  </a:lnTo>
                  <a:lnTo>
                    <a:pt x="103052" y="42028"/>
                  </a:lnTo>
                  <a:lnTo>
                    <a:pt x="107285" y="53254"/>
                  </a:lnTo>
                  <a:lnTo>
                    <a:pt x="111284" y="64548"/>
                  </a:lnTo>
                  <a:lnTo>
                    <a:pt x="114954" y="75910"/>
                  </a:lnTo>
                  <a:lnTo>
                    <a:pt x="118040" y="87605"/>
                  </a:lnTo>
                  <a:lnTo>
                    <a:pt x="120447" y="99753"/>
                  </a:lnTo>
                  <a:lnTo>
                    <a:pt x="122236" y="111736"/>
                  </a:lnTo>
                  <a:lnTo>
                    <a:pt x="123714" y="123460"/>
                  </a:lnTo>
                  <a:lnTo>
                    <a:pt x="125008" y="135958"/>
                  </a:lnTo>
                  <a:lnTo>
                    <a:pt x="126342" y="15121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59461" y="2255526"/>
              <a:ext cx="248614" cy="323956"/>
            </a:xfrm>
            <a:custGeom>
              <a:avLst/>
              <a:gdLst/>
              <a:ahLst/>
              <a:cxnLst/>
              <a:rect l="0" t="0" r="0" b="0"/>
              <a:pathLst>
                <a:path w="248614" h="323956">
                  <a:moveTo>
                    <a:pt x="189513" y="92328"/>
                  </a:moveTo>
                  <a:lnTo>
                    <a:pt x="195313" y="86394"/>
                  </a:lnTo>
                  <a:lnTo>
                    <a:pt x="200237" y="80189"/>
                  </a:lnTo>
                  <a:lnTo>
                    <a:pt x="204741" y="73093"/>
                  </a:lnTo>
                  <a:lnTo>
                    <a:pt x="208961" y="65153"/>
                  </a:lnTo>
                  <a:lnTo>
                    <a:pt x="212976" y="56507"/>
                  </a:lnTo>
                  <a:lnTo>
                    <a:pt x="216823" y="47317"/>
                  </a:lnTo>
                  <a:lnTo>
                    <a:pt x="220056" y="37890"/>
                  </a:lnTo>
                  <a:lnTo>
                    <a:pt x="221786" y="28649"/>
                  </a:lnTo>
                  <a:lnTo>
                    <a:pt x="221644" y="19823"/>
                  </a:lnTo>
                  <a:lnTo>
                    <a:pt x="219580" y="11933"/>
                  </a:lnTo>
                  <a:lnTo>
                    <a:pt x="215603" y="5845"/>
                  </a:lnTo>
                  <a:lnTo>
                    <a:pt x="209931" y="1871"/>
                  </a:lnTo>
                  <a:lnTo>
                    <a:pt x="203056" y="0"/>
                  </a:lnTo>
                  <a:lnTo>
                    <a:pt x="195619" y="174"/>
                  </a:lnTo>
                  <a:lnTo>
                    <a:pt x="188038" y="2146"/>
                  </a:lnTo>
                  <a:lnTo>
                    <a:pt x="180665" y="5721"/>
                  </a:lnTo>
                  <a:lnTo>
                    <a:pt x="173868" y="10853"/>
                  </a:lnTo>
                  <a:lnTo>
                    <a:pt x="167784" y="17377"/>
                  </a:lnTo>
                  <a:lnTo>
                    <a:pt x="162530" y="25196"/>
                  </a:lnTo>
                  <a:lnTo>
                    <a:pt x="158291" y="34346"/>
                  </a:lnTo>
                  <a:lnTo>
                    <a:pt x="155076" y="44715"/>
                  </a:lnTo>
                  <a:lnTo>
                    <a:pt x="153068" y="55762"/>
                  </a:lnTo>
                  <a:lnTo>
                    <a:pt x="152693" y="66637"/>
                  </a:lnTo>
                  <a:lnTo>
                    <a:pt x="154039" y="76868"/>
                  </a:lnTo>
                  <a:lnTo>
                    <a:pt x="157062" y="86194"/>
                  </a:lnTo>
                  <a:lnTo>
                    <a:pt x="161756" y="94385"/>
                  </a:lnTo>
                  <a:lnTo>
                    <a:pt x="167947" y="101435"/>
                  </a:lnTo>
                  <a:lnTo>
                    <a:pt x="175186" y="107016"/>
                  </a:lnTo>
                  <a:lnTo>
                    <a:pt x="182874" y="110418"/>
                  </a:lnTo>
                  <a:lnTo>
                    <a:pt x="190627" y="111443"/>
                  </a:lnTo>
                  <a:lnTo>
                    <a:pt x="198118" y="110184"/>
                  </a:lnTo>
                  <a:lnTo>
                    <a:pt x="204996" y="106756"/>
                  </a:lnTo>
                  <a:lnTo>
                    <a:pt x="211134" y="101446"/>
                  </a:lnTo>
                  <a:lnTo>
                    <a:pt x="216423" y="94476"/>
                  </a:lnTo>
                  <a:lnTo>
                    <a:pt x="220685" y="85912"/>
                  </a:lnTo>
                  <a:lnTo>
                    <a:pt x="223931" y="76038"/>
                  </a:lnTo>
                  <a:lnTo>
                    <a:pt x="226478" y="68779"/>
                  </a:lnTo>
                  <a:lnTo>
                    <a:pt x="228500" y="68549"/>
                  </a:lnTo>
                  <a:lnTo>
                    <a:pt x="229819" y="73578"/>
                  </a:lnTo>
                  <a:lnTo>
                    <a:pt x="230761" y="81892"/>
                  </a:lnTo>
                  <a:lnTo>
                    <a:pt x="231845" y="92253"/>
                  </a:lnTo>
                  <a:lnTo>
                    <a:pt x="233346" y="103910"/>
                  </a:lnTo>
                  <a:lnTo>
                    <a:pt x="235315" y="116394"/>
                  </a:lnTo>
                  <a:lnTo>
                    <a:pt x="237694" y="129413"/>
                  </a:lnTo>
                  <a:lnTo>
                    <a:pt x="240396" y="142780"/>
                  </a:lnTo>
                  <a:lnTo>
                    <a:pt x="243172" y="156374"/>
                  </a:lnTo>
                  <a:lnTo>
                    <a:pt x="245647" y="170119"/>
                  </a:lnTo>
                  <a:lnTo>
                    <a:pt x="247626" y="183953"/>
                  </a:lnTo>
                  <a:lnTo>
                    <a:pt x="248613" y="197516"/>
                  </a:lnTo>
                  <a:lnTo>
                    <a:pt x="247760" y="210171"/>
                  </a:lnTo>
                  <a:lnTo>
                    <a:pt x="244768" y="221636"/>
                  </a:lnTo>
                  <a:lnTo>
                    <a:pt x="239656" y="231640"/>
                  </a:lnTo>
                  <a:lnTo>
                    <a:pt x="232488" y="239762"/>
                  </a:lnTo>
                  <a:lnTo>
                    <a:pt x="223517" y="245965"/>
                  </a:lnTo>
                  <a:lnTo>
                    <a:pt x="213107" y="250504"/>
                  </a:lnTo>
                  <a:lnTo>
                    <a:pt x="201611" y="253733"/>
                  </a:lnTo>
                  <a:lnTo>
                    <a:pt x="189329" y="255990"/>
                  </a:lnTo>
                  <a:lnTo>
                    <a:pt x="176493" y="257714"/>
                  </a:lnTo>
                  <a:lnTo>
                    <a:pt x="163271" y="259422"/>
                  </a:lnTo>
                  <a:lnTo>
                    <a:pt x="149789" y="261393"/>
                  </a:lnTo>
                  <a:lnTo>
                    <a:pt x="136294" y="263703"/>
                  </a:lnTo>
                  <a:lnTo>
                    <a:pt x="123154" y="266325"/>
                  </a:lnTo>
                  <a:lnTo>
                    <a:pt x="110532" y="269204"/>
                  </a:lnTo>
                  <a:lnTo>
                    <a:pt x="98258" y="272442"/>
                  </a:lnTo>
                  <a:lnTo>
                    <a:pt x="85943" y="276293"/>
                  </a:lnTo>
                  <a:lnTo>
                    <a:pt x="73368" y="280846"/>
                  </a:lnTo>
                  <a:lnTo>
                    <a:pt x="60801" y="286038"/>
                  </a:lnTo>
                  <a:lnTo>
                    <a:pt x="48890" y="291748"/>
                  </a:lnTo>
                  <a:lnTo>
                    <a:pt x="37961" y="297840"/>
                  </a:lnTo>
                  <a:lnTo>
                    <a:pt x="28303" y="303902"/>
                  </a:lnTo>
                  <a:lnTo>
                    <a:pt x="19389" y="309847"/>
                  </a:lnTo>
                  <a:lnTo>
                    <a:pt x="10438" y="316197"/>
                  </a:lnTo>
                  <a:lnTo>
                    <a:pt x="0" y="32395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956360" y="2240426"/>
              <a:ext cx="97941" cy="115988"/>
            </a:xfrm>
            <a:custGeom>
              <a:avLst/>
              <a:gdLst/>
              <a:ahLst/>
              <a:cxnLst/>
              <a:rect l="0" t="0" r="0" b="0"/>
              <a:pathLst>
                <a:path w="97941" h="115988">
                  <a:moveTo>
                    <a:pt x="3184" y="33729"/>
                  </a:moveTo>
                  <a:lnTo>
                    <a:pt x="3251" y="45464"/>
                  </a:lnTo>
                  <a:lnTo>
                    <a:pt x="3892" y="56593"/>
                  </a:lnTo>
                  <a:lnTo>
                    <a:pt x="5188" y="68187"/>
                  </a:lnTo>
                  <a:lnTo>
                    <a:pt x="7047" y="80175"/>
                  </a:lnTo>
                  <a:lnTo>
                    <a:pt x="9364" y="92187"/>
                  </a:lnTo>
                  <a:lnTo>
                    <a:pt x="12013" y="103921"/>
                  </a:lnTo>
                  <a:lnTo>
                    <a:pt x="14295" y="112893"/>
                  </a:lnTo>
                  <a:lnTo>
                    <a:pt x="15232" y="115987"/>
                  </a:lnTo>
                  <a:lnTo>
                    <a:pt x="14784" y="114080"/>
                  </a:lnTo>
                  <a:lnTo>
                    <a:pt x="13303" y="108878"/>
                  </a:lnTo>
                  <a:lnTo>
                    <a:pt x="11127" y="101647"/>
                  </a:lnTo>
                  <a:lnTo>
                    <a:pt x="8494" y="93182"/>
                  </a:lnTo>
                  <a:lnTo>
                    <a:pt x="5571" y="83961"/>
                  </a:lnTo>
                  <a:lnTo>
                    <a:pt x="2788" y="74269"/>
                  </a:lnTo>
                  <a:lnTo>
                    <a:pt x="826" y="64282"/>
                  </a:lnTo>
                  <a:lnTo>
                    <a:pt x="0" y="54115"/>
                  </a:lnTo>
                  <a:lnTo>
                    <a:pt x="599" y="44163"/>
                  </a:lnTo>
                  <a:lnTo>
                    <a:pt x="3052" y="35083"/>
                  </a:lnTo>
                  <a:lnTo>
                    <a:pt x="7410" y="27161"/>
                  </a:lnTo>
                  <a:lnTo>
                    <a:pt x="13421" y="20350"/>
                  </a:lnTo>
                  <a:lnTo>
                    <a:pt x="20735" y="14458"/>
                  </a:lnTo>
                  <a:lnTo>
                    <a:pt x="29020" y="9280"/>
                  </a:lnTo>
                  <a:lnTo>
                    <a:pt x="38004" y="4954"/>
                  </a:lnTo>
                  <a:lnTo>
                    <a:pt x="47479" y="1943"/>
                  </a:lnTo>
                  <a:lnTo>
                    <a:pt x="57277" y="394"/>
                  </a:lnTo>
                  <a:lnTo>
                    <a:pt x="66841" y="0"/>
                  </a:lnTo>
                  <a:lnTo>
                    <a:pt x="76138" y="141"/>
                  </a:lnTo>
                  <a:lnTo>
                    <a:pt x="85982" y="830"/>
                  </a:lnTo>
                  <a:lnTo>
                    <a:pt x="97940" y="214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120335" y="2295212"/>
              <a:ext cx="7666" cy="105286"/>
            </a:xfrm>
            <a:custGeom>
              <a:avLst/>
              <a:gdLst/>
              <a:ahLst/>
              <a:cxnLst/>
              <a:rect l="0" t="0" r="0" b="0"/>
              <a:pathLst>
                <a:path w="7666" h="105286">
                  <a:moveTo>
                    <a:pt x="7665" y="0"/>
                  </a:moveTo>
                  <a:lnTo>
                    <a:pt x="4798" y="8935"/>
                  </a:lnTo>
                  <a:lnTo>
                    <a:pt x="2656" y="18562"/>
                  </a:lnTo>
                  <a:lnTo>
                    <a:pt x="1058" y="29841"/>
                  </a:lnTo>
                  <a:lnTo>
                    <a:pt x="76" y="42271"/>
                  </a:lnTo>
                  <a:lnTo>
                    <a:pt x="0" y="56261"/>
                  </a:lnTo>
                  <a:lnTo>
                    <a:pt x="1936" y="75279"/>
                  </a:lnTo>
                  <a:lnTo>
                    <a:pt x="7665" y="10528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17471" y="21793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227196" y="2048903"/>
              <a:ext cx="132431" cy="379902"/>
            </a:xfrm>
            <a:custGeom>
              <a:avLst/>
              <a:gdLst/>
              <a:ahLst/>
              <a:cxnLst/>
              <a:rect l="0" t="0" r="0" b="0"/>
              <a:pathLst>
                <a:path w="132431" h="379902">
                  <a:moveTo>
                    <a:pt x="69260" y="288423"/>
                  </a:moveTo>
                  <a:lnTo>
                    <a:pt x="69192" y="276755"/>
                  </a:lnTo>
                  <a:lnTo>
                    <a:pt x="68552" y="266266"/>
                  </a:lnTo>
                  <a:lnTo>
                    <a:pt x="67247" y="255983"/>
                  </a:lnTo>
                  <a:lnTo>
                    <a:pt x="65042" y="246372"/>
                  </a:lnTo>
                  <a:lnTo>
                    <a:pt x="61429" y="238622"/>
                  </a:lnTo>
                  <a:lnTo>
                    <a:pt x="56260" y="233255"/>
                  </a:lnTo>
                  <a:lnTo>
                    <a:pt x="49858" y="230474"/>
                  </a:lnTo>
                  <a:lnTo>
                    <a:pt x="42807" y="230499"/>
                  </a:lnTo>
                  <a:lnTo>
                    <a:pt x="35517" y="233154"/>
                  </a:lnTo>
                  <a:lnTo>
                    <a:pt x="28355" y="238156"/>
                  </a:lnTo>
                  <a:lnTo>
                    <a:pt x="21705" y="245310"/>
                  </a:lnTo>
                  <a:lnTo>
                    <a:pt x="15726" y="254298"/>
                  </a:lnTo>
                  <a:lnTo>
                    <a:pt x="10543" y="264736"/>
                  </a:lnTo>
                  <a:lnTo>
                    <a:pt x="6352" y="276256"/>
                  </a:lnTo>
                  <a:lnTo>
                    <a:pt x="3166" y="288552"/>
                  </a:lnTo>
                  <a:lnTo>
                    <a:pt x="1007" y="301231"/>
                  </a:lnTo>
                  <a:lnTo>
                    <a:pt x="0" y="313815"/>
                  </a:lnTo>
                  <a:lnTo>
                    <a:pt x="103" y="326052"/>
                  </a:lnTo>
                  <a:lnTo>
                    <a:pt x="1306" y="337725"/>
                  </a:lnTo>
                  <a:lnTo>
                    <a:pt x="3707" y="348573"/>
                  </a:lnTo>
                  <a:lnTo>
                    <a:pt x="7254" y="358523"/>
                  </a:lnTo>
                  <a:lnTo>
                    <a:pt x="11922" y="367189"/>
                  </a:lnTo>
                  <a:lnTo>
                    <a:pt x="17806" y="373807"/>
                  </a:lnTo>
                  <a:lnTo>
                    <a:pt x="24827" y="378133"/>
                  </a:lnTo>
                  <a:lnTo>
                    <a:pt x="32474" y="379901"/>
                  </a:lnTo>
                  <a:lnTo>
                    <a:pt x="39911" y="378594"/>
                  </a:lnTo>
                  <a:lnTo>
                    <a:pt x="46691" y="374230"/>
                  </a:lnTo>
                  <a:lnTo>
                    <a:pt x="52884" y="367251"/>
                  </a:lnTo>
                  <a:lnTo>
                    <a:pt x="58885" y="358224"/>
                  </a:lnTo>
                  <a:lnTo>
                    <a:pt x="64955" y="347673"/>
                  </a:lnTo>
                  <a:lnTo>
                    <a:pt x="71034" y="335865"/>
                  </a:lnTo>
                  <a:lnTo>
                    <a:pt x="76823" y="322817"/>
                  </a:lnTo>
                  <a:lnTo>
                    <a:pt x="82167" y="308632"/>
                  </a:lnTo>
                  <a:lnTo>
                    <a:pt x="87060" y="293345"/>
                  </a:lnTo>
                  <a:lnTo>
                    <a:pt x="91576" y="276866"/>
                  </a:lnTo>
                  <a:lnTo>
                    <a:pt x="95795" y="259257"/>
                  </a:lnTo>
                  <a:lnTo>
                    <a:pt x="99799" y="240702"/>
                  </a:lnTo>
                  <a:lnTo>
                    <a:pt x="103648" y="221414"/>
                  </a:lnTo>
                  <a:lnTo>
                    <a:pt x="107384" y="201587"/>
                  </a:lnTo>
                  <a:lnTo>
                    <a:pt x="110876" y="181375"/>
                  </a:lnTo>
                  <a:lnTo>
                    <a:pt x="113842" y="160894"/>
                  </a:lnTo>
                  <a:lnTo>
                    <a:pt x="116166" y="140236"/>
                  </a:lnTo>
                  <a:lnTo>
                    <a:pt x="117724" y="119787"/>
                  </a:lnTo>
                  <a:lnTo>
                    <a:pt x="118320" y="100204"/>
                  </a:lnTo>
                  <a:lnTo>
                    <a:pt x="117942" y="81772"/>
                  </a:lnTo>
                  <a:lnTo>
                    <a:pt x="116722" y="64445"/>
                  </a:lnTo>
                  <a:lnTo>
                    <a:pt x="114839" y="48034"/>
                  </a:lnTo>
                  <a:lnTo>
                    <a:pt x="112461" y="32352"/>
                  </a:lnTo>
                  <a:lnTo>
                    <a:pt x="109538" y="18195"/>
                  </a:lnTo>
                  <a:lnTo>
                    <a:pt x="105093" y="7355"/>
                  </a:lnTo>
                  <a:lnTo>
                    <a:pt x="99162" y="1136"/>
                  </a:lnTo>
                  <a:lnTo>
                    <a:pt x="93768" y="0"/>
                  </a:lnTo>
                  <a:lnTo>
                    <a:pt x="89587" y="3199"/>
                  </a:lnTo>
                  <a:lnTo>
                    <a:pt x="86546" y="9848"/>
                  </a:lnTo>
                  <a:lnTo>
                    <a:pt x="84401" y="19335"/>
                  </a:lnTo>
                  <a:lnTo>
                    <a:pt x="82916" y="31089"/>
                  </a:lnTo>
                  <a:lnTo>
                    <a:pt x="81899" y="44726"/>
                  </a:lnTo>
                  <a:lnTo>
                    <a:pt x="81207" y="60091"/>
                  </a:lnTo>
                  <a:lnTo>
                    <a:pt x="80741" y="76951"/>
                  </a:lnTo>
                  <a:lnTo>
                    <a:pt x="80426" y="95004"/>
                  </a:lnTo>
                  <a:lnTo>
                    <a:pt x="80214" y="113955"/>
                  </a:lnTo>
                  <a:lnTo>
                    <a:pt x="80077" y="133543"/>
                  </a:lnTo>
                  <a:lnTo>
                    <a:pt x="80155" y="153085"/>
                  </a:lnTo>
                  <a:lnTo>
                    <a:pt x="80741" y="171521"/>
                  </a:lnTo>
                  <a:lnTo>
                    <a:pt x="81951" y="188366"/>
                  </a:lnTo>
                  <a:lnTo>
                    <a:pt x="83749" y="203812"/>
                  </a:lnTo>
                  <a:lnTo>
                    <a:pt x="86027" y="218421"/>
                  </a:lnTo>
                  <a:lnTo>
                    <a:pt x="88670" y="232620"/>
                  </a:lnTo>
                  <a:lnTo>
                    <a:pt x="91580" y="246482"/>
                  </a:lnTo>
                  <a:lnTo>
                    <a:pt x="94680" y="259812"/>
                  </a:lnTo>
                  <a:lnTo>
                    <a:pt x="97914" y="272519"/>
                  </a:lnTo>
                  <a:lnTo>
                    <a:pt x="101477" y="284395"/>
                  </a:lnTo>
                  <a:lnTo>
                    <a:pt x="106358" y="296315"/>
                  </a:lnTo>
                  <a:lnTo>
                    <a:pt x="115218" y="310445"/>
                  </a:lnTo>
                  <a:lnTo>
                    <a:pt x="132430" y="33053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338570" y="2254728"/>
              <a:ext cx="171689" cy="366868"/>
            </a:xfrm>
            <a:custGeom>
              <a:avLst/>
              <a:gdLst/>
              <a:ahLst/>
              <a:cxnLst/>
              <a:rect l="0" t="0" r="0" b="0"/>
              <a:pathLst>
                <a:path w="171689" h="366868">
                  <a:moveTo>
                    <a:pt x="115813" y="103655"/>
                  </a:moveTo>
                  <a:lnTo>
                    <a:pt x="124481" y="100520"/>
                  </a:lnTo>
                  <a:lnTo>
                    <a:pt x="131548" y="95818"/>
                  </a:lnTo>
                  <a:lnTo>
                    <a:pt x="137645" y="89033"/>
                  </a:lnTo>
                  <a:lnTo>
                    <a:pt x="142699" y="80586"/>
                  </a:lnTo>
                  <a:lnTo>
                    <a:pt x="146265" y="71120"/>
                  </a:lnTo>
                  <a:lnTo>
                    <a:pt x="148213" y="61114"/>
                  </a:lnTo>
                  <a:lnTo>
                    <a:pt x="148555" y="51004"/>
                  </a:lnTo>
                  <a:lnTo>
                    <a:pt x="147274" y="41236"/>
                  </a:lnTo>
                  <a:lnTo>
                    <a:pt x="144519" y="32015"/>
                  </a:lnTo>
                  <a:lnTo>
                    <a:pt x="140400" y="23505"/>
                  </a:lnTo>
                  <a:lnTo>
                    <a:pt x="134896" y="15929"/>
                  </a:lnTo>
                  <a:lnTo>
                    <a:pt x="128126" y="9325"/>
                  </a:lnTo>
                  <a:lnTo>
                    <a:pt x="120480" y="4058"/>
                  </a:lnTo>
                  <a:lnTo>
                    <a:pt x="112511" y="875"/>
                  </a:lnTo>
                  <a:lnTo>
                    <a:pt x="104562" y="0"/>
                  </a:lnTo>
                  <a:lnTo>
                    <a:pt x="96769" y="1361"/>
                  </a:lnTo>
                  <a:lnTo>
                    <a:pt x="89155" y="4859"/>
                  </a:lnTo>
                  <a:lnTo>
                    <a:pt x="81710" y="10219"/>
                  </a:lnTo>
                  <a:lnTo>
                    <a:pt x="74728" y="17393"/>
                  </a:lnTo>
                  <a:lnTo>
                    <a:pt x="68790" y="26626"/>
                  </a:lnTo>
                  <a:lnTo>
                    <a:pt x="64134" y="37863"/>
                  </a:lnTo>
                  <a:lnTo>
                    <a:pt x="60839" y="50473"/>
                  </a:lnTo>
                  <a:lnTo>
                    <a:pt x="58992" y="63468"/>
                  </a:lnTo>
                  <a:lnTo>
                    <a:pt x="58501" y="76232"/>
                  </a:lnTo>
                  <a:lnTo>
                    <a:pt x="59459" y="88222"/>
                  </a:lnTo>
                  <a:lnTo>
                    <a:pt x="62221" y="98817"/>
                  </a:lnTo>
                  <a:lnTo>
                    <a:pt x="66814" y="107807"/>
                  </a:lnTo>
                  <a:lnTo>
                    <a:pt x="72828" y="114689"/>
                  </a:lnTo>
                  <a:lnTo>
                    <a:pt x="79620" y="118514"/>
                  </a:lnTo>
                  <a:lnTo>
                    <a:pt x="86741" y="119049"/>
                  </a:lnTo>
                  <a:lnTo>
                    <a:pt x="93959" y="116664"/>
                  </a:lnTo>
                  <a:lnTo>
                    <a:pt x="101178" y="111950"/>
                  </a:lnTo>
                  <a:lnTo>
                    <a:pt x="108359" y="105517"/>
                  </a:lnTo>
                  <a:lnTo>
                    <a:pt x="115351" y="98850"/>
                  </a:lnTo>
                  <a:lnTo>
                    <a:pt x="122459" y="94803"/>
                  </a:lnTo>
                  <a:lnTo>
                    <a:pt x="129660" y="94839"/>
                  </a:lnTo>
                  <a:lnTo>
                    <a:pt x="135880" y="98091"/>
                  </a:lnTo>
                  <a:lnTo>
                    <a:pt x="141107" y="103621"/>
                  </a:lnTo>
                  <a:lnTo>
                    <a:pt x="145496" y="110906"/>
                  </a:lnTo>
                  <a:lnTo>
                    <a:pt x="148998" y="119766"/>
                  </a:lnTo>
                  <a:lnTo>
                    <a:pt x="151653" y="129977"/>
                  </a:lnTo>
                  <a:lnTo>
                    <a:pt x="153757" y="141105"/>
                  </a:lnTo>
                  <a:lnTo>
                    <a:pt x="155775" y="152574"/>
                  </a:lnTo>
                  <a:lnTo>
                    <a:pt x="157981" y="164031"/>
                  </a:lnTo>
                  <a:lnTo>
                    <a:pt x="160462" y="175335"/>
                  </a:lnTo>
                  <a:lnTo>
                    <a:pt x="163205" y="186459"/>
                  </a:lnTo>
                  <a:lnTo>
                    <a:pt x="166155" y="197424"/>
                  </a:lnTo>
                  <a:lnTo>
                    <a:pt x="168933" y="208263"/>
                  </a:lnTo>
                  <a:lnTo>
                    <a:pt x="170878" y="219008"/>
                  </a:lnTo>
                  <a:lnTo>
                    <a:pt x="171688" y="229681"/>
                  </a:lnTo>
                  <a:lnTo>
                    <a:pt x="171078" y="240138"/>
                  </a:lnTo>
                  <a:lnTo>
                    <a:pt x="168613" y="250087"/>
                  </a:lnTo>
                  <a:lnTo>
                    <a:pt x="164238" y="259400"/>
                  </a:lnTo>
                  <a:lnTo>
                    <a:pt x="157874" y="267788"/>
                  </a:lnTo>
                  <a:lnTo>
                    <a:pt x="149259" y="274745"/>
                  </a:lnTo>
                  <a:lnTo>
                    <a:pt x="138471" y="280134"/>
                  </a:lnTo>
                  <a:lnTo>
                    <a:pt x="126007" y="284448"/>
                  </a:lnTo>
                  <a:lnTo>
                    <a:pt x="112587" y="288582"/>
                  </a:lnTo>
                  <a:lnTo>
                    <a:pt x="98723" y="293075"/>
                  </a:lnTo>
                  <a:lnTo>
                    <a:pt x="85012" y="298097"/>
                  </a:lnTo>
                  <a:lnTo>
                    <a:pt x="72193" y="303628"/>
                  </a:lnTo>
                  <a:lnTo>
                    <a:pt x="60576" y="309581"/>
                  </a:lnTo>
                  <a:lnTo>
                    <a:pt x="50116" y="316020"/>
                  </a:lnTo>
                  <a:lnTo>
                    <a:pt x="40614" y="323167"/>
                  </a:lnTo>
                  <a:lnTo>
                    <a:pt x="31856" y="331069"/>
                  </a:lnTo>
                  <a:lnTo>
                    <a:pt x="23944" y="339185"/>
                  </a:lnTo>
                  <a:lnTo>
                    <a:pt x="16529" y="347271"/>
                  </a:lnTo>
                  <a:lnTo>
                    <a:pt x="8956" y="356037"/>
                  </a:lnTo>
                  <a:lnTo>
                    <a:pt x="0" y="36686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33503" y="2244088"/>
              <a:ext cx="120923" cy="167067"/>
            </a:xfrm>
            <a:custGeom>
              <a:avLst/>
              <a:gdLst/>
              <a:ahLst/>
              <a:cxnLst/>
              <a:rect l="0" t="0" r="0" b="0"/>
              <a:pathLst>
                <a:path w="120923" h="167067">
                  <a:moveTo>
                    <a:pt x="26166" y="40595"/>
                  </a:moveTo>
                  <a:lnTo>
                    <a:pt x="32099" y="46396"/>
                  </a:lnTo>
                  <a:lnTo>
                    <a:pt x="38304" y="51320"/>
                  </a:lnTo>
                  <a:lnTo>
                    <a:pt x="45400" y="55814"/>
                  </a:lnTo>
                  <a:lnTo>
                    <a:pt x="53341" y="59689"/>
                  </a:lnTo>
                  <a:lnTo>
                    <a:pt x="61988" y="62406"/>
                  </a:lnTo>
                  <a:lnTo>
                    <a:pt x="71177" y="63756"/>
                  </a:lnTo>
                  <a:lnTo>
                    <a:pt x="80604" y="63685"/>
                  </a:lnTo>
                  <a:lnTo>
                    <a:pt x="89845" y="62119"/>
                  </a:lnTo>
                  <a:lnTo>
                    <a:pt x="98671" y="59171"/>
                  </a:lnTo>
                  <a:lnTo>
                    <a:pt x="106561" y="54922"/>
                  </a:lnTo>
                  <a:lnTo>
                    <a:pt x="112649" y="49329"/>
                  </a:lnTo>
                  <a:lnTo>
                    <a:pt x="116618" y="42500"/>
                  </a:lnTo>
                  <a:lnTo>
                    <a:pt x="118316" y="34815"/>
                  </a:lnTo>
                  <a:lnTo>
                    <a:pt x="117494" y="26819"/>
                  </a:lnTo>
                  <a:lnTo>
                    <a:pt x="114274" y="18865"/>
                  </a:lnTo>
                  <a:lnTo>
                    <a:pt x="109046" y="11578"/>
                  </a:lnTo>
                  <a:lnTo>
                    <a:pt x="102266" y="5901"/>
                  </a:lnTo>
                  <a:lnTo>
                    <a:pt x="94343" y="2202"/>
                  </a:lnTo>
                  <a:lnTo>
                    <a:pt x="85604" y="347"/>
                  </a:lnTo>
                  <a:lnTo>
                    <a:pt x="76295" y="0"/>
                  </a:lnTo>
                  <a:lnTo>
                    <a:pt x="66596" y="804"/>
                  </a:lnTo>
                  <a:lnTo>
                    <a:pt x="56797" y="2610"/>
                  </a:lnTo>
                  <a:lnTo>
                    <a:pt x="47291" y="5484"/>
                  </a:lnTo>
                  <a:lnTo>
                    <a:pt x="38272" y="9378"/>
                  </a:lnTo>
                  <a:lnTo>
                    <a:pt x="29909" y="14296"/>
                  </a:lnTo>
                  <a:lnTo>
                    <a:pt x="22438" y="20353"/>
                  </a:lnTo>
                  <a:lnTo>
                    <a:pt x="15898" y="27509"/>
                  </a:lnTo>
                  <a:lnTo>
                    <a:pt x="10336" y="35756"/>
                  </a:lnTo>
                  <a:lnTo>
                    <a:pt x="5891" y="45196"/>
                  </a:lnTo>
                  <a:lnTo>
                    <a:pt x="2537" y="55764"/>
                  </a:lnTo>
                  <a:lnTo>
                    <a:pt x="436" y="67114"/>
                  </a:lnTo>
                  <a:lnTo>
                    <a:pt x="0" y="78724"/>
                  </a:lnTo>
                  <a:lnTo>
                    <a:pt x="1299" y="90272"/>
                  </a:lnTo>
                  <a:lnTo>
                    <a:pt x="4121" y="101635"/>
                  </a:lnTo>
                  <a:lnTo>
                    <a:pt x="8149" y="112797"/>
                  </a:lnTo>
                  <a:lnTo>
                    <a:pt x="13083" y="123778"/>
                  </a:lnTo>
                  <a:lnTo>
                    <a:pt x="18833" y="134288"/>
                  </a:lnTo>
                  <a:lnTo>
                    <a:pt x="25517" y="143747"/>
                  </a:lnTo>
                  <a:lnTo>
                    <a:pt x="33126" y="151916"/>
                  </a:lnTo>
                  <a:lnTo>
                    <a:pt x="41693" y="158554"/>
                  </a:lnTo>
                  <a:lnTo>
                    <a:pt x="51355" y="163265"/>
                  </a:lnTo>
                  <a:lnTo>
                    <a:pt x="62066" y="166024"/>
                  </a:lnTo>
                  <a:lnTo>
                    <a:pt x="73246" y="167066"/>
                  </a:lnTo>
                  <a:lnTo>
                    <a:pt x="85073" y="166701"/>
                  </a:lnTo>
                  <a:lnTo>
                    <a:pt x="99700" y="163782"/>
                  </a:lnTo>
                  <a:lnTo>
                    <a:pt x="120922" y="15640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664954" y="2105699"/>
              <a:ext cx="124332" cy="473783"/>
            </a:xfrm>
            <a:custGeom>
              <a:avLst/>
              <a:gdLst/>
              <a:ahLst/>
              <a:cxnLst/>
              <a:rect l="0" t="0" r="0" b="0"/>
              <a:pathLst>
                <a:path w="124332" h="473783">
                  <a:moveTo>
                    <a:pt x="0" y="0"/>
                  </a:moveTo>
                  <a:lnTo>
                    <a:pt x="3068" y="11601"/>
                  </a:lnTo>
                  <a:lnTo>
                    <a:pt x="7130" y="21450"/>
                  </a:lnTo>
                  <a:lnTo>
                    <a:pt x="12622" y="30464"/>
                  </a:lnTo>
                  <a:lnTo>
                    <a:pt x="19381" y="39251"/>
                  </a:lnTo>
                  <a:lnTo>
                    <a:pt x="27179" y="48575"/>
                  </a:lnTo>
                  <a:lnTo>
                    <a:pt x="35772" y="58796"/>
                  </a:lnTo>
                  <a:lnTo>
                    <a:pt x="44784" y="69606"/>
                  </a:lnTo>
                  <a:lnTo>
                    <a:pt x="53741" y="80253"/>
                  </a:lnTo>
                  <a:lnTo>
                    <a:pt x="62388" y="90307"/>
                  </a:lnTo>
                  <a:lnTo>
                    <a:pt x="70666" y="99837"/>
                  </a:lnTo>
                  <a:lnTo>
                    <a:pt x="78609" y="109223"/>
                  </a:lnTo>
                  <a:lnTo>
                    <a:pt x="86286" y="118724"/>
                  </a:lnTo>
                  <a:lnTo>
                    <a:pt x="93593" y="128598"/>
                  </a:lnTo>
                  <a:lnTo>
                    <a:pt x="100282" y="139151"/>
                  </a:lnTo>
                  <a:lnTo>
                    <a:pt x="106261" y="150487"/>
                  </a:lnTo>
                  <a:lnTo>
                    <a:pt x="111428" y="162696"/>
                  </a:lnTo>
                  <a:lnTo>
                    <a:pt x="115603" y="175949"/>
                  </a:lnTo>
                  <a:lnTo>
                    <a:pt x="118778" y="190235"/>
                  </a:lnTo>
                  <a:lnTo>
                    <a:pt x="121099" y="205405"/>
                  </a:lnTo>
                  <a:lnTo>
                    <a:pt x="122747" y="221265"/>
                  </a:lnTo>
                  <a:lnTo>
                    <a:pt x="123887" y="237632"/>
                  </a:lnTo>
                  <a:lnTo>
                    <a:pt x="124331" y="254198"/>
                  </a:lnTo>
                  <a:lnTo>
                    <a:pt x="123575" y="270545"/>
                  </a:lnTo>
                  <a:lnTo>
                    <a:pt x="121435" y="286461"/>
                  </a:lnTo>
                  <a:lnTo>
                    <a:pt x="118030" y="301758"/>
                  </a:lnTo>
                  <a:lnTo>
                    <a:pt x="113603" y="316191"/>
                  </a:lnTo>
                  <a:lnTo>
                    <a:pt x="108397" y="329720"/>
                  </a:lnTo>
                  <a:lnTo>
                    <a:pt x="102463" y="342620"/>
                  </a:lnTo>
                  <a:lnTo>
                    <a:pt x="95656" y="355364"/>
                  </a:lnTo>
                  <a:lnTo>
                    <a:pt x="87973" y="368231"/>
                  </a:lnTo>
                  <a:lnTo>
                    <a:pt x="79695" y="380994"/>
                  </a:lnTo>
                  <a:lnTo>
                    <a:pt x="71294" y="393038"/>
                  </a:lnTo>
                  <a:lnTo>
                    <a:pt x="63050" y="404070"/>
                  </a:lnTo>
                  <a:lnTo>
                    <a:pt x="55058" y="414275"/>
                  </a:lnTo>
                  <a:lnTo>
                    <a:pt x="47311" y="424122"/>
                  </a:lnTo>
                  <a:lnTo>
                    <a:pt x="39777" y="433919"/>
                  </a:lnTo>
                  <a:lnTo>
                    <a:pt x="32710" y="443347"/>
                  </a:lnTo>
                  <a:lnTo>
                    <a:pt x="25962" y="452473"/>
                  </a:lnTo>
                  <a:lnTo>
                    <a:pt x="18945" y="462105"/>
                  </a:lnTo>
                  <a:lnTo>
                    <a:pt x="10528" y="47378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9054507" y="2210984"/>
            <a:ext cx="210571" cy="242156"/>
            <a:chOff x="9054507" y="2210984"/>
            <a:chExt cx="210571" cy="242156"/>
          </a:xfrm>
        </p:grpSpPr>
        <p:sp>
          <p:nvSpPr>
            <p:cNvPr id="69" name="Freeform 68"/>
            <p:cNvSpPr/>
            <p:nvPr/>
          </p:nvSpPr>
          <p:spPr>
            <a:xfrm>
              <a:off x="9054507" y="2305741"/>
              <a:ext cx="4694" cy="147399"/>
            </a:xfrm>
            <a:custGeom>
              <a:avLst/>
              <a:gdLst/>
              <a:ahLst/>
              <a:cxnLst/>
              <a:rect l="0" t="0" r="0" b="0"/>
              <a:pathLst>
                <a:path w="4694" h="147399">
                  <a:moveTo>
                    <a:pt x="0" y="0"/>
                  </a:moveTo>
                  <a:lnTo>
                    <a:pt x="68" y="11668"/>
                  </a:lnTo>
                  <a:lnTo>
                    <a:pt x="708" y="22156"/>
                  </a:lnTo>
                  <a:lnTo>
                    <a:pt x="1996" y="32458"/>
                  </a:lnTo>
                  <a:lnTo>
                    <a:pt x="3509" y="42760"/>
                  </a:lnTo>
                  <a:lnTo>
                    <a:pt x="4529" y="53103"/>
                  </a:lnTo>
                  <a:lnTo>
                    <a:pt x="4693" y="63497"/>
                  </a:lnTo>
                  <a:lnTo>
                    <a:pt x="4139" y="74099"/>
                  </a:lnTo>
                  <a:lnTo>
                    <a:pt x="3302" y="85205"/>
                  </a:lnTo>
                  <a:lnTo>
                    <a:pt x="2477" y="96919"/>
                  </a:lnTo>
                  <a:lnTo>
                    <a:pt x="1789" y="108594"/>
                  </a:lnTo>
                  <a:lnTo>
                    <a:pt x="1185" y="120069"/>
                  </a:lnTo>
                  <a:lnTo>
                    <a:pt x="619" y="132354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054507" y="221098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128207" y="2260186"/>
              <a:ext cx="136871" cy="140312"/>
            </a:xfrm>
            <a:custGeom>
              <a:avLst/>
              <a:gdLst/>
              <a:ahLst/>
              <a:cxnLst/>
              <a:rect l="0" t="0" r="0" b="0"/>
              <a:pathLst>
                <a:path w="136871" h="140312">
                  <a:moveTo>
                    <a:pt x="0" y="66612"/>
                  </a:moveTo>
                  <a:lnTo>
                    <a:pt x="2934" y="75480"/>
                  </a:lnTo>
                  <a:lnTo>
                    <a:pt x="5716" y="84467"/>
                  </a:lnTo>
                  <a:lnTo>
                    <a:pt x="8616" y="94458"/>
                  </a:lnTo>
                  <a:lnTo>
                    <a:pt x="11656" y="105265"/>
                  </a:lnTo>
                  <a:lnTo>
                    <a:pt x="14821" y="116429"/>
                  </a:lnTo>
                  <a:lnTo>
                    <a:pt x="18047" y="127564"/>
                  </a:lnTo>
                  <a:lnTo>
                    <a:pt x="19975" y="136095"/>
                  </a:lnTo>
                  <a:lnTo>
                    <a:pt x="19437" y="138690"/>
                  </a:lnTo>
                  <a:lnTo>
                    <a:pt x="17803" y="135924"/>
                  </a:lnTo>
                  <a:lnTo>
                    <a:pt x="16048" y="129337"/>
                  </a:lnTo>
                  <a:lnTo>
                    <a:pt x="14712" y="120034"/>
                  </a:lnTo>
                  <a:lnTo>
                    <a:pt x="14187" y="108580"/>
                  </a:lnTo>
                  <a:lnTo>
                    <a:pt x="14576" y="95432"/>
                  </a:lnTo>
                  <a:lnTo>
                    <a:pt x="15785" y="81326"/>
                  </a:lnTo>
                  <a:lnTo>
                    <a:pt x="17651" y="67225"/>
                  </a:lnTo>
                  <a:lnTo>
                    <a:pt x="20018" y="53663"/>
                  </a:lnTo>
                  <a:lnTo>
                    <a:pt x="23078" y="40943"/>
                  </a:lnTo>
                  <a:lnTo>
                    <a:pt x="27341" y="29317"/>
                  </a:lnTo>
                  <a:lnTo>
                    <a:pt x="32989" y="18811"/>
                  </a:lnTo>
                  <a:lnTo>
                    <a:pt x="39901" y="9925"/>
                  </a:lnTo>
                  <a:lnTo>
                    <a:pt x="47836" y="3683"/>
                  </a:lnTo>
                  <a:lnTo>
                    <a:pt x="56540" y="415"/>
                  </a:lnTo>
                  <a:lnTo>
                    <a:pt x="65638" y="0"/>
                  </a:lnTo>
                  <a:lnTo>
                    <a:pt x="74659" y="2221"/>
                  </a:lnTo>
                  <a:lnTo>
                    <a:pt x="83345" y="6677"/>
                  </a:lnTo>
                  <a:lnTo>
                    <a:pt x="91480" y="12885"/>
                  </a:lnTo>
                  <a:lnTo>
                    <a:pt x="98798" y="20398"/>
                  </a:lnTo>
                  <a:lnTo>
                    <a:pt x="105239" y="28849"/>
                  </a:lnTo>
                  <a:lnTo>
                    <a:pt x="110904" y="37959"/>
                  </a:lnTo>
                  <a:lnTo>
                    <a:pt x="115951" y="47526"/>
                  </a:lnTo>
                  <a:lnTo>
                    <a:pt x="120531" y="57410"/>
                  </a:lnTo>
                  <a:lnTo>
                    <a:pt x="124610" y="67674"/>
                  </a:lnTo>
                  <a:lnTo>
                    <a:pt x="127978" y="78558"/>
                  </a:lnTo>
                  <a:lnTo>
                    <a:pt x="130577" y="90125"/>
                  </a:lnTo>
                  <a:lnTo>
                    <a:pt x="132497" y="101701"/>
                  </a:lnTo>
                  <a:lnTo>
                    <a:pt x="134077" y="113100"/>
                  </a:lnTo>
                  <a:lnTo>
                    <a:pt x="135455" y="125324"/>
                  </a:lnTo>
                  <a:lnTo>
                    <a:pt x="136870" y="14031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804259" y="2739861"/>
            <a:ext cx="2081794" cy="376575"/>
            <a:chOff x="6804259" y="2739861"/>
            <a:chExt cx="2081794" cy="376575"/>
          </a:xfrm>
        </p:grpSpPr>
        <p:sp>
          <p:nvSpPr>
            <p:cNvPr id="73" name="Freeform 72"/>
            <p:cNvSpPr/>
            <p:nvPr/>
          </p:nvSpPr>
          <p:spPr>
            <a:xfrm>
              <a:off x="6804259" y="2768994"/>
              <a:ext cx="269219" cy="347442"/>
            </a:xfrm>
            <a:custGeom>
              <a:avLst/>
              <a:gdLst/>
              <a:ahLst/>
              <a:cxnLst/>
              <a:rect l="0" t="0" r="0" b="0"/>
              <a:pathLst>
                <a:path w="269219" h="347442">
                  <a:moveTo>
                    <a:pt x="18207" y="347441"/>
                  </a:moveTo>
                  <a:lnTo>
                    <a:pt x="15407" y="338573"/>
                  </a:lnTo>
                  <a:lnTo>
                    <a:pt x="13905" y="329586"/>
                  </a:lnTo>
                  <a:lnTo>
                    <a:pt x="13594" y="319590"/>
                  </a:lnTo>
                  <a:lnTo>
                    <a:pt x="14100" y="308610"/>
                  </a:lnTo>
                  <a:lnTo>
                    <a:pt x="14920" y="296798"/>
                  </a:lnTo>
                  <a:lnTo>
                    <a:pt x="15735" y="284339"/>
                  </a:lnTo>
                  <a:lnTo>
                    <a:pt x="16420" y="271402"/>
                  </a:lnTo>
                  <a:lnTo>
                    <a:pt x="16947" y="258121"/>
                  </a:lnTo>
                  <a:lnTo>
                    <a:pt x="17328" y="244604"/>
                  </a:lnTo>
                  <a:lnTo>
                    <a:pt x="17430" y="231089"/>
                  </a:lnTo>
                  <a:lnTo>
                    <a:pt x="16973" y="217935"/>
                  </a:lnTo>
                  <a:lnTo>
                    <a:pt x="15857" y="205304"/>
                  </a:lnTo>
                  <a:lnTo>
                    <a:pt x="14294" y="193025"/>
                  </a:lnTo>
                  <a:lnTo>
                    <a:pt x="12707" y="180707"/>
                  </a:lnTo>
                  <a:lnTo>
                    <a:pt x="11341" y="168120"/>
                  </a:lnTo>
                  <a:lnTo>
                    <a:pt x="10103" y="155206"/>
                  </a:lnTo>
                  <a:lnTo>
                    <a:pt x="8666" y="141998"/>
                  </a:lnTo>
                  <a:lnTo>
                    <a:pt x="6851" y="128552"/>
                  </a:lnTo>
                  <a:lnTo>
                    <a:pt x="4802" y="114928"/>
                  </a:lnTo>
                  <a:lnTo>
                    <a:pt x="2879" y="101176"/>
                  </a:lnTo>
                  <a:lnTo>
                    <a:pt x="1293" y="87338"/>
                  </a:lnTo>
                  <a:lnTo>
                    <a:pt x="246" y="73605"/>
                  </a:lnTo>
                  <a:lnTo>
                    <a:pt x="0" y="60305"/>
                  </a:lnTo>
                  <a:lnTo>
                    <a:pt x="630" y="47611"/>
                  </a:lnTo>
                  <a:lnTo>
                    <a:pt x="2441" y="36619"/>
                  </a:lnTo>
                  <a:lnTo>
                    <a:pt x="5833" y="30537"/>
                  </a:lnTo>
                  <a:lnTo>
                    <a:pt x="10106" y="30971"/>
                  </a:lnTo>
                  <a:lnTo>
                    <a:pt x="14246" y="35973"/>
                  </a:lnTo>
                  <a:lnTo>
                    <a:pt x="18259" y="43950"/>
                  </a:lnTo>
                  <a:lnTo>
                    <a:pt x="22558" y="53911"/>
                  </a:lnTo>
                  <a:lnTo>
                    <a:pt x="27362" y="65206"/>
                  </a:lnTo>
                  <a:lnTo>
                    <a:pt x="32529" y="77233"/>
                  </a:lnTo>
                  <a:lnTo>
                    <a:pt x="37679" y="89392"/>
                  </a:lnTo>
                  <a:lnTo>
                    <a:pt x="42578" y="101358"/>
                  </a:lnTo>
                  <a:lnTo>
                    <a:pt x="47169" y="113192"/>
                  </a:lnTo>
                  <a:lnTo>
                    <a:pt x="51476" y="125214"/>
                  </a:lnTo>
                  <a:lnTo>
                    <a:pt x="55561" y="137604"/>
                  </a:lnTo>
                  <a:lnTo>
                    <a:pt x="59643" y="150386"/>
                  </a:lnTo>
                  <a:lnTo>
                    <a:pt x="64077" y="163506"/>
                  </a:lnTo>
                  <a:lnTo>
                    <a:pt x="69024" y="176888"/>
                  </a:lnTo>
                  <a:lnTo>
                    <a:pt x="74314" y="190300"/>
                  </a:lnTo>
                  <a:lnTo>
                    <a:pt x="79558" y="203378"/>
                  </a:lnTo>
                  <a:lnTo>
                    <a:pt x="84533" y="215950"/>
                  </a:lnTo>
                  <a:lnTo>
                    <a:pt x="89348" y="228018"/>
                  </a:lnTo>
                  <a:lnTo>
                    <a:pt x="94339" y="239663"/>
                  </a:lnTo>
                  <a:lnTo>
                    <a:pt x="99697" y="250979"/>
                  </a:lnTo>
                  <a:lnTo>
                    <a:pt x="105450" y="262055"/>
                  </a:lnTo>
                  <a:lnTo>
                    <a:pt x="111542" y="272959"/>
                  </a:lnTo>
                  <a:lnTo>
                    <a:pt x="117905" y="283739"/>
                  </a:lnTo>
                  <a:lnTo>
                    <a:pt x="124466" y="294267"/>
                  </a:lnTo>
                  <a:lnTo>
                    <a:pt x="131169" y="304264"/>
                  </a:lnTo>
                  <a:lnTo>
                    <a:pt x="137983" y="313604"/>
                  </a:lnTo>
                  <a:lnTo>
                    <a:pt x="145202" y="321841"/>
                  </a:lnTo>
                  <a:lnTo>
                    <a:pt x="153420" y="328163"/>
                  </a:lnTo>
                  <a:lnTo>
                    <a:pt x="162874" y="332295"/>
                  </a:lnTo>
                  <a:lnTo>
                    <a:pt x="173327" y="334272"/>
                  </a:lnTo>
                  <a:lnTo>
                    <a:pt x="184261" y="334168"/>
                  </a:lnTo>
                  <a:lnTo>
                    <a:pt x="195309" y="332244"/>
                  </a:lnTo>
                  <a:lnTo>
                    <a:pt x="205981" y="328701"/>
                  </a:lnTo>
                  <a:lnTo>
                    <a:pt x="215607" y="323590"/>
                  </a:lnTo>
                  <a:lnTo>
                    <a:pt x="223926" y="317079"/>
                  </a:lnTo>
                  <a:lnTo>
                    <a:pt x="231018" y="309270"/>
                  </a:lnTo>
                  <a:lnTo>
                    <a:pt x="237105" y="300126"/>
                  </a:lnTo>
                  <a:lnTo>
                    <a:pt x="242427" y="289752"/>
                  </a:lnTo>
                  <a:lnTo>
                    <a:pt x="247191" y="278362"/>
                  </a:lnTo>
                  <a:lnTo>
                    <a:pt x="251559" y="266193"/>
                  </a:lnTo>
                  <a:lnTo>
                    <a:pt x="255648" y="253447"/>
                  </a:lnTo>
                  <a:lnTo>
                    <a:pt x="259380" y="240125"/>
                  </a:lnTo>
                  <a:lnTo>
                    <a:pt x="262507" y="226045"/>
                  </a:lnTo>
                  <a:lnTo>
                    <a:pt x="264942" y="211168"/>
                  </a:lnTo>
                  <a:lnTo>
                    <a:pt x="266745" y="195754"/>
                  </a:lnTo>
                  <a:lnTo>
                    <a:pt x="268039" y="180253"/>
                  </a:lnTo>
                  <a:lnTo>
                    <a:pt x="268937" y="164932"/>
                  </a:lnTo>
                  <a:lnTo>
                    <a:pt x="269218" y="149712"/>
                  </a:lnTo>
                  <a:lnTo>
                    <a:pt x="268351" y="134274"/>
                  </a:lnTo>
                  <a:lnTo>
                    <a:pt x="266140" y="118446"/>
                  </a:lnTo>
                  <a:lnTo>
                    <a:pt x="262858" y="102375"/>
                  </a:lnTo>
                  <a:lnTo>
                    <a:pt x="259046" y="86426"/>
                  </a:lnTo>
                  <a:lnTo>
                    <a:pt x="255081" y="70819"/>
                  </a:lnTo>
                  <a:lnTo>
                    <a:pt x="251288" y="56004"/>
                  </a:lnTo>
                  <a:lnTo>
                    <a:pt x="247653" y="41178"/>
                  </a:lnTo>
                  <a:lnTo>
                    <a:pt x="243859" y="23926"/>
                  </a:lnTo>
                  <a:lnTo>
                    <a:pt x="239306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091405" y="2979564"/>
              <a:ext cx="91202" cy="133614"/>
            </a:xfrm>
            <a:custGeom>
              <a:avLst/>
              <a:gdLst/>
              <a:ahLst/>
              <a:cxnLst/>
              <a:rect l="0" t="0" r="0" b="0"/>
              <a:pathLst>
                <a:path w="91202" h="133614">
                  <a:moveTo>
                    <a:pt x="57444" y="10529"/>
                  </a:moveTo>
                  <a:lnTo>
                    <a:pt x="48710" y="13597"/>
                  </a:lnTo>
                  <a:lnTo>
                    <a:pt x="41003" y="17659"/>
                  </a:lnTo>
                  <a:lnTo>
                    <a:pt x="33605" y="23152"/>
                  </a:lnTo>
                  <a:lnTo>
                    <a:pt x="26517" y="29912"/>
                  </a:lnTo>
                  <a:lnTo>
                    <a:pt x="19988" y="37709"/>
                  </a:lnTo>
                  <a:lnTo>
                    <a:pt x="14120" y="46311"/>
                  </a:lnTo>
                  <a:lnTo>
                    <a:pt x="9028" y="55669"/>
                  </a:lnTo>
                  <a:lnTo>
                    <a:pt x="4906" y="65923"/>
                  </a:lnTo>
                  <a:lnTo>
                    <a:pt x="1779" y="77067"/>
                  </a:lnTo>
                  <a:lnTo>
                    <a:pt x="0" y="88649"/>
                  </a:lnTo>
                  <a:lnTo>
                    <a:pt x="313" y="99891"/>
                  </a:lnTo>
                  <a:lnTo>
                    <a:pt x="2934" y="110362"/>
                  </a:lnTo>
                  <a:lnTo>
                    <a:pt x="7627" y="119509"/>
                  </a:lnTo>
                  <a:lnTo>
                    <a:pt x="13982" y="126517"/>
                  </a:lnTo>
                  <a:lnTo>
                    <a:pt x="21582" y="131145"/>
                  </a:lnTo>
                  <a:lnTo>
                    <a:pt x="29920" y="133473"/>
                  </a:lnTo>
                  <a:lnTo>
                    <a:pt x="38421" y="133613"/>
                  </a:lnTo>
                  <a:lnTo>
                    <a:pt x="46754" y="131855"/>
                  </a:lnTo>
                  <a:lnTo>
                    <a:pt x="54651" y="128425"/>
                  </a:lnTo>
                  <a:lnTo>
                    <a:pt x="61810" y="123391"/>
                  </a:lnTo>
                  <a:lnTo>
                    <a:pt x="68143" y="116937"/>
                  </a:lnTo>
                  <a:lnTo>
                    <a:pt x="73736" y="109335"/>
                  </a:lnTo>
                  <a:lnTo>
                    <a:pt x="78736" y="100863"/>
                  </a:lnTo>
                  <a:lnTo>
                    <a:pt x="83280" y="91758"/>
                  </a:lnTo>
                  <a:lnTo>
                    <a:pt x="87163" y="82204"/>
                  </a:lnTo>
                  <a:lnTo>
                    <a:pt x="89869" y="72338"/>
                  </a:lnTo>
                  <a:lnTo>
                    <a:pt x="91201" y="62262"/>
                  </a:lnTo>
                  <a:lnTo>
                    <a:pt x="91111" y="52208"/>
                  </a:lnTo>
                  <a:lnTo>
                    <a:pt x="89531" y="42530"/>
                  </a:lnTo>
                  <a:lnTo>
                    <a:pt x="86583" y="33400"/>
                  </a:lnTo>
                  <a:lnTo>
                    <a:pt x="82624" y="25106"/>
                  </a:lnTo>
                  <a:lnTo>
                    <a:pt x="77664" y="17329"/>
                  </a:lnTo>
                  <a:lnTo>
                    <a:pt x="70153" y="9388"/>
                  </a:lnTo>
                  <a:lnTo>
                    <a:pt x="57444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19629" y="2969036"/>
              <a:ext cx="118734" cy="120481"/>
            </a:xfrm>
            <a:custGeom>
              <a:avLst/>
              <a:gdLst/>
              <a:ahLst/>
              <a:cxnLst/>
              <a:rect l="0" t="0" r="0" b="0"/>
              <a:pathLst>
                <a:path w="118734" h="120481">
                  <a:moveTo>
                    <a:pt x="2920" y="84228"/>
                  </a:moveTo>
                  <a:lnTo>
                    <a:pt x="5921" y="93029"/>
                  </a:lnTo>
                  <a:lnTo>
                    <a:pt x="9342" y="101376"/>
                  </a:lnTo>
                  <a:lnTo>
                    <a:pt x="13489" y="110026"/>
                  </a:lnTo>
                  <a:lnTo>
                    <a:pt x="16564" y="117319"/>
                  </a:lnTo>
                  <a:lnTo>
                    <a:pt x="16687" y="120480"/>
                  </a:lnTo>
                  <a:lnTo>
                    <a:pt x="14992" y="119296"/>
                  </a:lnTo>
                  <a:lnTo>
                    <a:pt x="12404" y="114879"/>
                  </a:lnTo>
                  <a:lnTo>
                    <a:pt x="9371" y="108313"/>
                  </a:lnTo>
                  <a:lnTo>
                    <a:pt x="6122" y="100358"/>
                  </a:lnTo>
                  <a:lnTo>
                    <a:pt x="3094" y="91508"/>
                  </a:lnTo>
                  <a:lnTo>
                    <a:pt x="958" y="82081"/>
                  </a:lnTo>
                  <a:lnTo>
                    <a:pt x="0" y="72282"/>
                  </a:lnTo>
                  <a:lnTo>
                    <a:pt x="340" y="62405"/>
                  </a:lnTo>
                  <a:lnTo>
                    <a:pt x="2086" y="52841"/>
                  </a:lnTo>
                  <a:lnTo>
                    <a:pt x="5156" y="43781"/>
                  </a:lnTo>
                  <a:lnTo>
                    <a:pt x="9486" y="35390"/>
                  </a:lnTo>
                  <a:lnTo>
                    <a:pt x="15134" y="27899"/>
                  </a:lnTo>
                  <a:lnTo>
                    <a:pt x="22008" y="21346"/>
                  </a:lnTo>
                  <a:lnTo>
                    <a:pt x="30063" y="15775"/>
                  </a:lnTo>
                  <a:lnTo>
                    <a:pt x="39371" y="11323"/>
                  </a:lnTo>
                  <a:lnTo>
                    <a:pt x="49847" y="7956"/>
                  </a:lnTo>
                  <a:lnTo>
                    <a:pt x="61067" y="5502"/>
                  </a:lnTo>
                  <a:lnTo>
                    <a:pt x="73668" y="3497"/>
                  </a:lnTo>
                  <a:lnTo>
                    <a:pt x="90990" y="1764"/>
                  </a:lnTo>
                  <a:lnTo>
                    <a:pt x="118733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12062" y="2842694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86"/>
                  </a:lnTo>
                  <a:lnTo>
                    <a:pt x="0" y="97462"/>
                  </a:lnTo>
                  <a:lnTo>
                    <a:pt x="0" y="114134"/>
                  </a:lnTo>
                  <a:lnTo>
                    <a:pt x="0" y="131085"/>
                  </a:lnTo>
                  <a:lnTo>
                    <a:pt x="0" y="148227"/>
                  </a:lnTo>
                  <a:lnTo>
                    <a:pt x="0" y="165502"/>
                  </a:lnTo>
                  <a:lnTo>
                    <a:pt x="0" y="182852"/>
                  </a:lnTo>
                  <a:lnTo>
                    <a:pt x="0" y="199877"/>
                  </a:lnTo>
                  <a:lnTo>
                    <a:pt x="0" y="217708"/>
                  </a:lnTo>
                  <a:lnTo>
                    <a:pt x="0" y="24014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27834" y="2958507"/>
              <a:ext cx="147400" cy="2"/>
            </a:xfrm>
            <a:custGeom>
              <a:avLst/>
              <a:gdLst/>
              <a:ahLst/>
              <a:cxnLst/>
              <a:rect l="0" t="0" r="0" b="0"/>
              <a:pathLst>
                <a:path w="147400" h="2">
                  <a:moveTo>
                    <a:pt x="147399" y="0"/>
                  </a:moveTo>
                  <a:lnTo>
                    <a:pt x="132729" y="1"/>
                  </a:lnTo>
                  <a:lnTo>
                    <a:pt x="118819" y="1"/>
                  </a:lnTo>
                  <a:lnTo>
                    <a:pt x="104326" y="1"/>
                  </a:lnTo>
                  <a:lnTo>
                    <a:pt x="89297" y="1"/>
                  </a:lnTo>
                  <a:lnTo>
                    <a:pt x="74121" y="1"/>
                  </a:lnTo>
                  <a:lnTo>
                    <a:pt x="59072" y="1"/>
                  </a:lnTo>
                  <a:lnTo>
                    <a:pt x="44848" y="1"/>
                  </a:lnTo>
                  <a:lnTo>
                    <a:pt x="31236" y="0"/>
                  </a:lnTo>
                  <a:lnTo>
                    <a:pt x="1704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481154" y="2811108"/>
              <a:ext cx="120422" cy="252685"/>
            </a:xfrm>
            <a:custGeom>
              <a:avLst/>
              <a:gdLst/>
              <a:ahLst/>
              <a:cxnLst/>
              <a:rect l="0" t="0" r="0" b="0"/>
              <a:pathLst>
                <a:path w="120422" h="252685">
                  <a:moveTo>
                    <a:pt x="4607" y="0"/>
                  </a:moveTo>
                  <a:lnTo>
                    <a:pt x="1807" y="8802"/>
                  </a:lnTo>
                  <a:lnTo>
                    <a:pt x="306" y="17148"/>
                  </a:lnTo>
                  <a:lnTo>
                    <a:pt x="0" y="25852"/>
                  </a:lnTo>
                  <a:lnTo>
                    <a:pt x="679" y="35145"/>
                  </a:lnTo>
                  <a:lnTo>
                    <a:pt x="2148" y="45289"/>
                  </a:lnTo>
                  <a:lnTo>
                    <a:pt x="4212" y="56334"/>
                  </a:lnTo>
                  <a:lnTo>
                    <a:pt x="6547" y="68174"/>
                  </a:lnTo>
                  <a:lnTo>
                    <a:pt x="8722" y="80644"/>
                  </a:lnTo>
                  <a:lnTo>
                    <a:pt x="10516" y="93586"/>
                  </a:lnTo>
                  <a:lnTo>
                    <a:pt x="12056" y="106869"/>
                  </a:lnTo>
                  <a:lnTo>
                    <a:pt x="13704" y="120391"/>
                  </a:lnTo>
                  <a:lnTo>
                    <a:pt x="15662" y="134079"/>
                  </a:lnTo>
                  <a:lnTo>
                    <a:pt x="17809" y="147881"/>
                  </a:lnTo>
                  <a:lnTo>
                    <a:pt x="19799" y="161760"/>
                  </a:lnTo>
                  <a:lnTo>
                    <a:pt x="21434" y="175691"/>
                  </a:lnTo>
                  <a:lnTo>
                    <a:pt x="22684" y="189658"/>
                  </a:lnTo>
                  <a:lnTo>
                    <a:pt x="23598" y="203648"/>
                  </a:lnTo>
                  <a:lnTo>
                    <a:pt x="24249" y="217555"/>
                  </a:lnTo>
                  <a:lnTo>
                    <a:pt x="24734" y="227927"/>
                  </a:lnTo>
                  <a:lnTo>
                    <a:pt x="25104" y="230600"/>
                  </a:lnTo>
                  <a:lnTo>
                    <a:pt x="25350" y="227155"/>
                  </a:lnTo>
                  <a:lnTo>
                    <a:pt x="25834" y="219937"/>
                  </a:lnTo>
                  <a:lnTo>
                    <a:pt x="27209" y="210746"/>
                  </a:lnTo>
                  <a:lnTo>
                    <a:pt x="29764" y="200648"/>
                  </a:lnTo>
                  <a:lnTo>
                    <a:pt x="33614" y="190505"/>
                  </a:lnTo>
                  <a:lnTo>
                    <a:pt x="38869" y="181179"/>
                  </a:lnTo>
                  <a:lnTo>
                    <a:pt x="45438" y="173048"/>
                  </a:lnTo>
                  <a:lnTo>
                    <a:pt x="52933" y="166578"/>
                  </a:lnTo>
                  <a:lnTo>
                    <a:pt x="60794" y="162499"/>
                  </a:lnTo>
                  <a:lnTo>
                    <a:pt x="68667" y="160980"/>
                  </a:lnTo>
                  <a:lnTo>
                    <a:pt x="76407" y="161890"/>
                  </a:lnTo>
                  <a:lnTo>
                    <a:pt x="83985" y="165075"/>
                  </a:lnTo>
                  <a:lnTo>
                    <a:pt x="91404" y="170217"/>
                  </a:lnTo>
                  <a:lnTo>
                    <a:pt x="98370" y="177072"/>
                  </a:lnTo>
                  <a:lnTo>
                    <a:pt x="104296" y="185559"/>
                  </a:lnTo>
                  <a:lnTo>
                    <a:pt x="108950" y="195472"/>
                  </a:lnTo>
                  <a:lnTo>
                    <a:pt x="112421" y="206111"/>
                  </a:lnTo>
                  <a:lnTo>
                    <a:pt x="115293" y="217514"/>
                  </a:lnTo>
                  <a:lnTo>
                    <a:pt x="117815" y="231796"/>
                  </a:lnTo>
                  <a:lnTo>
                    <a:pt x="120421" y="25268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812145" y="2739861"/>
              <a:ext cx="136871" cy="355518"/>
            </a:xfrm>
            <a:custGeom>
              <a:avLst/>
              <a:gdLst/>
              <a:ahLst/>
              <a:cxnLst/>
              <a:rect l="0" t="0" r="0" b="0"/>
              <a:pathLst>
                <a:path w="136871" h="355518">
                  <a:moveTo>
                    <a:pt x="0" y="355517"/>
                  </a:moveTo>
                  <a:lnTo>
                    <a:pt x="67" y="343849"/>
                  </a:lnTo>
                  <a:lnTo>
                    <a:pt x="707" y="333360"/>
                  </a:lnTo>
                  <a:lnTo>
                    <a:pt x="1998" y="323054"/>
                  </a:lnTo>
                  <a:lnTo>
                    <a:pt x="3686" y="312580"/>
                  </a:lnTo>
                  <a:lnTo>
                    <a:pt x="5354" y="301588"/>
                  </a:lnTo>
                  <a:lnTo>
                    <a:pt x="6773" y="289949"/>
                  </a:lnTo>
                  <a:lnTo>
                    <a:pt x="8043" y="277868"/>
                  </a:lnTo>
                  <a:lnTo>
                    <a:pt x="9502" y="265762"/>
                  </a:lnTo>
                  <a:lnTo>
                    <a:pt x="11330" y="253870"/>
                  </a:lnTo>
                  <a:lnTo>
                    <a:pt x="13388" y="241937"/>
                  </a:lnTo>
                  <a:lnTo>
                    <a:pt x="15315" y="229326"/>
                  </a:lnTo>
                  <a:lnTo>
                    <a:pt x="16910" y="215724"/>
                  </a:lnTo>
                  <a:lnTo>
                    <a:pt x="18133" y="200977"/>
                  </a:lnTo>
                  <a:lnTo>
                    <a:pt x="19028" y="184935"/>
                  </a:lnTo>
                  <a:lnTo>
                    <a:pt x="19666" y="167659"/>
                  </a:lnTo>
                  <a:lnTo>
                    <a:pt x="20110" y="149515"/>
                  </a:lnTo>
                  <a:lnTo>
                    <a:pt x="20416" y="131044"/>
                  </a:lnTo>
                  <a:lnTo>
                    <a:pt x="20629" y="112596"/>
                  </a:lnTo>
                  <a:lnTo>
                    <a:pt x="20944" y="94635"/>
                  </a:lnTo>
                  <a:lnTo>
                    <a:pt x="21688" y="77801"/>
                  </a:lnTo>
                  <a:lnTo>
                    <a:pt x="23006" y="62333"/>
                  </a:lnTo>
                  <a:lnTo>
                    <a:pt x="24874" y="48133"/>
                  </a:lnTo>
                  <a:lnTo>
                    <a:pt x="27199" y="34967"/>
                  </a:lnTo>
                  <a:lnTo>
                    <a:pt x="29879" y="22609"/>
                  </a:lnTo>
                  <a:lnTo>
                    <a:pt x="33006" y="11669"/>
                  </a:lnTo>
                  <a:lnTo>
                    <a:pt x="37596" y="3750"/>
                  </a:lnTo>
                  <a:lnTo>
                    <a:pt x="43800" y="0"/>
                  </a:lnTo>
                  <a:lnTo>
                    <a:pt x="49907" y="623"/>
                  </a:lnTo>
                  <a:lnTo>
                    <a:pt x="55383" y="4977"/>
                  </a:lnTo>
                  <a:lnTo>
                    <a:pt x="60275" y="12201"/>
                  </a:lnTo>
                  <a:lnTo>
                    <a:pt x="64730" y="21522"/>
                  </a:lnTo>
                  <a:lnTo>
                    <a:pt x="68881" y="32335"/>
                  </a:lnTo>
                  <a:lnTo>
                    <a:pt x="72824" y="44351"/>
                  </a:lnTo>
                  <a:lnTo>
                    <a:pt x="76623" y="57553"/>
                  </a:lnTo>
                  <a:lnTo>
                    <a:pt x="80327" y="71841"/>
                  </a:lnTo>
                  <a:lnTo>
                    <a:pt x="83966" y="86860"/>
                  </a:lnTo>
                  <a:lnTo>
                    <a:pt x="87562" y="102096"/>
                  </a:lnTo>
                  <a:lnTo>
                    <a:pt x="91130" y="117236"/>
                  </a:lnTo>
                  <a:lnTo>
                    <a:pt x="94679" y="132165"/>
                  </a:lnTo>
                  <a:lnTo>
                    <a:pt x="98214" y="146877"/>
                  </a:lnTo>
                  <a:lnTo>
                    <a:pt x="101740" y="161403"/>
                  </a:lnTo>
                  <a:lnTo>
                    <a:pt x="105262" y="175786"/>
                  </a:lnTo>
                  <a:lnTo>
                    <a:pt x="108780" y="190064"/>
                  </a:lnTo>
                  <a:lnTo>
                    <a:pt x="112293" y="204266"/>
                  </a:lnTo>
                  <a:lnTo>
                    <a:pt x="115805" y="218416"/>
                  </a:lnTo>
                  <a:lnTo>
                    <a:pt x="119318" y="232530"/>
                  </a:lnTo>
                  <a:lnTo>
                    <a:pt x="122824" y="246610"/>
                  </a:lnTo>
                  <a:lnTo>
                    <a:pt x="126175" y="260443"/>
                  </a:lnTo>
                  <a:lnTo>
                    <a:pt x="129401" y="275172"/>
                  </a:lnTo>
                  <a:lnTo>
                    <a:pt x="132785" y="294328"/>
                  </a:lnTo>
                  <a:lnTo>
                    <a:pt x="136870" y="32393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822673" y="299009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3618" y="67"/>
                  </a:lnTo>
                  <a:lnTo>
                    <a:pt x="83128" y="707"/>
                  </a:lnTo>
                  <a:lnTo>
                    <a:pt x="72826" y="2004"/>
                  </a:lnTo>
                  <a:lnTo>
                    <a:pt x="62525" y="3864"/>
                  </a:lnTo>
                  <a:lnTo>
                    <a:pt x="52181" y="6180"/>
                  </a:lnTo>
                  <a:lnTo>
                    <a:pt x="41806" y="8842"/>
                  </a:lnTo>
                  <a:lnTo>
                    <a:pt x="31859" y="11604"/>
                  </a:lnTo>
                  <a:lnTo>
                    <a:pt x="22266" y="14362"/>
                  </a:lnTo>
                  <a:lnTo>
                    <a:pt x="12183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91130" y="2913993"/>
              <a:ext cx="326384" cy="137562"/>
            </a:xfrm>
            <a:custGeom>
              <a:avLst/>
              <a:gdLst/>
              <a:ahLst/>
              <a:cxnLst/>
              <a:rect l="0" t="0" r="0" b="0"/>
              <a:pathLst>
                <a:path w="326384" h="137562">
                  <a:moveTo>
                    <a:pt x="0" y="65571"/>
                  </a:moveTo>
                  <a:lnTo>
                    <a:pt x="67" y="77306"/>
                  </a:lnTo>
                  <a:lnTo>
                    <a:pt x="707" y="88435"/>
                  </a:lnTo>
                  <a:lnTo>
                    <a:pt x="2008" y="99931"/>
                  </a:lnTo>
                  <a:lnTo>
                    <a:pt x="4019" y="108287"/>
                  </a:lnTo>
                  <a:lnTo>
                    <a:pt x="6295" y="109295"/>
                  </a:lnTo>
                  <a:lnTo>
                    <a:pt x="7970" y="104751"/>
                  </a:lnTo>
                  <a:lnTo>
                    <a:pt x="9176" y="96885"/>
                  </a:lnTo>
                  <a:lnTo>
                    <a:pt x="10434" y="87324"/>
                  </a:lnTo>
                  <a:lnTo>
                    <a:pt x="12055" y="77025"/>
                  </a:lnTo>
                  <a:lnTo>
                    <a:pt x="14439" y="67106"/>
                  </a:lnTo>
                  <a:lnTo>
                    <a:pt x="18161" y="59004"/>
                  </a:lnTo>
                  <a:lnTo>
                    <a:pt x="23399" y="53327"/>
                  </a:lnTo>
                  <a:lnTo>
                    <a:pt x="29844" y="50136"/>
                  </a:lnTo>
                  <a:lnTo>
                    <a:pt x="36926" y="49337"/>
                  </a:lnTo>
                  <a:lnTo>
                    <a:pt x="44234" y="50618"/>
                  </a:lnTo>
                  <a:lnTo>
                    <a:pt x="51408" y="53880"/>
                  </a:lnTo>
                  <a:lnTo>
                    <a:pt x="58066" y="59324"/>
                  </a:lnTo>
                  <a:lnTo>
                    <a:pt x="64071" y="66833"/>
                  </a:lnTo>
                  <a:lnTo>
                    <a:pt x="70012" y="74784"/>
                  </a:lnTo>
                  <a:lnTo>
                    <a:pt x="76603" y="79330"/>
                  </a:lnTo>
                  <a:lnTo>
                    <a:pt x="83117" y="78610"/>
                  </a:lnTo>
                  <a:lnTo>
                    <a:pt x="88661" y="74368"/>
                  </a:lnTo>
                  <a:lnTo>
                    <a:pt x="93513" y="68127"/>
                  </a:lnTo>
                  <a:lnTo>
                    <a:pt x="98311" y="60971"/>
                  </a:lnTo>
                  <a:lnTo>
                    <a:pt x="103423" y="53521"/>
                  </a:lnTo>
                  <a:lnTo>
                    <a:pt x="109118" y="46542"/>
                  </a:lnTo>
                  <a:lnTo>
                    <a:pt x="115675" y="41059"/>
                  </a:lnTo>
                  <a:lnTo>
                    <a:pt x="123149" y="37486"/>
                  </a:lnTo>
                  <a:lnTo>
                    <a:pt x="131263" y="35882"/>
                  </a:lnTo>
                  <a:lnTo>
                    <a:pt x="139546" y="36233"/>
                  </a:lnTo>
                  <a:lnTo>
                    <a:pt x="147700" y="38323"/>
                  </a:lnTo>
                  <a:lnTo>
                    <a:pt x="155460" y="41977"/>
                  </a:lnTo>
                  <a:lnTo>
                    <a:pt x="162518" y="47161"/>
                  </a:lnTo>
                  <a:lnTo>
                    <a:pt x="168775" y="53721"/>
                  </a:lnTo>
                  <a:lnTo>
                    <a:pt x="174146" y="61563"/>
                  </a:lnTo>
                  <a:lnTo>
                    <a:pt x="178463" y="70729"/>
                  </a:lnTo>
                  <a:lnTo>
                    <a:pt x="181754" y="81084"/>
                  </a:lnTo>
                  <a:lnTo>
                    <a:pt x="184706" y="91211"/>
                  </a:lnTo>
                  <a:lnTo>
                    <a:pt x="188848" y="97937"/>
                  </a:lnTo>
                  <a:lnTo>
                    <a:pt x="194968" y="100321"/>
                  </a:lnTo>
                  <a:lnTo>
                    <a:pt x="202712" y="100555"/>
                  </a:lnTo>
                  <a:lnTo>
                    <a:pt x="211735" y="99877"/>
                  </a:lnTo>
                  <a:lnTo>
                    <a:pt x="221537" y="98571"/>
                  </a:lnTo>
                  <a:lnTo>
                    <a:pt x="231744" y="96722"/>
                  </a:lnTo>
                  <a:lnTo>
                    <a:pt x="242145" y="94423"/>
                  </a:lnTo>
                  <a:lnTo>
                    <a:pt x="252635" y="91773"/>
                  </a:lnTo>
                  <a:lnTo>
                    <a:pt x="263153" y="88858"/>
                  </a:lnTo>
                  <a:lnTo>
                    <a:pt x="273516" y="85588"/>
                  </a:lnTo>
                  <a:lnTo>
                    <a:pt x="283407" y="81712"/>
                  </a:lnTo>
                  <a:lnTo>
                    <a:pt x="292682" y="77131"/>
                  </a:lnTo>
                  <a:lnTo>
                    <a:pt x="301048" y="71579"/>
                  </a:lnTo>
                  <a:lnTo>
                    <a:pt x="307989" y="64562"/>
                  </a:lnTo>
                  <a:lnTo>
                    <a:pt x="313349" y="55958"/>
                  </a:lnTo>
                  <a:lnTo>
                    <a:pt x="316965" y="46263"/>
                  </a:lnTo>
                  <a:lnTo>
                    <a:pt x="318503" y="36379"/>
                  </a:lnTo>
                  <a:lnTo>
                    <a:pt x="317971" y="26856"/>
                  </a:lnTo>
                  <a:lnTo>
                    <a:pt x="315343" y="18195"/>
                  </a:lnTo>
                  <a:lnTo>
                    <a:pt x="310390" y="10990"/>
                  </a:lnTo>
                  <a:lnTo>
                    <a:pt x="303211" y="5420"/>
                  </a:lnTo>
                  <a:lnTo>
                    <a:pt x="294326" y="1648"/>
                  </a:lnTo>
                  <a:lnTo>
                    <a:pt x="284460" y="0"/>
                  </a:lnTo>
                  <a:lnTo>
                    <a:pt x="274132" y="448"/>
                  </a:lnTo>
                  <a:lnTo>
                    <a:pt x="263778" y="2848"/>
                  </a:lnTo>
                  <a:lnTo>
                    <a:pt x="253832" y="7117"/>
                  </a:lnTo>
                  <a:lnTo>
                    <a:pt x="244491" y="13026"/>
                  </a:lnTo>
                  <a:lnTo>
                    <a:pt x="236067" y="20415"/>
                  </a:lnTo>
                  <a:lnTo>
                    <a:pt x="229079" y="29268"/>
                  </a:lnTo>
                  <a:lnTo>
                    <a:pt x="223683" y="39439"/>
                  </a:lnTo>
                  <a:lnTo>
                    <a:pt x="220042" y="50521"/>
                  </a:lnTo>
                  <a:lnTo>
                    <a:pt x="218488" y="61951"/>
                  </a:lnTo>
                  <a:lnTo>
                    <a:pt x="218999" y="73374"/>
                  </a:lnTo>
                  <a:lnTo>
                    <a:pt x="221271" y="84483"/>
                  </a:lnTo>
                  <a:lnTo>
                    <a:pt x="224922" y="94943"/>
                  </a:lnTo>
                  <a:lnTo>
                    <a:pt x="229600" y="104638"/>
                  </a:lnTo>
                  <a:lnTo>
                    <a:pt x="235178" y="113471"/>
                  </a:lnTo>
                  <a:lnTo>
                    <a:pt x="241744" y="121266"/>
                  </a:lnTo>
                  <a:lnTo>
                    <a:pt x="249270" y="128017"/>
                  </a:lnTo>
                  <a:lnTo>
                    <a:pt x="257613" y="133383"/>
                  </a:lnTo>
                  <a:lnTo>
                    <a:pt x="266589" y="136632"/>
                  </a:lnTo>
                  <a:lnTo>
                    <a:pt x="276028" y="137561"/>
                  </a:lnTo>
                  <a:lnTo>
                    <a:pt x="285531" y="136533"/>
                  </a:lnTo>
                  <a:lnTo>
                    <a:pt x="295519" y="134017"/>
                  </a:lnTo>
                  <a:lnTo>
                    <a:pt x="307982" y="128670"/>
                  </a:lnTo>
                  <a:lnTo>
                    <a:pt x="326383" y="11821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46002" y="2926922"/>
              <a:ext cx="97854" cy="123511"/>
            </a:xfrm>
            <a:custGeom>
              <a:avLst/>
              <a:gdLst/>
              <a:ahLst/>
              <a:cxnLst/>
              <a:rect l="0" t="0" r="0" b="0"/>
              <a:pathLst>
                <a:path w="97854" h="123511">
                  <a:moveTo>
                    <a:pt x="3096" y="84228"/>
                  </a:moveTo>
                  <a:lnTo>
                    <a:pt x="8830" y="93096"/>
                  </a:lnTo>
                  <a:lnTo>
                    <a:pt x="13114" y="102083"/>
                  </a:lnTo>
                  <a:lnTo>
                    <a:pt x="16303" y="112008"/>
                  </a:lnTo>
                  <a:lnTo>
                    <a:pt x="18014" y="120352"/>
                  </a:lnTo>
                  <a:lnTo>
                    <a:pt x="17851" y="123510"/>
                  </a:lnTo>
                  <a:lnTo>
                    <a:pt x="16472" y="121820"/>
                  </a:lnTo>
                  <a:lnTo>
                    <a:pt x="14359" y="116811"/>
                  </a:lnTo>
                  <a:lnTo>
                    <a:pt x="11774" y="109724"/>
                  </a:lnTo>
                  <a:lnTo>
                    <a:pt x="8881" y="101358"/>
                  </a:lnTo>
                  <a:lnTo>
                    <a:pt x="5791" y="92201"/>
                  </a:lnTo>
                  <a:lnTo>
                    <a:pt x="2901" y="82383"/>
                  </a:lnTo>
                  <a:lnTo>
                    <a:pt x="871" y="71778"/>
                  </a:lnTo>
                  <a:lnTo>
                    <a:pt x="0" y="60383"/>
                  </a:lnTo>
                  <a:lnTo>
                    <a:pt x="568" y="48792"/>
                  </a:lnTo>
                  <a:lnTo>
                    <a:pt x="3003" y="38074"/>
                  </a:lnTo>
                  <a:lnTo>
                    <a:pt x="7348" y="28765"/>
                  </a:lnTo>
                  <a:lnTo>
                    <a:pt x="13350" y="21210"/>
                  </a:lnTo>
                  <a:lnTo>
                    <a:pt x="20659" y="15810"/>
                  </a:lnTo>
                  <a:lnTo>
                    <a:pt x="28941" y="12544"/>
                  </a:lnTo>
                  <a:lnTo>
                    <a:pt x="37921" y="10773"/>
                  </a:lnTo>
                  <a:lnTo>
                    <a:pt x="47394" y="9485"/>
                  </a:lnTo>
                  <a:lnTo>
                    <a:pt x="57193" y="8052"/>
                  </a:lnTo>
                  <a:lnTo>
                    <a:pt x="66755" y="6397"/>
                  </a:lnTo>
                  <a:lnTo>
                    <a:pt x="76051" y="4639"/>
                  </a:lnTo>
                  <a:lnTo>
                    <a:pt x="85895" y="2614"/>
                  </a:lnTo>
                  <a:lnTo>
                    <a:pt x="97853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496497" y="295850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5" y="34454"/>
                  </a:lnTo>
                  <a:lnTo>
                    <a:pt x="206" y="46371"/>
                  </a:lnTo>
                  <a:lnTo>
                    <a:pt x="1109" y="59490"/>
                  </a:lnTo>
                  <a:lnTo>
                    <a:pt x="3906" y="7720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496497" y="2874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568923" y="2959820"/>
              <a:ext cx="117088" cy="143256"/>
            </a:xfrm>
            <a:custGeom>
              <a:avLst/>
              <a:gdLst/>
              <a:ahLst/>
              <a:cxnLst/>
              <a:rect l="0" t="0" r="0" b="0"/>
              <a:pathLst>
                <a:path w="117088" h="143256">
                  <a:moveTo>
                    <a:pt x="74973" y="9216"/>
                  </a:moveTo>
                  <a:lnTo>
                    <a:pt x="69038" y="3616"/>
                  </a:lnTo>
                  <a:lnTo>
                    <a:pt x="62833" y="613"/>
                  </a:lnTo>
                  <a:lnTo>
                    <a:pt x="55742" y="0"/>
                  </a:lnTo>
                  <a:lnTo>
                    <a:pt x="47975" y="1358"/>
                  </a:lnTo>
                  <a:lnTo>
                    <a:pt x="39977" y="4294"/>
                  </a:lnTo>
                  <a:lnTo>
                    <a:pt x="32040" y="8436"/>
                  </a:lnTo>
                  <a:lnTo>
                    <a:pt x="24439" y="13628"/>
                  </a:lnTo>
                  <a:lnTo>
                    <a:pt x="17494" y="19922"/>
                  </a:lnTo>
                  <a:lnTo>
                    <a:pt x="11319" y="27264"/>
                  </a:lnTo>
                  <a:lnTo>
                    <a:pt x="6176" y="35649"/>
                  </a:lnTo>
                  <a:lnTo>
                    <a:pt x="2544" y="45186"/>
                  </a:lnTo>
                  <a:lnTo>
                    <a:pt x="546" y="55823"/>
                  </a:lnTo>
                  <a:lnTo>
                    <a:pt x="0" y="67220"/>
                  </a:lnTo>
                  <a:lnTo>
                    <a:pt x="613" y="78863"/>
                  </a:lnTo>
                  <a:lnTo>
                    <a:pt x="2110" y="90429"/>
                  </a:lnTo>
                  <a:lnTo>
                    <a:pt x="4740" y="101633"/>
                  </a:lnTo>
                  <a:lnTo>
                    <a:pt x="9239" y="112157"/>
                  </a:lnTo>
                  <a:lnTo>
                    <a:pt x="15856" y="121887"/>
                  </a:lnTo>
                  <a:lnTo>
                    <a:pt x="24231" y="130403"/>
                  </a:lnTo>
                  <a:lnTo>
                    <a:pt x="33687" y="136920"/>
                  </a:lnTo>
                  <a:lnTo>
                    <a:pt x="43713" y="141187"/>
                  </a:lnTo>
                  <a:lnTo>
                    <a:pt x="54019" y="143255"/>
                  </a:lnTo>
                  <a:lnTo>
                    <a:pt x="64457" y="143214"/>
                  </a:lnTo>
                  <a:lnTo>
                    <a:pt x="74940" y="141346"/>
                  </a:lnTo>
                  <a:lnTo>
                    <a:pt x="84979" y="138332"/>
                  </a:lnTo>
                  <a:lnTo>
                    <a:pt x="94655" y="134862"/>
                  </a:lnTo>
                  <a:lnTo>
                    <a:pt x="104817" y="130639"/>
                  </a:lnTo>
                  <a:lnTo>
                    <a:pt x="117087" y="12502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696483" y="2978357"/>
              <a:ext cx="189570" cy="138079"/>
            </a:xfrm>
            <a:custGeom>
              <a:avLst/>
              <a:gdLst/>
              <a:ahLst/>
              <a:cxnLst/>
              <a:rect l="0" t="0" r="0" b="0"/>
              <a:pathLst>
                <a:path w="189570" h="138079">
                  <a:moveTo>
                    <a:pt x="52698" y="74907"/>
                  </a:moveTo>
                  <a:lnTo>
                    <a:pt x="58498" y="68973"/>
                  </a:lnTo>
                  <a:lnTo>
                    <a:pt x="63423" y="62768"/>
                  </a:lnTo>
                  <a:lnTo>
                    <a:pt x="67916" y="55672"/>
                  </a:lnTo>
                  <a:lnTo>
                    <a:pt x="71791" y="47731"/>
                  </a:lnTo>
                  <a:lnTo>
                    <a:pt x="74508" y="39085"/>
                  </a:lnTo>
                  <a:lnTo>
                    <a:pt x="75849" y="29904"/>
                  </a:lnTo>
                  <a:lnTo>
                    <a:pt x="75432" y="20823"/>
                  </a:lnTo>
                  <a:lnTo>
                    <a:pt x="72570" y="12878"/>
                  </a:lnTo>
                  <a:lnTo>
                    <a:pt x="67128" y="6554"/>
                  </a:lnTo>
                  <a:lnTo>
                    <a:pt x="59747" y="2143"/>
                  </a:lnTo>
                  <a:lnTo>
                    <a:pt x="51507" y="0"/>
                  </a:lnTo>
                  <a:lnTo>
                    <a:pt x="43126" y="84"/>
                  </a:lnTo>
                  <a:lnTo>
                    <a:pt x="35080" y="2225"/>
                  </a:lnTo>
                  <a:lnTo>
                    <a:pt x="27765" y="6311"/>
                  </a:lnTo>
                  <a:lnTo>
                    <a:pt x="21298" y="12090"/>
                  </a:lnTo>
                  <a:lnTo>
                    <a:pt x="15600" y="19221"/>
                  </a:lnTo>
                  <a:lnTo>
                    <a:pt x="10524" y="27368"/>
                  </a:lnTo>
                  <a:lnTo>
                    <a:pt x="5930" y="36251"/>
                  </a:lnTo>
                  <a:lnTo>
                    <a:pt x="2181" y="45654"/>
                  </a:lnTo>
                  <a:lnTo>
                    <a:pt x="97" y="55419"/>
                  </a:lnTo>
                  <a:lnTo>
                    <a:pt x="0" y="65422"/>
                  </a:lnTo>
                  <a:lnTo>
                    <a:pt x="1903" y="75257"/>
                  </a:lnTo>
                  <a:lnTo>
                    <a:pt x="5771" y="84256"/>
                  </a:lnTo>
                  <a:lnTo>
                    <a:pt x="11376" y="92112"/>
                  </a:lnTo>
                  <a:lnTo>
                    <a:pt x="18374" y="98539"/>
                  </a:lnTo>
                  <a:lnTo>
                    <a:pt x="26426" y="103108"/>
                  </a:lnTo>
                  <a:lnTo>
                    <a:pt x="35239" y="105757"/>
                  </a:lnTo>
                  <a:lnTo>
                    <a:pt x="44422" y="106249"/>
                  </a:lnTo>
                  <a:lnTo>
                    <a:pt x="53507" y="104009"/>
                  </a:lnTo>
                  <a:lnTo>
                    <a:pt x="62241" y="98988"/>
                  </a:lnTo>
                  <a:lnTo>
                    <a:pt x="70409" y="91721"/>
                  </a:lnTo>
                  <a:lnTo>
                    <a:pt x="77748" y="83025"/>
                  </a:lnTo>
                  <a:lnTo>
                    <a:pt x="84208" y="73572"/>
                  </a:lnTo>
                  <a:lnTo>
                    <a:pt x="90010" y="65738"/>
                  </a:lnTo>
                  <a:lnTo>
                    <a:pt x="94988" y="62896"/>
                  </a:lnTo>
                  <a:lnTo>
                    <a:pt x="98904" y="65010"/>
                  </a:lnTo>
                  <a:lnTo>
                    <a:pt x="102571" y="70136"/>
                  </a:lnTo>
                  <a:lnTo>
                    <a:pt x="106615" y="76707"/>
                  </a:lnTo>
                  <a:lnTo>
                    <a:pt x="111260" y="83859"/>
                  </a:lnTo>
                  <a:lnTo>
                    <a:pt x="116499" y="91187"/>
                  </a:lnTo>
                  <a:lnTo>
                    <a:pt x="122239" y="98517"/>
                  </a:lnTo>
                  <a:lnTo>
                    <a:pt x="128526" y="105627"/>
                  </a:lnTo>
                  <a:lnTo>
                    <a:pt x="135567" y="112201"/>
                  </a:lnTo>
                  <a:lnTo>
                    <a:pt x="143400" y="118111"/>
                  </a:lnTo>
                  <a:lnTo>
                    <a:pt x="151668" y="123253"/>
                  </a:lnTo>
                  <a:lnTo>
                    <a:pt x="160616" y="127962"/>
                  </a:lnTo>
                  <a:lnTo>
                    <a:pt x="172148" y="132648"/>
                  </a:lnTo>
                  <a:lnTo>
                    <a:pt x="189569" y="13807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4264041" y="2391401"/>
            <a:ext cx="1024798" cy="324952"/>
          </a:xfrm>
          <a:custGeom>
            <a:avLst/>
            <a:gdLst/>
            <a:ahLst/>
            <a:cxnLst/>
            <a:rect l="0" t="0" r="0" b="0"/>
            <a:pathLst>
              <a:path w="1024798" h="324952">
                <a:moveTo>
                  <a:pt x="0" y="124909"/>
                </a:moveTo>
                <a:lnTo>
                  <a:pt x="3001" y="116175"/>
                </a:lnTo>
                <a:lnTo>
                  <a:pt x="6423" y="108469"/>
                </a:lnTo>
                <a:lnTo>
                  <a:pt x="10624" y="101071"/>
                </a:lnTo>
                <a:lnTo>
                  <a:pt x="15697" y="93983"/>
                </a:lnTo>
                <a:lnTo>
                  <a:pt x="21826" y="87453"/>
                </a:lnTo>
                <a:lnTo>
                  <a:pt x="29010" y="81575"/>
                </a:lnTo>
                <a:lnTo>
                  <a:pt x="37098" y="76138"/>
                </a:lnTo>
                <a:lnTo>
                  <a:pt x="45892" y="70720"/>
                </a:lnTo>
                <a:lnTo>
                  <a:pt x="55213" y="65076"/>
                </a:lnTo>
                <a:lnTo>
                  <a:pt x="64910" y="59301"/>
                </a:lnTo>
                <a:lnTo>
                  <a:pt x="74871" y="53724"/>
                </a:lnTo>
                <a:lnTo>
                  <a:pt x="85015" y="48527"/>
                </a:lnTo>
                <a:lnTo>
                  <a:pt x="95284" y="43732"/>
                </a:lnTo>
                <a:lnTo>
                  <a:pt x="105638" y="39285"/>
                </a:lnTo>
                <a:lnTo>
                  <a:pt x="116059" y="35110"/>
                </a:lnTo>
                <a:lnTo>
                  <a:pt x="126854" y="31137"/>
                </a:lnTo>
                <a:lnTo>
                  <a:pt x="138627" y="27309"/>
                </a:lnTo>
                <a:lnTo>
                  <a:pt x="151623" y="23583"/>
                </a:lnTo>
                <a:lnTo>
                  <a:pt x="165606" y="19926"/>
                </a:lnTo>
                <a:lnTo>
                  <a:pt x="180064" y="16317"/>
                </a:lnTo>
                <a:lnTo>
                  <a:pt x="194641" y="12745"/>
                </a:lnTo>
                <a:lnTo>
                  <a:pt x="209173" y="9364"/>
                </a:lnTo>
                <a:lnTo>
                  <a:pt x="223610" y="6472"/>
                </a:lnTo>
                <a:lnTo>
                  <a:pt x="237948" y="4196"/>
                </a:lnTo>
                <a:lnTo>
                  <a:pt x="252202" y="2499"/>
                </a:lnTo>
                <a:lnTo>
                  <a:pt x="266393" y="1277"/>
                </a:lnTo>
                <a:lnTo>
                  <a:pt x="280532" y="422"/>
                </a:lnTo>
                <a:lnTo>
                  <a:pt x="294470" y="0"/>
                </a:lnTo>
                <a:lnTo>
                  <a:pt x="307909" y="240"/>
                </a:lnTo>
                <a:lnTo>
                  <a:pt x="320732" y="1216"/>
                </a:lnTo>
                <a:lnTo>
                  <a:pt x="333140" y="2854"/>
                </a:lnTo>
                <a:lnTo>
                  <a:pt x="345545" y="5025"/>
                </a:lnTo>
                <a:lnTo>
                  <a:pt x="358190" y="7592"/>
                </a:lnTo>
                <a:lnTo>
                  <a:pt x="371141" y="10280"/>
                </a:lnTo>
                <a:lnTo>
                  <a:pt x="384376" y="12698"/>
                </a:lnTo>
                <a:lnTo>
                  <a:pt x="397839" y="14663"/>
                </a:lnTo>
                <a:lnTo>
                  <a:pt x="411474" y="16489"/>
                </a:lnTo>
                <a:lnTo>
                  <a:pt x="425234" y="18862"/>
                </a:lnTo>
                <a:lnTo>
                  <a:pt x="439082" y="22126"/>
                </a:lnTo>
                <a:lnTo>
                  <a:pt x="452990" y="26133"/>
                </a:lnTo>
                <a:lnTo>
                  <a:pt x="466941" y="30442"/>
                </a:lnTo>
                <a:lnTo>
                  <a:pt x="480916" y="34749"/>
                </a:lnTo>
                <a:lnTo>
                  <a:pt x="494742" y="38928"/>
                </a:lnTo>
                <a:lnTo>
                  <a:pt x="508104" y="42953"/>
                </a:lnTo>
                <a:lnTo>
                  <a:pt x="520876" y="46841"/>
                </a:lnTo>
                <a:lnTo>
                  <a:pt x="533249" y="50621"/>
                </a:lnTo>
                <a:lnTo>
                  <a:pt x="545632" y="54318"/>
                </a:lnTo>
                <a:lnTo>
                  <a:pt x="558257" y="57958"/>
                </a:lnTo>
                <a:lnTo>
                  <a:pt x="571026" y="61556"/>
                </a:lnTo>
                <a:lnTo>
                  <a:pt x="583605" y="65125"/>
                </a:lnTo>
                <a:lnTo>
                  <a:pt x="595810" y="68675"/>
                </a:lnTo>
                <a:lnTo>
                  <a:pt x="607617" y="72212"/>
                </a:lnTo>
                <a:lnTo>
                  <a:pt x="619078" y="75740"/>
                </a:lnTo>
                <a:lnTo>
                  <a:pt x="630269" y="79261"/>
                </a:lnTo>
                <a:lnTo>
                  <a:pt x="641258" y="82779"/>
                </a:lnTo>
                <a:lnTo>
                  <a:pt x="652104" y="86294"/>
                </a:lnTo>
                <a:lnTo>
                  <a:pt x="662844" y="89812"/>
                </a:lnTo>
                <a:lnTo>
                  <a:pt x="673347" y="93496"/>
                </a:lnTo>
                <a:lnTo>
                  <a:pt x="683326" y="97656"/>
                </a:lnTo>
                <a:lnTo>
                  <a:pt x="692677" y="102415"/>
                </a:lnTo>
                <a:lnTo>
                  <a:pt x="701769" y="107578"/>
                </a:lnTo>
                <a:lnTo>
                  <a:pt x="711328" y="112736"/>
                </a:lnTo>
                <a:lnTo>
                  <a:pt x="721723" y="117649"/>
                </a:lnTo>
                <a:lnTo>
                  <a:pt x="732824" y="122252"/>
                </a:lnTo>
                <a:lnTo>
                  <a:pt x="744202" y="126569"/>
                </a:lnTo>
                <a:lnTo>
                  <a:pt x="755566" y="130657"/>
                </a:lnTo>
                <a:lnTo>
                  <a:pt x="766959" y="134571"/>
                </a:lnTo>
                <a:lnTo>
                  <a:pt x="778667" y="138360"/>
                </a:lnTo>
                <a:lnTo>
                  <a:pt x="790838" y="142061"/>
                </a:lnTo>
                <a:lnTo>
                  <a:pt x="803468" y="145700"/>
                </a:lnTo>
                <a:lnTo>
                  <a:pt x="816486" y="149297"/>
                </a:lnTo>
                <a:lnTo>
                  <a:pt x="829803" y="152861"/>
                </a:lnTo>
                <a:lnTo>
                  <a:pt x="843339" y="156238"/>
                </a:lnTo>
                <a:lnTo>
                  <a:pt x="857034" y="159125"/>
                </a:lnTo>
                <a:lnTo>
                  <a:pt x="870833" y="161404"/>
                </a:lnTo>
                <a:lnTo>
                  <a:pt x="884540" y="163273"/>
                </a:lnTo>
                <a:lnTo>
                  <a:pt x="897822" y="165142"/>
                </a:lnTo>
                <a:lnTo>
                  <a:pt x="910541" y="167254"/>
                </a:lnTo>
                <a:lnTo>
                  <a:pt x="922878" y="169674"/>
                </a:lnTo>
                <a:lnTo>
                  <a:pt x="935235" y="172378"/>
                </a:lnTo>
                <a:lnTo>
                  <a:pt x="947849" y="175306"/>
                </a:lnTo>
                <a:lnTo>
                  <a:pt x="960780" y="178239"/>
                </a:lnTo>
                <a:lnTo>
                  <a:pt x="974000" y="180822"/>
                </a:lnTo>
                <a:lnTo>
                  <a:pt x="987426" y="182873"/>
                </a:lnTo>
                <a:lnTo>
                  <a:pt x="1000015" y="183882"/>
                </a:lnTo>
                <a:lnTo>
                  <a:pt x="1009753" y="182052"/>
                </a:lnTo>
                <a:lnTo>
                  <a:pt x="1015520" y="176712"/>
                </a:lnTo>
                <a:lnTo>
                  <a:pt x="1017430" y="169573"/>
                </a:lnTo>
                <a:lnTo>
                  <a:pt x="1016414" y="161446"/>
                </a:lnTo>
                <a:lnTo>
                  <a:pt x="1013385" y="152635"/>
                </a:lnTo>
                <a:lnTo>
                  <a:pt x="1009011" y="143321"/>
                </a:lnTo>
                <a:lnTo>
                  <a:pt x="1003752" y="133638"/>
                </a:lnTo>
                <a:lnTo>
                  <a:pt x="998070" y="123691"/>
                </a:lnTo>
                <a:lnTo>
                  <a:pt x="992473" y="113560"/>
                </a:lnTo>
                <a:lnTo>
                  <a:pt x="987218" y="103305"/>
                </a:lnTo>
                <a:lnTo>
                  <a:pt x="982194" y="93131"/>
                </a:lnTo>
                <a:lnTo>
                  <a:pt x="977051" y="83373"/>
                </a:lnTo>
                <a:lnTo>
                  <a:pt x="971591" y="74176"/>
                </a:lnTo>
                <a:lnTo>
                  <a:pt x="965940" y="65355"/>
                </a:lnTo>
                <a:lnTo>
                  <a:pt x="960445" y="56511"/>
                </a:lnTo>
                <a:lnTo>
                  <a:pt x="955328" y="47491"/>
                </a:lnTo>
                <a:lnTo>
                  <a:pt x="951546" y="41075"/>
                </a:lnTo>
                <a:lnTo>
                  <a:pt x="950410" y="40707"/>
                </a:lnTo>
                <a:lnTo>
                  <a:pt x="951790" y="45192"/>
                </a:lnTo>
                <a:lnTo>
                  <a:pt x="955030" y="52601"/>
                </a:lnTo>
                <a:lnTo>
                  <a:pt x="959540" y="61201"/>
                </a:lnTo>
                <a:lnTo>
                  <a:pt x="964896" y="69996"/>
                </a:lnTo>
                <a:lnTo>
                  <a:pt x="970811" y="78572"/>
                </a:lnTo>
                <a:lnTo>
                  <a:pt x="977098" y="86816"/>
                </a:lnTo>
                <a:lnTo>
                  <a:pt x="983629" y="94748"/>
                </a:lnTo>
                <a:lnTo>
                  <a:pt x="990324" y="102592"/>
                </a:lnTo>
                <a:lnTo>
                  <a:pt x="997128" y="110717"/>
                </a:lnTo>
                <a:lnTo>
                  <a:pt x="1003995" y="119310"/>
                </a:lnTo>
                <a:lnTo>
                  <a:pt x="1010572" y="128543"/>
                </a:lnTo>
                <a:lnTo>
                  <a:pt x="1016231" y="138654"/>
                </a:lnTo>
                <a:lnTo>
                  <a:pt x="1020692" y="149672"/>
                </a:lnTo>
                <a:lnTo>
                  <a:pt x="1023686" y="161156"/>
                </a:lnTo>
                <a:lnTo>
                  <a:pt x="1024797" y="172324"/>
                </a:lnTo>
                <a:lnTo>
                  <a:pt x="1023985" y="182757"/>
                </a:lnTo>
                <a:lnTo>
                  <a:pt x="1021507" y="192387"/>
                </a:lnTo>
                <a:lnTo>
                  <a:pt x="1017718" y="201314"/>
                </a:lnTo>
                <a:lnTo>
                  <a:pt x="1012948" y="209685"/>
                </a:lnTo>
                <a:lnTo>
                  <a:pt x="1007309" y="217477"/>
                </a:lnTo>
                <a:lnTo>
                  <a:pt x="1000701" y="224499"/>
                </a:lnTo>
                <a:lnTo>
                  <a:pt x="993148" y="230712"/>
                </a:lnTo>
                <a:lnTo>
                  <a:pt x="984788" y="236380"/>
                </a:lnTo>
                <a:lnTo>
                  <a:pt x="975798" y="241953"/>
                </a:lnTo>
                <a:lnTo>
                  <a:pt x="966347" y="247711"/>
                </a:lnTo>
                <a:lnTo>
                  <a:pt x="956729" y="253901"/>
                </a:lnTo>
                <a:lnTo>
                  <a:pt x="947352" y="260822"/>
                </a:lnTo>
                <a:lnTo>
                  <a:pt x="938422" y="268553"/>
                </a:lnTo>
                <a:lnTo>
                  <a:pt x="930066" y="276937"/>
                </a:lnTo>
                <a:lnTo>
                  <a:pt x="921496" y="286714"/>
                </a:lnTo>
                <a:lnTo>
                  <a:pt x="910846" y="300979"/>
                </a:lnTo>
                <a:lnTo>
                  <a:pt x="894922" y="32495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10"/>
          <p:cNvGrpSpPr/>
          <p:nvPr/>
        </p:nvGrpSpPr>
        <p:grpSpPr>
          <a:xfrm>
            <a:off x="3951745" y="1410818"/>
            <a:ext cx="1502017" cy="926509"/>
            <a:chOff x="3951745" y="1410818"/>
            <a:chExt cx="1502017" cy="926509"/>
          </a:xfrm>
        </p:grpSpPr>
        <p:sp>
          <p:nvSpPr>
            <p:cNvPr id="89" name="Freeform 88"/>
            <p:cNvSpPr/>
            <p:nvPr/>
          </p:nvSpPr>
          <p:spPr>
            <a:xfrm>
              <a:off x="3951745" y="1634255"/>
              <a:ext cx="217541" cy="324046"/>
            </a:xfrm>
            <a:custGeom>
              <a:avLst/>
              <a:gdLst/>
              <a:ahLst/>
              <a:cxnLst/>
              <a:rect l="0" t="0" r="0" b="0"/>
              <a:pathLst>
                <a:path w="217541" h="324046">
                  <a:moveTo>
                    <a:pt x="17498" y="324045"/>
                  </a:moveTo>
                  <a:lnTo>
                    <a:pt x="14632" y="315177"/>
                  </a:lnTo>
                  <a:lnTo>
                    <a:pt x="12490" y="306190"/>
                  </a:lnTo>
                  <a:lnTo>
                    <a:pt x="10887" y="296194"/>
                  </a:lnTo>
                  <a:lnTo>
                    <a:pt x="9706" y="285214"/>
                  </a:lnTo>
                  <a:lnTo>
                    <a:pt x="8857" y="273402"/>
                  </a:lnTo>
                  <a:lnTo>
                    <a:pt x="8260" y="260939"/>
                  </a:lnTo>
                  <a:lnTo>
                    <a:pt x="7845" y="247829"/>
                  </a:lnTo>
                  <a:lnTo>
                    <a:pt x="7561" y="233900"/>
                  </a:lnTo>
                  <a:lnTo>
                    <a:pt x="7368" y="219129"/>
                  </a:lnTo>
                  <a:lnTo>
                    <a:pt x="7237" y="203788"/>
                  </a:lnTo>
                  <a:lnTo>
                    <a:pt x="7149" y="188338"/>
                  </a:lnTo>
                  <a:lnTo>
                    <a:pt x="7085" y="173061"/>
                  </a:lnTo>
                  <a:lnTo>
                    <a:pt x="6873" y="158209"/>
                  </a:lnTo>
                  <a:lnTo>
                    <a:pt x="6198" y="144083"/>
                  </a:lnTo>
                  <a:lnTo>
                    <a:pt x="4932" y="130763"/>
                  </a:lnTo>
                  <a:lnTo>
                    <a:pt x="3267" y="118005"/>
                  </a:lnTo>
                  <a:lnTo>
                    <a:pt x="1610" y="105357"/>
                  </a:lnTo>
                  <a:lnTo>
                    <a:pt x="225" y="92576"/>
                  </a:lnTo>
                  <a:lnTo>
                    <a:pt x="0" y="80744"/>
                  </a:lnTo>
                  <a:lnTo>
                    <a:pt x="2366" y="73278"/>
                  </a:lnTo>
                  <a:lnTo>
                    <a:pt x="6769" y="71983"/>
                  </a:lnTo>
                  <a:lnTo>
                    <a:pt x="11434" y="74978"/>
                  </a:lnTo>
                  <a:lnTo>
                    <a:pt x="15986" y="80648"/>
                  </a:lnTo>
                  <a:lnTo>
                    <a:pt x="20729" y="88012"/>
                  </a:lnTo>
                  <a:lnTo>
                    <a:pt x="25874" y="96462"/>
                  </a:lnTo>
                  <a:lnTo>
                    <a:pt x="31457" y="105452"/>
                  </a:lnTo>
                  <a:lnTo>
                    <a:pt x="37425" y="114430"/>
                  </a:lnTo>
                  <a:lnTo>
                    <a:pt x="43697" y="123090"/>
                  </a:lnTo>
                  <a:lnTo>
                    <a:pt x="50194" y="130705"/>
                  </a:lnTo>
                  <a:lnTo>
                    <a:pt x="56854" y="136080"/>
                  </a:lnTo>
                  <a:lnTo>
                    <a:pt x="63623" y="138756"/>
                  </a:lnTo>
                  <a:lnTo>
                    <a:pt x="70304" y="138602"/>
                  </a:lnTo>
                  <a:lnTo>
                    <a:pt x="76562" y="135466"/>
                  </a:lnTo>
                  <a:lnTo>
                    <a:pt x="82248" y="129578"/>
                  </a:lnTo>
                  <a:lnTo>
                    <a:pt x="87218" y="121424"/>
                  </a:lnTo>
                  <a:lnTo>
                    <a:pt x="91258" y="111535"/>
                  </a:lnTo>
                  <a:lnTo>
                    <a:pt x="94350" y="100374"/>
                  </a:lnTo>
                  <a:lnTo>
                    <a:pt x="96783" y="88310"/>
                  </a:lnTo>
                  <a:lnTo>
                    <a:pt x="99039" y="75615"/>
                  </a:lnTo>
                  <a:lnTo>
                    <a:pt x="101410" y="62486"/>
                  </a:lnTo>
                  <a:lnTo>
                    <a:pt x="103835" y="49060"/>
                  </a:lnTo>
                  <a:lnTo>
                    <a:pt x="106011" y="35434"/>
                  </a:lnTo>
                  <a:lnTo>
                    <a:pt x="107797" y="21714"/>
                  </a:lnTo>
                  <a:lnTo>
                    <a:pt x="110084" y="9486"/>
                  </a:lnTo>
                  <a:lnTo>
                    <a:pt x="113807" y="1851"/>
                  </a:lnTo>
                  <a:lnTo>
                    <a:pt x="118252" y="0"/>
                  </a:lnTo>
                  <a:lnTo>
                    <a:pt x="122823" y="2996"/>
                  </a:lnTo>
                  <a:lnTo>
                    <a:pt x="127266" y="9518"/>
                  </a:lnTo>
                  <a:lnTo>
                    <a:pt x="131510" y="18485"/>
                  </a:lnTo>
                  <a:lnTo>
                    <a:pt x="135566" y="29115"/>
                  </a:lnTo>
                  <a:lnTo>
                    <a:pt x="139467" y="40869"/>
                  </a:lnTo>
                  <a:lnTo>
                    <a:pt x="143251" y="53378"/>
                  </a:lnTo>
                  <a:lnTo>
                    <a:pt x="146950" y="66394"/>
                  </a:lnTo>
                  <a:lnTo>
                    <a:pt x="150590" y="79749"/>
                  </a:lnTo>
                  <a:lnTo>
                    <a:pt x="154187" y="93332"/>
                  </a:lnTo>
                  <a:lnTo>
                    <a:pt x="157757" y="107066"/>
                  </a:lnTo>
                  <a:lnTo>
                    <a:pt x="161307" y="120896"/>
                  </a:lnTo>
                  <a:lnTo>
                    <a:pt x="164843" y="134626"/>
                  </a:lnTo>
                  <a:lnTo>
                    <a:pt x="168370" y="147925"/>
                  </a:lnTo>
                  <a:lnTo>
                    <a:pt x="171892" y="160649"/>
                  </a:lnTo>
                  <a:lnTo>
                    <a:pt x="175410" y="172822"/>
                  </a:lnTo>
                  <a:lnTo>
                    <a:pt x="178924" y="184537"/>
                  </a:lnTo>
                  <a:lnTo>
                    <a:pt x="182442" y="195901"/>
                  </a:lnTo>
                  <a:lnTo>
                    <a:pt x="186127" y="207009"/>
                  </a:lnTo>
                  <a:lnTo>
                    <a:pt x="190286" y="217934"/>
                  </a:lnTo>
                  <a:lnTo>
                    <a:pt x="195041" y="228724"/>
                  </a:lnTo>
                  <a:lnTo>
                    <a:pt x="200051" y="239155"/>
                  </a:lnTo>
                  <a:lnTo>
                    <a:pt x="205103" y="249874"/>
                  </a:lnTo>
                  <a:lnTo>
                    <a:pt x="210643" y="262943"/>
                  </a:lnTo>
                  <a:lnTo>
                    <a:pt x="217540" y="28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32455" y="1821430"/>
              <a:ext cx="21059" cy="73700"/>
            </a:xfrm>
            <a:custGeom>
              <a:avLst/>
              <a:gdLst/>
              <a:ahLst/>
              <a:cxnLst/>
              <a:rect l="0" t="0" r="0" b="0"/>
              <a:pathLst>
                <a:path w="21059" h="73700">
                  <a:moveTo>
                    <a:pt x="0" y="0"/>
                  </a:moveTo>
                  <a:lnTo>
                    <a:pt x="2934" y="8801"/>
                  </a:lnTo>
                  <a:lnTo>
                    <a:pt x="5717" y="17148"/>
                  </a:lnTo>
                  <a:lnTo>
                    <a:pt x="8612" y="25837"/>
                  </a:lnTo>
                  <a:lnTo>
                    <a:pt x="11490" y="34675"/>
                  </a:lnTo>
                  <a:lnTo>
                    <a:pt x="14319" y="44063"/>
                  </a:lnTo>
                  <a:lnTo>
                    <a:pt x="17348" y="55948"/>
                  </a:lnTo>
                  <a:lnTo>
                    <a:pt x="21058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221927" y="170561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321962" y="1737202"/>
              <a:ext cx="83215" cy="157928"/>
            </a:xfrm>
            <a:custGeom>
              <a:avLst/>
              <a:gdLst/>
              <a:ahLst/>
              <a:cxnLst/>
              <a:rect l="0" t="0" r="0" b="0"/>
              <a:pathLst>
                <a:path w="83215" h="157928">
                  <a:moveTo>
                    <a:pt x="68421" y="0"/>
                  </a:moveTo>
                  <a:lnTo>
                    <a:pt x="56820" y="201"/>
                  </a:lnTo>
                  <a:lnTo>
                    <a:pt x="46971" y="2121"/>
                  </a:lnTo>
                  <a:lnTo>
                    <a:pt x="37966" y="6006"/>
                  </a:lnTo>
                  <a:lnTo>
                    <a:pt x="29525" y="11413"/>
                  </a:lnTo>
                  <a:lnTo>
                    <a:pt x="21497" y="17714"/>
                  </a:lnTo>
                  <a:lnTo>
                    <a:pt x="13793" y="24460"/>
                  </a:lnTo>
                  <a:lnTo>
                    <a:pt x="6979" y="31406"/>
                  </a:lnTo>
                  <a:lnTo>
                    <a:pt x="2222" y="38430"/>
                  </a:lnTo>
                  <a:lnTo>
                    <a:pt x="0" y="45471"/>
                  </a:lnTo>
                  <a:lnTo>
                    <a:pt x="476" y="52179"/>
                  </a:lnTo>
                  <a:lnTo>
                    <a:pt x="3838" y="57931"/>
                  </a:lnTo>
                  <a:lnTo>
                    <a:pt x="9880" y="62471"/>
                  </a:lnTo>
                  <a:lnTo>
                    <a:pt x="18140" y="66029"/>
                  </a:lnTo>
                  <a:lnTo>
                    <a:pt x="28101" y="69116"/>
                  </a:lnTo>
                  <a:lnTo>
                    <a:pt x="39295" y="72093"/>
                  </a:lnTo>
                  <a:lnTo>
                    <a:pt x="50874" y="75453"/>
                  </a:lnTo>
                  <a:lnTo>
                    <a:pt x="61646" y="79860"/>
                  </a:lnTo>
                  <a:lnTo>
                    <a:pt x="71011" y="85571"/>
                  </a:lnTo>
                  <a:lnTo>
                    <a:pt x="78279" y="92342"/>
                  </a:lnTo>
                  <a:lnTo>
                    <a:pt x="82429" y="99643"/>
                  </a:lnTo>
                  <a:lnTo>
                    <a:pt x="83214" y="107101"/>
                  </a:lnTo>
                  <a:lnTo>
                    <a:pt x="81014" y="114376"/>
                  </a:lnTo>
                  <a:lnTo>
                    <a:pt x="76431" y="121100"/>
                  </a:lnTo>
                  <a:lnTo>
                    <a:pt x="70066" y="127135"/>
                  </a:lnTo>
                  <a:lnTo>
                    <a:pt x="62490" y="132570"/>
                  </a:lnTo>
                  <a:lnTo>
                    <a:pt x="53288" y="138255"/>
                  </a:lnTo>
                  <a:lnTo>
                    <a:pt x="39429" y="145807"/>
                  </a:lnTo>
                  <a:lnTo>
                    <a:pt x="1577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85140" y="1684559"/>
              <a:ext cx="68232" cy="168457"/>
            </a:xfrm>
            <a:custGeom>
              <a:avLst/>
              <a:gdLst/>
              <a:ahLst/>
              <a:cxnLst/>
              <a:rect l="0" t="0" r="0" b="0"/>
              <a:pathLst>
                <a:path w="68232" h="168457">
                  <a:moveTo>
                    <a:pt x="52642" y="0"/>
                  </a:moveTo>
                  <a:lnTo>
                    <a:pt x="46708" y="5868"/>
                  </a:lnTo>
                  <a:lnTo>
                    <a:pt x="40503" y="11432"/>
                  </a:lnTo>
                  <a:lnTo>
                    <a:pt x="33416" y="17236"/>
                  </a:lnTo>
                  <a:lnTo>
                    <a:pt x="25821" y="23489"/>
                  </a:lnTo>
                  <a:lnTo>
                    <a:pt x="18471" y="30468"/>
                  </a:lnTo>
                  <a:lnTo>
                    <a:pt x="11798" y="38244"/>
                  </a:lnTo>
                  <a:lnTo>
                    <a:pt x="6368" y="46573"/>
                  </a:lnTo>
                  <a:lnTo>
                    <a:pt x="3016" y="55004"/>
                  </a:lnTo>
                  <a:lnTo>
                    <a:pt x="2004" y="63259"/>
                  </a:lnTo>
                  <a:lnTo>
                    <a:pt x="3429" y="71089"/>
                  </a:lnTo>
                  <a:lnTo>
                    <a:pt x="7495" y="78194"/>
                  </a:lnTo>
                  <a:lnTo>
                    <a:pt x="14038" y="84492"/>
                  </a:lnTo>
                  <a:lnTo>
                    <a:pt x="22480" y="90230"/>
                  </a:lnTo>
                  <a:lnTo>
                    <a:pt x="32037" y="95858"/>
                  </a:lnTo>
                  <a:lnTo>
                    <a:pt x="42142" y="101655"/>
                  </a:lnTo>
                  <a:lnTo>
                    <a:pt x="51836" y="107874"/>
                  </a:lnTo>
                  <a:lnTo>
                    <a:pt x="59741" y="114814"/>
                  </a:lnTo>
                  <a:lnTo>
                    <a:pt x="65258" y="122554"/>
                  </a:lnTo>
                  <a:lnTo>
                    <a:pt x="68162" y="130684"/>
                  </a:lnTo>
                  <a:lnTo>
                    <a:pt x="68231" y="138448"/>
                  </a:lnTo>
                  <a:lnTo>
                    <a:pt x="65644" y="145438"/>
                  </a:lnTo>
                  <a:lnTo>
                    <a:pt x="60690" y="151432"/>
                  </a:lnTo>
                  <a:lnTo>
                    <a:pt x="53570" y="156234"/>
                  </a:lnTo>
                  <a:lnTo>
                    <a:pt x="44623" y="159868"/>
                  </a:lnTo>
                  <a:lnTo>
                    <a:pt x="34851" y="162517"/>
                  </a:lnTo>
                  <a:lnTo>
                    <a:pt x="24878" y="164681"/>
                  </a:lnTo>
                  <a:lnTo>
                    <a:pt x="13835" y="16655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611482" y="1737202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20" y="25847"/>
                  </a:lnTo>
                  <a:lnTo>
                    <a:pt x="11833" y="34968"/>
                  </a:lnTo>
                  <a:lnTo>
                    <a:pt x="15646" y="44463"/>
                  </a:lnTo>
                  <a:lnTo>
                    <a:pt x="20154" y="54241"/>
                  </a:lnTo>
                  <a:lnTo>
                    <a:pt x="24992" y="63772"/>
                  </a:lnTo>
                  <a:lnTo>
                    <a:pt x="29907" y="73035"/>
                  </a:lnTo>
                  <a:lnTo>
                    <a:pt x="35331" y="82843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590425" y="1621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698882" y="1652974"/>
              <a:ext cx="90737" cy="157928"/>
            </a:xfrm>
            <a:custGeom>
              <a:avLst/>
              <a:gdLst/>
              <a:ahLst/>
              <a:cxnLst/>
              <a:rect l="0" t="0" r="0" b="0"/>
              <a:pathLst>
                <a:path w="90737" h="157928">
                  <a:moveTo>
                    <a:pt x="59998" y="0"/>
                  </a:moveTo>
                  <a:lnTo>
                    <a:pt x="48398" y="134"/>
                  </a:lnTo>
                  <a:lnTo>
                    <a:pt x="38548" y="1414"/>
                  </a:lnTo>
                  <a:lnTo>
                    <a:pt x="29548" y="4012"/>
                  </a:lnTo>
                  <a:lnTo>
                    <a:pt x="21279" y="7904"/>
                  </a:lnTo>
                  <a:lnTo>
                    <a:pt x="13900" y="13185"/>
                  </a:lnTo>
                  <a:lnTo>
                    <a:pt x="7449" y="19762"/>
                  </a:lnTo>
                  <a:lnTo>
                    <a:pt x="2461" y="27089"/>
                  </a:lnTo>
                  <a:lnTo>
                    <a:pt x="0" y="34304"/>
                  </a:lnTo>
                  <a:lnTo>
                    <a:pt x="425" y="40924"/>
                  </a:lnTo>
                  <a:lnTo>
                    <a:pt x="3474" y="46839"/>
                  </a:lnTo>
                  <a:lnTo>
                    <a:pt x="8643" y="52119"/>
                  </a:lnTo>
                  <a:lnTo>
                    <a:pt x="15418" y="56892"/>
                  </a:lnTo>
                  <a:lnTo>
                    <a:pt x="23522" y="61285"/>
                  </a:lnTo>
                  <a:lnTo>
                    <a:pt x="32923" y="65403"/>
                  </a:lnTo>
                  <a:lnTo>
                    <a:pt x="43484" y="69338"/>
                  </a:lnTo>
                  <a:lnTo>
                    <a:pt x="54504" y="73475"/>
                  </a:lnTo>
                  <a:lnTo>
                    <a:pt x="64836" y="78472"/>
                  </a:lnTo>
                  <a:lnTo>
                    <a:pt x="73882" y="84616"/>
                  </a:lnTo>
                  <a:lnTo>
                    <a:pt x="81260" y="91863"/>
                  </a:lnTo>
                  <a:lnTo>
                    <a:pt x="86542" y="100023"/>
                  </a:lnTo>
                  <a:lnTo>
                    <a:pt x="89710" y="108874"/>
                  </a:lnTo>
                  <a:lnTo>
                    <a:pt x="90736" y="117900"/>
                  </a:lnTo>
                  <a:lnTo>
                    <a:pt x="89397" y="126339"/>
                  </a:lnTo>
                  <a:lnTo>
                    <a:pt x="85806" y="133818"/>
                  </a:lnTo>
                  <a:lnTo>
                    <a:pt x="80598" y="140176"/>
                  </a:lnTo>
                  <a:lnTo>
                    <a:pt x="74135" y="145911"/>
                  </a:lnTo>
                  <a:lnTo>
                    <a:pt x="64735" y="151522"/>
                  </a:lnTo>
                  <a:lnTo>
                    <a:pt x="4947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56218" y="1621388"/>
              <a:ext cx="75990" cy="157929"/>
            </a:xfrm>
            <a:custGeom>
              <a:avLst/>
              <a:gdLst/>
              <a:ahLst/>
              <a:cxnLst/>
              <a:rect l="0" t="0" r="0" b="0"/>
              <a:pathLst>
                <a:path w="75990" h="157929">
                  <a:moveTo>
                    <a:pt x="50061" y="0"/>
                  </a:moveTo>
                  <a:lnTo>
                    <a:pt x="41327" y="3001"/>
                  </a:lnTo>
                  <a:lnTo>
                    <a:pt x="33620" y="6424"/>
                  </a:lnTo>
                  <a:lnTo>
                    <a:pt x="26223" y="10624"/>
                  </a:lnTo>
                  <a:lnTo>
                    <a:pt x="19135" y="15697"/>
                  </a:lnTo>
                  <a:lnTo>
                    <a:pt x="12604" y="21827"/>
                  </a:lnTo>
                  <a:lnTo>
                    <a:pt x="6750" y="29006"/>
                  </a:lnTo>
                  <a:lnTo>
                    <a:pt x="2177" y="36920"/>
                  </a:lnTo>
                  <a:lnTo>
                    <a:pt x="0" y="45067"/>
                  </a:lnTo>
                  <a:lnTo>
                    <a:pt x="623" y="53125"/>
                  </a:lnTo>
                  <a:lnTo>
                    <a:pt x="3976" y="60650"/>
                  </a:lnTo>
                  <a:lnTo>
                    <a:pt x="9881" y="67019"/>
                  </a:lnTo>
                  <a:lnTo>
                    <a:pt x="17959" y="72005"/>
                  </a:lnTo>
                  <a:lnTo>
                    <a:pt x="27583" y="75877"/>
                  </a:lnTo>
                  <a:lnTo>
                    <a:pt x="38011" y="79183"/>
                  </a:lnTo>
                  <a:lnTo>
                    <a:pt x="48735" y="82315"/>
                  </a:lnTo>
                  <a:lnTo>
                    <a:pt x="58861" y="85949"/>
                  </a:lnTo>
                  <a:lnTo>
                    <a:pt x="67063" y="91073"/>
                  </a:lnTo>
                  <a:lnTo>
                    <a:pt x="72785" y="98075"/>
                  </a:lnTo>
                  <a:lnTo>
                    <a:pt x="75827" y="106357"/>
                  </a:lnTo>
                  <a:lnTo>
                    <a:pt x="75989" y="114680"/>
                  </a:lnTo>
                  <a:lnTo>
                    <a:pt x="73465" y="122305"/>
                  </a:lnTo>
                  <a:lnTo>
                    <a:pt x="68553" y="129030"/>
                  </a:lnTo>
                  <a:lnTo>
                    <a:pt x="61461" y="134920"/>
                  </a:lnTo>
                  <a:lnTo>
                    <a:pt x="52533" y="140130"/>
                  </a:lnTo>
                  <a:lnTo>
                    <a:pt x="42774" y="144676"/>
                  </a:lnTo>
                  <a:lnTo>
                    <a:pt x="32811" y="148858"/>
                  </a:lnTo>
                  <a:lnTo>
                    <a:pt x="21775" y="153047"/>
                  </a:lnTo>
                  <a:lnTo>
                    <a:pt x="794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001036" y="165297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58"/>
                  </a:lnTo>
                  <a:lnTo>
                    <a:pt x="3695" y="42882"/>
                  </a:lnTo>
                  <a:lnTo>
                    <a:pt x="5545" y="55052"/>
                  </a:lnTo>
                  <a:lnTo>
                    <a:pt x="7713" y="73395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79979" y="155821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085264" y="1579598"/>
              <a:ext cx="102171" cy="197640"/>
            </a:xfrm>
            <a:custGeom>
              <a:avLst/>
              <a:gdLst/>
              <a:ahLst/>
              <a:cxnLst/>
              <a:rect l="0" t="0" r="0" b="0"/>
              <a:pathLst>
                <a:path w="102171" h="197640">
                  <a:moveTo>
                    <a:pt x="0" y="83904"/>
                  </a:moveTo>
                  <a:lnTo>
                    <a:pt x="5800" y="95639"/>
                  </a:lnTo>
                  <a:lnTo>
                    <a:pt x="10725" y="106768"/>
                  </a:lnTo>
                  <a:lnTo>
                    <a:pt x="15227" y="118362"/>
                  </a:lnTo>
                  <a:lnTo>
                    <a:pt x="19448" y="130350"/>
                  </a:lnTo>
                  <a:lnTo>
                    <a:pt x="23461" y="142362"/>
                  </a:lnTo>
                  <a:lnTo>
                    <a:pt x="27323" y="154165"/>
                  </a:lnTo>
                  <a:lnTo>
                    <a:pt x="31075" y="165691"/>
                  </a:lnTo>
                  <a:lnTo>
                    <a:pt x="34751" y="176960"/>
                  </a:lnTo>
                  <a:lnTo>
                    <a:pt x="38349" y="187941"/>
                  </a:lnTo>
                  <a:lnTo>
                    <a:pt x="41028" y="195963"/>
                  </a:lnTo>
                  <a:lnTo>
                    <a:pt x="41761" y="197639"/>
                  </a:lnTo>
                  <a:lnTo>
                    <a:pt x="40944" y="194003"/>
                  </a:lnTo>
                  <a:lnTo>
                    <a:pt x="39293" y="186753"/>
                  </a:lnTo>
                  <a:lnTo>
                    <a:pt x="37495" y="177144"/>
                  </a:lnTo>
                  <a:lnTo>
                    <a:pt x="35911" y="166005"/>
                  </a:lnTo>
                  <a:lnTo>
                    <a:pt x="34490" y="153873"/>
                  </a:lnTo>
                  <a:lnTo>
                    <a:pt x="32910" y="141092"/>
                  </a:lnTo>
                  <a:lnTo>
                    <a:pt x="30988" y="127885"/>
                  </a:lnTo>
                  <a:lnTo>
                    <a:pt x="28692" y="114398"/>
                  </a:lnTo>
                  <a:lnTo>
                    <a:pt x="26070" y="100725"/>
                  </a:lnTo>
                  <a:lnTo>
                    <a:pt x="23200" y="86935"/>
                  </a:lnTo>
                  <a:lnTo>
                    <a:pt x="20476" y="73231"/>
                  </a:lnTo>
                  <a:lnTo>
                    <a:pt x="18566" y="59949"/>
                  </a:lnTo>
                  <a:lnTo>
                    <a:pt x="17779" y="47245"/>
                  </a:lnTo>
                  <a:lnTo>
                    <a:pt x="18405" y="35426"/>
                  </a:lnTo>
                  <a:lnTo>
                    <a:pt x="20880" y="25013"/>
                  </a:lnTo>
                  <a:lnTo>
                    <a:pt x="25257" y="16168"/>
                  </a:lnTo>
                  <a:lnTo>
                    <a:pt x="31451" y="9059"/>
                  </a:lnTo>
                  <a:lnTo>
                    <a:pt x="39420" y="4024"/>
                  </a:lnTo>
                  <a:lnTo>
                    <a:pt x="48954" y="1050"/>
                  </a:lnTo>
                  <a:lnTo>
                    <a:pt x="59421" y="0"/>
                  </a:lnTo>
                  <a:lnTo>
                    <a:pt x="69896" y="799"/>
                  </a:lnTo>
                  <a:lnTo>
                    <a:pt x="79847" y="3226"/>
                  </a:lnTo>
                  <a:lnTo>
                    <a:pt x="88643" y="7124"/>
                  </a:lnTo>
                  <a:lnTo>
                    <a:pt x="95413" y="12480"/>
                  </a:lnTo>
                  <a:lnTo>
                    <a:pt x="99883" y="19155"/>
                  </a:lnTo>
                  <a:lnTo>
                    <a:pt x="102103" y="26906"/>
                  </a:lnTo>
                  <a:lnTo>
                    <a:pt x="102170" y="35479"/>
                  </a:lnTo>
                  <a:lnTo>
                    <a:pt x="100365" y="44643"/>
                  </a:lnTo>
                  <a:lnTo>
                    <a:pt x="96903" y="53897"/>
                  </a:lnTo>
                  <a:lnTo>
                    <a:pt x="91848" y="62496"/>
                  </a:lnTo>
                  <a:lnTo>
                    <a:pt x="85388" y="70086"/>
                  </a:lnTo>
                  <a:lnTo>
                    <a:pt x="78063" y="76522"/>
                  </a:lnTo>
                  <a:lnTo>
                    <a:pt x="69858" y="82318"/>
                  </a:lnTo>
                  <a:lnTo>
                    <a:pt x="58939" y="87979"/>
                  </a:lnTo>
                  <a:lnTo>
                    <a:pt x="42114" y="94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264248" y="1538535"/>
              <a:ext cx="78380" cy="256553"/>
            </a:xfrm>
            <a:custGeom>
              <a:avLst/>
              <a:gdLst/>
              <a:ahLst/>
              <a:cxnLst/>
              <a:rect l="0" t="0" r="0" b="0"/>
              <a:pathLst>
                <a:path w="78380" h="256553">
                  <a:moveTo>
                    <a:pt x="0" y="124967"/>
                  </a:moveTo>
                  <a:lnTo>
                    <a:pt x="67" y="136635"/>
                  </a:lnTo>
                  <a:lnTo>
                    <a:pt x="707" y="147124"/>
                  </a:lnTo>
                  <a:lnTo>
                    <a:pt x="2004" y="157426"/>
                  </a:lnTo>
                  <a:lnTo>
                    <a:pt x="3864" y="167727"/>
                  </a:lnTo>
                  <a:lnTo>
                    <a:pt x="6181" y="178071"/>
                  </a:lnTo>
                  <a:lnTo>
                    <a:pt x="8846" y="188460"/>
                  </a:lnTo>
                  <a:lnTo>
                    <a:pt x="11771" y="198888"/>
                  </a:lnTo>
                  <a:lnTo>
                    <a:pt x="14877" y="209347"/>
                  </a:lnTo>
                  <a:lnTo>
                    <a:pt x="18117" y="219822"/>
                  </a:lnTo>
                  <a:lnTo>
                    <a:pt x="21615" y="230144"/>
                  </a:lnTo>
                  <a:lnTo>
                    <a:pt x="25647" y="240001"/>
                  </a:lnTo>
                  <a:lnTo>
                    <a:pt x="30277" y="249202"/>
                  </a:lnTo>
                  <a:lnTo>
                    <a:pt x="33766" y="255690"/>
                  </a:lnTo>
                  <a:lnTo>
                    <a:pt x="34246" y="256552"/>
                  </a:lnTo>
                  <a:lnTo>
                    <a:pt x="32791" y="252034"/>
                  </a:lnTo>
                  <a:lnTo>
                    <a:pt x="30343" y="243598"/>
                  </a:lnTo>
                  <a:lnTo>
                    <a:pt x="27392" y="232758"/>
                  </a:lnTo>
                  <a:lnTo>
                    <a:pt x="24181" y="220545"/>
                  </a:lnTo>
                  <a:lnTo>
                    <a:pt x="20835" y="207564"/>
                  </a:lnTo>
                  <a:lnTo>
                    <a:pt x="17417" y="194149"/>
                  </a:lnTo>
                  <a:lnTo>
                    <a:pt x="13964" y="180487"/>
                  </a:lnTo>
                  <a:lnTo>
                    <a:pt x="10658" y="166679"/>
                  </a:lnTo>
                  <a:lnTo>
                    <a:pt x="7815" y="152785"/>
                  </a:lnTo>
                  <a:lnTo>
                    <a:pt x="5570" y="138837"/>
                  </a:lnTo>
                  <a:lnTo>
                    <a:pt x="3893" y="124858"/>
                  </a:lnTo>
                  <a:lnTo>
                    <a:pt x="2684" y="110857"/>
                  </a:lnTo>
                  <a:lnTo>
                    <a:pt x="1838" y="96844"/>
                  </a:lnTo>
                  <a:lnTo>
                    <a:pt x="1421" y="82822"/>
                  </a:lnTo>
                  <a:lnTo>
                    <a:pt x="1666" y="68794"/>
                  </a:lnTo>
                  <a:lnTo>
                    <a:pt x="2654" y="54777"/>
                  </a:lnTo>
                  <a:lnTo>
                    <a:pt x="4639" y="41262"/>
                  </a:lnTo>
                  <a:lnTo>
                    <a:pt x="8107" y="29172"/>
                  </a:lnTo>
                  <a:lnTo>
                    <a:pt x="13185" y="18905"/>
                  </a:lnTo>
                  <a:lnTo>
                    <a:pt x="19698" y="10691"/>
                  </a:lnTo>
                  <a:lnTo>
                    <a:pt x="27358" y="4840"/>
                  </a:lnTo>
                  <a:lnTo>
                    <a:pt x="35870" y="1286"/>
                  </a:lnTo>
                  <a:lnTo>
                    <a:pt x="44667" y="0"/>
                  </a:lnTo>
                  <a:lnTo>
                    <a:pt x="52953" y="1166"/>
                  </a:lnTo>
                  <a:lnTo>
                    <a:pt x="60328" y="4653"/>
                  </a:lnTo>
                  <a:lnTo>
                    <a:pt x="66598" y="10246"/>
                  </a:lnTo>
                  <a:lnTo>
                    <a:pt x="71593" y="17810"/>
                  </a:lnTo>
                  <a:lnTo>
                    <a:pt x="75351" y="27072"/>
                  </a:lnTo>
                  <a:lnTo>
                    <a:pt x="77741" y="37356"/>
                  </a:lnTo>
                  <a:lnTo>
                    <a:pt x="78379" y="47710"/>
                  </a:lnTo>
                  <a:lnTo>
                    <a:pt x="77218" y="57593"/>
                  </a:lnTo>
                  <a:lnTo>
                    <a:pt x="74492" y="66853"/>
                  </a:lnTo>
                  <a:lnTo>
                    <a:pt x="70528" y="75532"/>
                  </a:lnTo>
                  <a:lnTo>
                    <a:pt x="65647" y="83732"/>
                  </a:lnTo>
                  <a:lnTo>
                    <a:pt x="60220" y="91265"/>
                  </a:lnTo>
                  <a:lnTo>
                    <a:pt x="54033" y="98383"/>
                  </a:lnTo>
                  <a:lnTo>
                    <a:pt x="45434" y="105713"/>
                  </a:lnTo>
                  <a:lnTo>
                    <a:pt x="31586" y="1144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32704" y="152663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4" y="42937"/>
                  </a:lnTo>
                  <a:lnTo>
                    <a:pt x="6181" y="53929"/>
                  </a:lnTo>
                  <a:lnTo>
                    <a:pt x="8842" y="65558"/>
                  </a:lnTo>
                  <a:lnTo>
                    <a:pt x="11604" y="77367"/>
                  </a:lnTo>
                  <a:lnTo>
                    <a:pt x="14362" y="89689"/>
                  </a:lnTo>
                  <a:lnTo>
                    <a:pt x="17356" y="104724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432704" y="1410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306155" y="2074114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7" y="36461"/>
                  </a:lnTo>
                  <a:lnTo>
                    <a:pt x="7970" y="50309"/>
                  </a:lnTo>
                  <a:lnTo>
                    <a:pt x="9467" y="64638"/>
                  </a:lnTo>
                  <a:lnTo>
                    <a:pt x="11317" y="79102"/>
                  </a:lnTo>
                  <a:lnTo>
                    <a:pt x="13557" y="93379"/>
                  </a:lnTo>
                  <a:lnTo>
                    <a:pt x="16138" y="107107"/>
                  </a:lnTo>
                  <a:lnTo>
                    <a:pt x="18983" y="120157"/>
                  </a:lnTo>
                  <a:lnTo>
                    <a:pt x="21860" y="132902"/>
                  </a:lnTo>
                  <a:lnTo>
                    <a:pt x="24403" y="146072"/>
                  </a:lnTo>
                  <a:lnTo>
                    <a:pt x="26448" y="160043"/>
                  </a:lnTo>
                  <a:lnTo>
                    <a:pt x="28159" y="174532"/>
                  </a:lnTo>
                  <a:lnTo>
                    <a:pt x="29921" y="188804"/>
                  </a:lnTo>
                  <a:lnTo>
                    <a:pt x="31956" y="202434"/>
                  </a:lnTo>
                  <a:lnTo>
                    <a:pt x="34165" y="215079"/>
                  </a:lnTo>
                  <a:lnTo>
                    <a:pt x="36427" y="227673"/>
                  </a:lnTo>
                  <a:lnTo>
                    <a:pt x="38945" y="242432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200870" y="2020087"/>
              <a:ext cx="336913" cy="264597"/>
            </a:xfrm>
            <a:custGeom>
              <a:avLst/>
              <a:gdLst/>
              <a:ahLst/>
              <a:cxnLst/>
              <a:rect l="0" t="0" r="0" b="0"/>
              <a:pathLst>
                <a:path w="336913" h="264597">
                  <a:moveTo>
                    <a:pt x="0" y="138255"/>
                  </a:moveTo>
                  <a:lnTo>
                    <a:pt x="134" y="126653"/>
                  </a:lnTo>
                  <a:lnTo>
                    <a:pt x="1414" y="116805"/>
                  </a:lnTo>
                  <a:lnTo>
                    <a:pt x="4008" y="107795"/>
                  </a:lnTo>
                  <a:lnTo>
                    <a:pt x="7727" y="99181"/>
                  </a:lnTo>
                  <a:lnTo>
                    <a:pt x="12360" y="90505"/>
                  </a:lnTo>
                  <a:lnTo>
                    <a:pt x="17693" y="81533"/>
                  </a:lnTo>
                  <a:lnTo>
                    <a:pt x="23540" y="72376"/>
                  </a:lnTo>
                  <a:lnTo>
                    <a:pt x="29755" y="63377"/>
                  </a:lnTo>
                  <a:lnTo>
                    <a:pt x="36225" y="54730"/>
                  </a:lnTo>
                  <a:lnTo>
                    <a:pt x="42874" y="46466"/>
                  </a:lnTo>
                  <a:lnTo>
                    <a:pt x="49642" y="38536"/>
                  </a:lnTo>
                  <a:lnTo>
                    <a:pt x="56502" y="30875"/>
                  </a:lnTo>
                  <a:lnTo>
                    <a:pt x="63754" y="23578"/>
                  </a:lnTo>
                  <a:lnTo>
                    <a:pt x="71993" y="16897"/>
                  </a:lnTo>
                  <a:lnTo>
                    <a:pt x="81469" y="10929"/>
                  </a:lnTo>
                  <a:lnTo>
                    <a:pt x="92105" y="5937"/>
                  </a:lnTo>
                  <a:lnTo>
                    <a:pt x="103694" y="2415"/>
                  </a:lnTo>
                  <a:lnTo>
                    <a:pt x="116006" y="493"/>
                  </a:lnTo>
                  <a:lnTo>
                    <a:pt x="128679" y="0"/>
                  </a:lnTo>
                  <a:lnTo>
                    <a:pt x="141251" y="649"/>
                  </a:lnTo>
                  <a:lnTo>
                    <a:pt x="153476" y="2161"/>
                  </a:lnTo>
                  <a:lnTo>
                    <a:pt x="165141" y="4462"/>
                  </a:lnTo>
                  <a:lnTo>
                    <a:pt x="175981" y="7675"/>
                  </a:lnTo>
                  <a:lnTo>
                    <a:pt x="185935" y="11801"/>
                  </a:lnTo>
                  <a:lnTo>
                    <a:pt x="194943" y="16877"/>
                  </a:lnTo>
                  <a:lnTo>
                    <a:pt x="202855" y="23040"/>
                  </a:lnTo>
                  <a:lnTo>
                    <a:pt x="209694" y="30267"/>
                  </a:lnTo>
                  <a:lnTo>
                    <a:pt x="215458" y="38562"/>
                  </a:lnTo>
                  <a:lnTo>
                    <a:pt x="220041" y="48034"/>
                  </a:lnTo>
                  <a:lnTo>
                    <a:pt x="223485" y="58623"/>
                  </a:lnTo>
                  <a:lnTo>
                    <a:pt x="225647" y="69988"/>
                  </a:lnTo>
                  <a:lnTo>
                    <a:pt x="226125" y="81608"/>
                  </a:lnTo>
                  <a:lnTo>
                    <a:pt x="224852" y="93162"/>
                  </a:lnTo>
                  <a:lnTo>
                    <a:pt x="222049" y="104529"/>
                  </a:lnTo>
                  <a:lnTo>
                    <a:pt x="218034" y="115694"/>
                  </a:lnTo>
                  <a:lnTo>
                    <a:pt x="213108" y="126677"/>
                  </a:lnTo>
                  <a:lnTo>
                    <a:pt x="207363" y="137188"/>
                  </a:lnTo>
                  <a:lnTo>
                    <a:pt x="200683" y="146648"/>
                  </a:lnTo>
                  <a:lnTo>
                    <a:pt x="193114" y="154844"/>
                  </a:lnTo>
                  <a:lnTo>
                    <a:pt x="186041" y="162477"/>
                  </a:lnTo>
                  <a:lnTo>
                    <a:pt x="182818" y="170551"/>
                  </a:lnTo>
                  <a:lnTo>
                    <a:pt x="184728" y="178634"/>
                  </a:lnTo>
                  <a:lnTo>
                    <a:pt x="189801" y="186002"/>
                  </a:lnTo>
                  <a:lnTo>
                    <a:pt x="196572" y="192851"/>
                  </a:lnTo>
                  <a:lnTo>
                    <a:pt x="204060" y="199500"/>
                  </a:lnTo>
                  <a:lnTo>
                    <a:pt x="211737" y="206129"/>
                  </a:lnTo>
                  <a:lnTo>
                    <a:pt x="219538" y="212647"/>
                  </a:lnTo>
                  <a:lnTo>
                    <a:pt x="227699" y="218762"/>
                  </a:lnTo>
                  <a:lnTo>
                    <a:pt x="236340" y="224345"/>
                  </a:lnTo>
                  <a:lnTo>
                    <a:pt x="245281" y="229578"/>
                  </a:lnTo>
                  <a:lnTo>
                    <a:pt x="254139" y="234855"/>
                  </a:lnTo>
                  <a:lnTo>
                    <a:pt x="262701" y="240397"/>
                  </a:lnTo>
                  <a:lnTo>
                    <a:pt x="271250" y="245933"/>
                  </a:lnTo>
                  <a:lnTo>
                    <a:pt x="280435" y="250818"/>
                  </a:lnTo>
                  <a:lnTo>
                    <a:pt x="290562" y="254732"/>
                  </a:lnTo>
                  <a:lnTo>
                    <a:pt x="301016" y="257688"/>
                  </a:lnTo>
                  <a:lnTo>
                    <a:pt x="311465" y="260150"/>
                  </a:lnTo>
                  <a:lnTo>
                    <a:pt x="322833" y="262329"/>
                  </a:lnTo>
                  <a:lnTo>
                    <a:pt x="336912" y="264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548311" y="2200455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1999" y="32450"/>
                  </a:lnTo>
                  <a:lnTo>
                    <a:pt x="3694" y="42471"/>
                  </a:lnTo>
                  <a:lnTo>
                    <a:pt x="5545" y="52837"/>
                  </a:lnTo>
                  <a:lnTo>
                    <a:pt x="7712" y="65583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516725" y="2105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611482" y="2095171"/>
              <a:ext cx="119210" cy="145483"/>
            </a:xfrm>
            <a:custGeom>
              <a:avLst/>
              <a:gdLst/>
              <a:ahLst/>
              <a:cxnLst/>
              <a:rect l="0" t="0" r="0" b="0"/>
              <a:pathLst>
                <a:path w="119210" h="145483">
                  <a:moveTo>
                    <a:pt x="0" y="63171"/>
                  </a:moveTo>
                  <a:lnTo>
                    <a:pt x="5867" y="69105"/>
                  </a:lnTo>
                  <a:lnTo>
                    <a:pt x="11431" y="75310"/>
                  </a:lnTo>
                  <a:lnTo>
                    <a:pt x="17235" y="82401"/>
                  </a:lnTo>
                  <a:lnTo>
                    <a:pt x="23489" y="90169"/>
                  </a:lnTo>
                  <a:lnTo>
                    <a:pt x="30467" y="98167"/>
                  </a:lnTo>
                  <a:lnTo>
                    <a:pt x="38244" y="106108"/>
                  </a:lnTo>
                  <a:lnTo>
                    <a:pt x="46572" y="113882"/>
                  </a:lnTo>
                  <a:lnTo>
                    <a:pt x="55003" y="121475"/>
                  </a:lnTo>
                  <a:lnTo>
                    <a:pt x="63268" y="128898"/>
                  </a:lnTo>
                  <a:lnTo>
                    <a:pt x="71443" y="135695"/>
                  </a:lnTo>
                  <a:lnTo>
                    <a:pt x="79844" y="140975"/>
                  </a:lnTo>
                  <a:lnTo>
                    <a:pt x="88631" y="144362"/>
                  </a:lnTo>
                  <a:lnTo>
                    <a:pt x="97329" y="145482"/>
                  </a:lnTo>
                  <a:lnTo>
                    <a:pt x="104957" y="143732"/>
                  </a:lnTo>
                  <a:lnTo>
                    <a:pt x="111044" y="139072"/>
                  </a:lnTo>
                  <a:lnTo>
                    <a:pt x="115452" y="132062"/>
                  </a:lnTo>
                  <a:lnTo>
                    <a:pt x="118118" y="123546"/>
                  </a:lnTo>
                  <a:lnTo>
                    <a:pt x="119209" y="114157"/>
                  </a:lnTo>
                  <a:lnTo>
                    <a:pt x="119180" y="104113"/>
                  </a:lnTo>
                  <a:lnTo>
                    <a:pt x="118646" y="93320"/>
                  </a:lnTo>
                  <a:lnTo>
                    <a:pt x="118002" y="81773"/>
                  </a:lnTo>
                  <a:lnTo>
                    <a:pt x="117420" y="69599"/>
                  </a:lnTo>
                  <a:lnTo>
                    <a:pt x="116895" y="55495"/>
                  </a:lnTo>
                  <a:lnTo>
                    <a:pt x="116385" y="3486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790466" y="2093594"/>
              <a:ext cx="126343" cy="170998"/>
            </a:xfrm>
            <a:custGeom>
              <a:avLst/>
              <a:gdLst/>
              <a:ahLst/>
              <a:cxnLst/>
              <a:rect l="0" t="0" r="0" b="0"/>
              <a:pathLst>
                <a:path w="126343" h="170998">
                  <a:moveTo>
                    <a:pt x="0" y="54219"/>
                  </a:moveTo>
                  <a:lnTo>
                    <a:pt x="5935" y="60020"/>
                  </a:lnTo>
                  <a:lnTo>
                    <a:pt x="12139" y="64944"/>
                  </a:lnTo>
                  <a:lnTo>
                    <a:pt x="19240" y="69437"/>
                  </a:lnTo>
                  <a:lnTo>
                    <a:pt x="27353" y="73313"/>
                  </a:lnTo>
                  <a:lnTo>
                    <a:pt x="36647" y="76029"/>
                  </a:lnTo>
                  <a:lnTo>
                    <a:pt x="47086" y="77380"/>
                  </a:lnTo>
                  <a:lnTo>
                    <a:pt x="58166" y="77308"/>
                  </a:lnTo>
                  <a:lnTo>
                    <a:pt x="69055" y="75742"/>
                  </a:lnTo>
                  <a:lnTo>
                    <a:pt x="79289" y="72790"/>
                  </a:lnTo>
                  <a:lnTo>
                    <a:pt x="88444" y="68368"/>
                  </a:lnTo>
                  <a:lnTo>
                    <a:pt x="95988" y="62126"/>
                  </a:lnTo>
                  <a:lnTo>
                    <a:pt x="101784" y="54053"/>
                  </a:lnTo>
                  <a:lnTo>
                    <a:pt x="105540" y="44889"/>
                  </a:lnTo>
                  <a:lnTo>
                    <a:pt x="106646" y="35893"/>
                  </a:lnTo>
                  <a:lnTo>
                    <a:pt x="105020" y="27776"/>
                  </a:lnTo>
                  <a:lnTo>
                    <a:pt x="101014" y="20703"/>
                  </a:lnTo>
                  <a:lnTo>
                    <a:pt x="95129" y="14570"/>
                  </a:lnTo>
                  <a:lnTo>
                    <a:pt x="87843" y="9198"/>
                  </a:lnTo>
                  <a:lnTo>
                    <a:pt x="79549" y="4726"/>
                  </a:lnTo>
                  <a:lnTo>
                    <a:pt x="70545" y="1611"/>
                  </a:lnTo>
                  <a:lnTo>
                    <a:pt x="61056" y="0"/>
                  </a:lnTo>
                  <a:lnTo>
                    <a:pt x="51398" y="69"/>
                  </a:lnTo>
                  <a:lnTo>
                    <a:pt x="41988" y="2167"/>
                  </a:lnTo>
                  <a:lnTo>
                    <a:pt x="33037" y="6291"/>
                  </a:lnTo>
                  <a:lnTo>
                    <a:pt x="24891" y="12314"/>
                  </a:lnTo>
                  <a:lnTo>
                    <a:pt x="18097" y="20170"/>
                  </a:lnTo>
                  <a:lnTo>
                    <a:pt x="12826" y="29636"/>
                  </a:lnTo>
                  <a:lnTo>
                    <a:pt x="8930" y="40397"/>
                  </a:lnTo>
                  <a:lnTo>
                    <a:pt x="6141" y="52136"/>
                  </a:lnTo>
                  <a:lnTo>
                    <a:pt x="4195" y="64579"/>
                  </a:lnTo>
                  <a:lnTo>
                    <a:pt x="3191" y="77357"/>
                  </a:lnTo>
                  <a:lnTo>
                    <a:pt x="3565" y="90007"/>
                  </a:lnTo>
                  <a:lnTo>
                    <a:pt x="5444" y="102288"/>
                  </a:lnTo>
                  <a:lnTo>
                    <a:pt x="8672" y="113991"/>
                  </a:lnTo>
                  <a:lnTo>
                    <a:pt x="12980" y="124858"/>
                  </a:lnTo>
                  <a:lnTo>
                    <a:pt x="18105" y="134831"/>
                  </a:lnTo>
                  <a:lnTo>
                    <a:pt x="23987" y="143851"/>
                  </a:lnTo>
                  <a:lnTo>
                    <a:pt x="30758" y="151772"/>
                  </a:lnTo>
                  <a:lnTo>
                    <a:pt x="38426" y="158612"/>
                  </a:lnTo>
                  <a:lnTo>
                    <a:pt x="47033" y="164207"/>
                  </a:lnTo>
                  <a:lnTo>
                    <a:pt x="56721" y="168143"/>
                  </a:lnTo>
                  <a:lnTo>
                    <a:pt x="67449" y="170346"/>
                  </a:lnTo>
                  <a:lnTo>
                    <a:pt x="78642" y="170997"/>
                  </a:lnTo>
                  <a:lnTo>
                    <a:pt x="90478" y="170320"/>
                  </a:lnTo>
                  <a:lnTo>
                    <a:pt x="105113" y="167138"/>
                  </a:lnTo>
                  <a:lnTo>
                    <a:pt x="126342" y="159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948394" y="2032000"/>
              <a:ext cx="178985" cy="207562"/>
            </a:xfrm>
            <a:custGeom>
              <a:avLst/>
              <a:gdLst/>
              <a:ahLst/>
              <a:cxnLst/>
              <a:rect l="0" t="0" r="0" b="0"/>
              <a:pathLst>
                <a:path w="178985" h="207562">
                  <a:moveTo>
                    <a:pt x="0" y="147399"/>
                  </a:moveTo>
                  <a:lnTo>
                    <a:pt x="2933" y="156200"/>
                  </a:lnTo>
                  <a:lnTo>
                    <a:pt x="5716" y="164546"/>
                  </a:lnTo>
                  <a:lnTo>
                    <a:pt x="8620" y="173241"/>
                  </a:lnTo>
                  <a:lnTo>
                    <a:pt x="11833" y="182189"/>
                  </a:lnTo>
                  <a:lnTo>
                    <a:pt x="15646" y="191035"/>
                  </a:lnTo>
                  <a:lnTo>
                    <a:pt x="20115" y="199523"/>
                  </a:lnTo>
                  <a:lnTo>
                    <a:pt x="23480" y="205817"/>
                  </a:lnTo>
                  <a:lnTo>
                    <a:pt x="23864" y="207561"/>
                  </a:lnTo>
                  <a:lnTo>
                    <a:pt x="22347" y="205270"/>
                  </a:lnTo>
                  <a:lnTo>
                    <a:pt x="19863" y="199814"/>
                  </a:lnTo>
                  <a:lnTo>
                    <a:pt x="16892" y="191534"/>
                  </a:lnTo>
                  <a:lnTo>
                    <a:pt x="13678" y="180830"/>
                  </a:lnTo>
                  <a:lnTo>
                    <a:pt x="10671" y="168353"/>
                  </a:lnTo>
                  <a:lnTo>
                    <a:pt x="8545" y="154890"/>
                  </a:lnTo>
                  <a:lnTo>
                    <a:pt x="7596" y="140975"/>
                  </a:lnTo>
                  <a:lnTo>
                    <a:pt x="7940" y="127051"/>
                  </a:lnTo>
                  <a:lnTo>
                    <a:pt x="9689" y="113553"/>
                  </a:lnTo>
                  <a:lnTo>
                    <a:pt x="12760" y="100665"/>
                  </a:lnTo>
                  <a:lnTo>
                    <a:pt x="17092" y="88537"/>
                  </a:lnTo>
                  <a:lnTo>
                    <a:pt x="22740" y="77376"/>
                  </a:lnTo>
                  <a:lnTo>
                    <a:pt x="29611" y="67203"/>
                  </a:lnTo>
                  <a:lnTo>
                    <a:pt x="37493" y="58046"/>
                  </a:lnTo>
                  <a:lnTo>
                    <a:pt x="46154" y="50033"/>
                  </a:lnTo>
                  <a:lnTo>
                    <a:pt x="55386" y="43122"/>
                  </a:lnTo>
                  <a:lnTo>
                    <a:pt x="65024" y="37140"/>
                  </a:lnTo>
                  <a:lnTo>
                    <a:pt x="74947" y="31879"/>
                  </a:lnTo>
                  <a:lnTo>
                    <a:pt x="85070" y="27156"/>
                  </a:lnTo>
                  <a:lnTo>
                    <a:pt x="95495" y="22982"/>
                  </a:lnTo>
                  <a:lnTo>
                    <a:pt x="106486" y="19550"/>
                  </a:lnTo>
                  <a:lnTo>
                    <a:pt x="118129" y="16903"/>
                  </a:lnTo>
                  <a:lnTo>
                    <a:pt x="129956" y="14752"/>
                  </a:lnTo>
                  <a:lnTo>
                    <a:pt x="142293" y="12249"/>
                  </a:lnTo>
                  <a:lnTo>
                    <a:pt x="157347" y="8054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2" name="Freeform 111"/>
          <p:cNvSpPr/>
          <p:nvPr/>
        </p:nvSpPr>
        <p:spPr>
          <a:xfrm>
            <a:off x="1867191" y="2758466"/>
            <a:ext cx="1501929" cy="326384"/>
          </a:xfrm>
          <a:custGeom>
            <a:avLst/>
            <a:gdLst/>
            <a:ahLst/>
            <a:cxnLst/>
            <a:rect l="0" t="0" r="0" b="0"/>
            <a:pathLst>
              <a:path w="1501929" h="326384">
                <a:moveTo>
                  <a:pt x="1501928" y="0"/>
                </a:moveTo>
                <a:lnTo>
                  <a:pt x="1496060" y="8801"/>
                </a:lnTo>
                <a:lnTo>
                  <a:pt x="1490495" y="17148"/>
                </a:lnTo>
                <a:lnTo>
                  <a:pt x="1484696" y="25842"/>
                </a:lnTo>
                <a:lnTo>
                  <a:pt x="1478616" y="34790"/>
                </a:lnTo>
                <a:lnTo>
                  <a:pt x="1472286" y="43637"/>
                </a:lnTo>
                <a:lnTo>
                  <a:pt x="1465758" y="52176"/>
                </a:lnTo>
                <a:lnTo>
                  <a:pt x="1459082" y="60364"/>
                </a:lnTo>
                <a:lnTo>
                  <a:pt x="1452299" y="68241"/>
                </a:lnTo>
                <a:lnTo>
                  <a:pt x="1445437" y="75872"/>
                </a:lnTo>
                <a:lnTo>
                  <a:pt x="1438355" y="83318"/>
                </a:lnTo>
                <a:lnTo>
                  <a:pt x="1430761" y="90631"/>
                </a:lnTo>
                <a:lnTo>
                  <a:pt x="1422534" y="97846"/>
                </a:lnTo>
                <a:lnTo>
                  <a:pt x="1413550" y="104828"/>
                </a:lnTo>
                <a:lnTo>
                  <a:pt x="1403609" y="111291"/>
                </a:lnTo>
                <a:lnTo>
                  <a:pt x="1392696" y="117123"/>
                </a:lnTo>
                <a:lnTo>
                  <a:pt x="1380943" y="122531"/>
                </a:lnTo>
                <a:lnTo>
                  <a:pt x="1368529" y="127930"/>
                </a:lnTo>
                <a:lnTo>
                  <a:pt x="1355629" y="133560"/>
                </a:lnTo>
                <a:lnTo>
                  <a:pt x="1342545" y="139326"/>
                </a:lnTo>
                <a:lnTo>
                  <a:pt x="1329688" y="144897"/>
                </a:lnTo>
                <a:lnTo>
                  <a:pt x="1317259" y="150090"/>
                </a:lnTo>
                <a:lnTo>
                  <a:pt x="1305118" y="154882"/>
                </a:lnTo>
                <a:lnTo>
                  <a:pt x="1292892" y="159327"/>
                </a:lnTo>
                <a:lnTo>
                  <a:pt x="1280362" y="163497"/>
                </a:lnTo>
                <a:lnTo>
                  <a:pt x="1267318" y="167296"/>
                </a:lnTo>
                <a:lnTo>
                  <a:pt x="1253488" y="170475"/>
                </a:lnTo>
                <a:lnTo>
                  <a:pt x="1238808" y="172944"/>
                </a:lnTo>
                <a:lnTo>
                  <a:pt x="1223372" y="174602"/>
                </a:lnTo>
                <a:lnTo>
                  <a:pt x="1207331" y="175266"/>
                </a:lnTo>
                <a:lnTo>
                  <a:pt x="1190843" y="174933"/>
                </a:lnTo>
                <a:lnTo>
                  <a:pt x="1174196" y="173743"/>
                </a:lnTo>
                <a:lnTo>
                  <a:pt x="1157793" y="171881"/>
                </a:lnTo>
                <a:lnTo>
                  <a:pt x="1141841" y="169521"/>
                </a:lnTo>
                <a:lnTo>
                  <a:pt x="1126520" y="166802"/>
                </a:lnTo>
                <a:lnTo>
                  <a:pt x="1112070" y="163832"/>
                </a:lnTo>
                <a:lnTo>
                  <a:pt x="1098526" y="160693"/>
                </a:lnTo>
                <a:lnTo>
                  <a:pt x="1085446" y="157603"/>
                </a:lnTo>
                <a:lnTo>
                  <a:pt x="1072048" y="154907"/>
                </a:lnTo>
                <a:lnTo>
                  <a:pt x="1057920" y="152758"/>
                </a:lnTo>
                <a:lnTo>
                  <a:pt x="1043157" y="150976"/>
                </a:lnTo>
                <a:lnTo>
                  <a:pt x="1028167" y="149164"/>
                </a:lnTo>
                <a:lnTo>
                  <a:pt x="1013233" y="147091"/>
                </a:lnTo>
                <a:lnTo>
                  <a:pt x="998630" y="144696"/>
                </a:lnTo>
                <a:lnTo>
                  <a:pt x="984678" y="142010"/>
                </a:lnTo>
                <a:lnTo>
                  <a:pt x="971479" y="139088"/>
                </a:lnTo>
                <a:lnTo>
                  <a:pt x="958804" y="135991"/>
                </a:lnTo>
                <a:lnTo>
                  <a:pt x="946212" y="132765"/>
                </a:lnTo>
                <a:lnTo>
                  <a:pt x="933438" y="129449"/>
                </a:lnTo>
                <a:lnTo>
                  <a:pt x="920398" y="126072"/>
                </a:lnTo>
                <a:lnTo>
                  <a:pt x="907104" y="122651"/>
                </a:lnTo>
                <a:lnTo>
                  <a:pt x="893600" y="119206"/>
                </a:lnTo>
                <a:lnTo>
                  <a:pt x="879938" y="115910"/>
                </a:lnTo>
                <a:lnTo>
                  <a:pt x="866160" y="113075"/>
                </a:lnTo>
                <a:lnTo>
                  <a:pt x="852296" y="110837"/>
                </a:lnTo>
                <a:lnTo>
                  <a:pt x="838206" y="109165"/>
                </a:lnTo>
                <a:lnTo>
                  <a:pt x="823602" y="107960"/>
                </a:lnTo>
                <a:lnTo>
                  <a:pt x="808375" y="107108"/>
                </a:lnTo>
                <a:lnTo>
                  <a:pt x="792894" y="106347"/>
                </a:lnTo>
                <a:lnTo>
                  <a:pt x="777881" y="105296"/>
                </a:lnTo>
                <a:lnTo>
                  <a:pt x="763705" y="103769"/>
                </a:lnTo>
                <a:lnTo>
                  <a:pt x="750238" y="101759"/>
                </a:lnTo>
                <a:lnTo>
                  <a:pt x="737048" y="99337"/>
                </a:lnTo>
                <a:lnTo>
                  <a:pt x="723839" y="96602"/>
                </a:lnTo>
                <a:lnTo>
                  <a:pt x="710493" y="93800"/>
                </a:lnTo>
                <a:lnTo>
                  <a:pt x="696985" y="91306"/>
                </a:lnTo>
                <a:lnTo>
                  <a:pt x="683331" y="89301"/>
                </a:lnTo>
                <a:lnTo>
                  <a:pt x="669397" y="87786"/>
                </a:lnTo>
                <a:lnTo>
                  <a:pt x="654903" y="86687"/>
                </a:lnTo>
                <a:lnTo>
                  <a:pt x="639749" y="85911"/>
                </a:lnTo>
                <a:lnTo>
                  <a:pt x="624148" y="85371"/>
                </a:lnTo>
                <a:lnTo>
                  <a:pt x="608524" y="85000"/>
                </a:lnTo>
                <a:lnTo>
                  <a:pt x="593124" y="84748"/>
                </a:lnTo>
                <a:lnTo>
                  <a:pt x="578021" y="84577"/>
                </a:lnTo>
                <a:lnTo>
                  <a:pt x="563194" y="84462"/>
                </a:lnTo>
                <a:lnTo>
                  <a:pt x="548591" y="84389"/>
                </a:lnTo>
                <a:lnTo>
                  <a:pt x="534156" y="84510"/>
                </a:lnTo>
                <a:lnTo>
                  <a:pt x="519844" y="85124"/>
                </a:lnTo>
                <a:lnTo>
                  <a:pt x="505619" y="86349"/>
                </a:lnTo>
                <a:lnTo>
                  <a:pt x="491453" y="87986"/>
                </a:lnTo>
                <a:lnTo>
                  <a:pt x="477329" y="89624"/>
                </a:lnTo>
                <a:lnTo>
                  <a:pt x="463238" y="91024"/>
                </a:lnTo>
                <a:lnTo>
                  <a:pt x="449334" y="92285"/>
                </a:lnTo>
                <a:lnTo>
                  <a:pt x="435918" y="93739"/>
                </a:lnTo>
                <a:lnTo>
                  <a:pt x="423112" y="95564"/>
                </a:lnTo>
                <a:lnTo>
                  <a:pt x="410714" y="97620"/>
                </a:lnTo>
                <a:lnTo>
                  <a:pt x="398317" y="99546"/>
                </a:lnTo>
                <a:lnTo>
                  <a:pt x="385677" y="101149"/>
                </a:lnTo>
                <a:lnTo>
                  <a:pt x="372728" y="102717"/>
                </a:lnTo>
                <a:lnTo>
                  <a:pt x="359495" y="104909"/>
                </a:lnTo>
                <a:lnTo>
                  <a:pt x="346034" y="108047"/>
                </a:lnTo>
                <a:lnTo>
                  <a:pt x="332400" y="111970"/>
                </a:lnTo>
                <a:lnTo>
                  <a:pt x="318641" y="116221"/>
                </a:lnTo>
                <a:lnTo>
                  <a:pt x="304793" y="120493"/>
                </a:lnTo>
                <a:lnTo>
                  <a:pt x="290885" y="124818"/>
                </a:lnTo>
                <a:lnTo>
                  <a:pt x="276934" y="129475"/>
                </a:lnTo>
                <a:lnTo>
                  <a:pt x="262960" y="134600"/>
                </a:lnTo>
                <a:lnTo>
                  <a:pt x="249134" y="140024"/>
                </a:lnTo>
                <a:lnTo>
                  <a:pt x="235770" y="145365"/>
                </a:lnTo>
                <a:lnTo>
                  <a:pt x="222999" y="150403"/>
                </a:lnTo>
                <a:lnTo>
                  <a:pt x="210626" y="155092"/>
                </a:lnTo>
                <a:lnTo>
                  <a:pt x="198244" y="159468"/>
                </a:lnTo>
                <a:lnTo>
                  <a:pt x="185618" y="163594"/>
                </a:lnTo>
                <a:lnTo>
                  <a:pt x="172850" y="167535"/>
                </a:lnTo>
                <a:lnTo>
                  <a:pt x="160270" y="171342"/>
                </a:lnTo>
                <a:lnTo>
                  <a:pt x="148065" y="175055"/>
                </a:lnTo>
                <a:lnTo>
                  <a:pt x="136259" y="178702"/>
                </a:lnTo>
                <a:lnTo>
                  <a:pt x="124797" y="182305"/>
                </a:lnTo>
                <a:lnTo>
                  <a:pt x="113607" y="185877"/>
                </a:lnTo>
                <a:lnTo>
                  <a:pt x="102618" y="189428"/>
                </a:lnTo>
                <a:lnTo>
                  <a:pt x="91772" y="192966"/>
                </a:lnTo>
                <a:lnTo>
                  <a:pt x="81027" y="196494"/>
                </a:lnTo>
                <a:lnTo>
                  <a:pt x="70352" y="200016"/>
                </a:lnTo>
                <a:lnTo>
                  <a:pt x="59725" y="203534"/>
                </a:lnTo>
                <a:lnTo>
                  <a:pt x="49137" y="207014"/>
                </a:lnTo>
                <a:lnTo>
                  <a:pt x="38877" y="209222"/>
                </a:lnTo>
                <a:lnTo>
                  <a:pt x="30365" y="208510"/>
                </a:lnTo>
                <a:lnTo>
                  <a:pt x="25175" y="205107"/>
                </a:lnTo>
                <a:lnTo>
                  <a:pt x="23265" y="199621"/>
                </a:lnTo>
                <a:lnTo>
                  <a:pt x="23976" y="192604"/>
                </a:lnTo>
                <a:lnTo>
                  <a:pt x="26624" y="184658"/>
                </a:lnTo>
                <a:lnTo>
                  <a:pt x="30648" y="176421"/>
                </a:lnTo>
                <a:lnTo>
                  <a:pt x="35631" y="168254"/>
                </a:lnTo>
                <a:lnTo>
                  <a:pt x="41274" y="160128"/>
                </a:lnTo>
                <a:lnTo>
                  <a:pt x="47366" y="151753"/>
                </a:lnTo>
                <a:lnTo>
                  <a:pt x="53768" y="142970"/>
                </a:lnTo>
                <a:lnTo>
                  <a:pt x="60542" y="133934"/>
                </a:lnTo>
                <a:lnTo>
                  <a:pt x="67930" y="125013"/>
                </a:lnTo>
                <a:lnTo>
                  <a:pt x="76016" y="116417"/>
                </a:lnTo>
                <a:lnTo>
                  <a:pt x="84735" y="108187"/>
                </a:lnTo>
                <a:lnTo>
                  <a:pt x="93968" y="100280"/>
                </a:lnTo>
                <a:lnTo>
                  <a:pt x="103583" y="92628"/>
                </a:lnTo>
                <a:lnTo>
                  <a:pt x="113310" y="85168"/>
                </a:lnTo>
                <a:lnTo>
                  <a:pt x="122760" y="77845"/>
                </a:lnTo>
                <a:lnTo>
                  <a:pt x="131736" y="70664"/>
                </a:lnTo>
                <a:lnTo>
                  <a:pt x="139941" y="65210"/>
                </a:lnTo>
                <a:lnTo>
                  <a:pt x="146335" y="63871"/>
                </a:lnTo>
                <a:lnTo>
                  <a:pt x="149713" y="66379"/>
                </a:lnTo>
                <a:lnTo>
                  <a:pt x="149841" y="71263"/>
                </a:lnTo>
                <a:lnTo>
                  <a:pt x="147119" y="77379"/>
                </a:lnTo>
                <a:lnTo>
                  <a:pt x="142146" y="84240"/>
                </a:lnTo>
                <a:lnTo>
                  <a:pt x="135493" y="91825"/>
                </a:lnTo>
                <a:lnTo>
                  <a:pt x="127635" y="100103"/>
                </a:lnTo>
                <a:lnTo>
                  <a:pt x="118928" y="108646"/>
                </a:lnTo>
                <a:lnTo>
                  <a:pt x="109635" y="116711"/>
                </a:lnTo>
                <a:lnTo>
                  <a:pt x="99945" y="123924"/>
                </a:lnTo>
                <a:lnTo>
                  <a:pt x="90150" y="130413"/>
                </a:lnTo>
                <a:lnTo>
                  <a:pt x="80646" y="136614"/>
                </a:lnTo>
                <a:lnTo>
                  <a:pt x="71619" y="142829"/>
                </a:lnTo>
                <a:lnTo>
                  <a:pt x="62911" y="149344"/>
                </a:lnTo>
                <a:lnTo>
                  <a:pt x="54144" y="156491"/>
                </a:lnTo>
                <a:lnTo>
                  <a:pt x="45094" y="164376"/>
                </a:lnTo>
                <a:lnTo>
                  <a:pt x="35708" y="172776"/>
                </a:lnTo>
                <a:lnTo>
                  <a:pt x="26021" y="181254"/>
                </a:lnTo>
                <a:lnTo>
                  <a:pt x="16121" y="189541"/>
                </a:lnTo>
                <a:lnTo>
                  <a:pt x="7066" y="197409"/>
                </a:lnTo>
                <a:lnTo>
                  <a:pt x="1336" y="205201"/>
                </a:lnTo>
                <a:lnTo>
                  <a:pt x="0" y="213094"/>
                </a:lnTo>
                <a:lnTo>
                  <a:pt x="1819" y="220315"/>
                </a:lnTo>
                <a:lnTo>
                  <a:pt x="5605" y="227019"/>
                </a:lnTo>
                <a:lnTo>
                  <a:pt x="10760" y="233375"/>
                </a:lnTo>
                <a:lnTo>
                  <a:pt x="17132" y="239263"/>
                </a:lnTo>
                <a:lnTo>
                  <a:pt x="24572" y="244632"/>
                </a:lnTo>
                <a:lnTo>
                  <a:pt x="32877" y="249690"/>
                </a:lnTo>
                <a:lnTo>
                  <a:pt x="41840" y="254836"/>
                </a:lnTo>
                <a:lnTo>
                  <a:pt x="51284" y="260288"/>
                </a:lnTo>
                <a:lnTo>
                  <a:pt x="61069" y="265930"/>
                </a:lnTo>
                <a:lnTo>
                  <a:pt x="71092" y="271416"/>
                </a:lnTo>
                <a:lnTo>
                  <a:pt x="81279" y="276556"/>
                </a:lnTo>
                <a:lnTo>
                  <a:pt x="91577" y="281482"/>
                </a:lnTo>
                <a:lnTo>
                  <a:pt x="101951" y="286549"/>
                </a:lnTo>
                <a:lnTo>
                  <a:pt x="112375" y="291954"/>
                </a:lnTo>
                <a:lnTo>
                  <a:pt x="122834" y="297567"/>
                </a:lnTo>
                <a:lnTo>
                  <a:pt x="133316" y="303034"/>
                </a:lnTo>
                <a:lnTo>
                  <a:pt x="143800" y="308154"/>
                </a:lnTo>
                <a:lnTo>
                  <a:pt x="153826" y="312742"/>
                </a:lnTo>
                <a:lnTo>
                  <a:pt x="163484" y="317007"/>
                </a:lnTo>
                <a:lnTo>
                  <a:pt x="173624" y="321322"/>
                </a:lnTo>
                <a:lnTo>
                  <a:pt x="185866" y="3263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9" name="Group 128"/>
          <p:cNvGrpSpPr/>
          <p:nvPr/>
        </p:nvGrpSpPr>
        <p:grpSpPr>
          <a:xfrm>
            <a:off x="1926715" y="1945464"/>
            <a:ext cx="1126550" cy="813003"/>
            <a:chOff x="1926715" y="1945464"/>
            <a:chExt cx="1126550" cy="813003"/>
          </a:xfrm>
        </p:grpSpPr>
        <p:sp>
          <p:nvSpPr>
            <p:cNvPr id="113" name="Freeform 112"/>
            <p:cNvSpPr/>
            <p:nvPr/>
          </p:nvSpPr>
          <p:spPr>
            <a:xfrm>
              <a:off x="2034713" y="2032000"/>
              <a:ext cx="28873" cy="263213"/>
            </a:xfrm>
            <a:custGeom>
              <a:avLst/>
              <a:gdLst/>
              <a:ahLst/>
              <a:cxnLst/>
              <a:rect l="0" t="0" r="0" b="0"/>
              <a:pathLst>
                <a:path w="28873" h="263213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6"/>
                  </a:lnTo>
                  <a:lnTo>
                    <a:pt x="1889" y="72311"/>
                  </a:lnTo>
                  <a:lnTo>
                    <a:pt x="3253" y="83944"/>
                  </a:lnTo>
                  <a:lnTo>
                    <a:pt x="4467" y="96063"/>
                  </a:lnTo>
                  <a:lnTo>
                    <a:pt x="5602" y="108658"/>
                  </a:lnTo>
                  <a:lnTo>
                    <a:pt x="6970" y="121652"/>
                  </a:lnTo>
                  <a:lnTo>
                    <a:pt x="8738" y="134954"/>
                  </a:lnTo>
                  <a:lnTo>
                    <a:pt x="10756" y="148480"/>
                  </a:lnTo>
                  <a:lnTo>
                    <a:pt x="12657" y="162167"/>
                  </a:lnTo>
                  <a:lnTo>
                    <a:pt x="14238" y="175962"/>
                  </a:lnTo>
                  <a:lnTo>
                    <a:pt x="15621" y="189665"/>
                  </a:lnTo>
                  <a:lnTo>
                    <a:pt x="17157" y="202946"/>
                  </a:lnTo>
                  <a:lnTo>
                    <a:pt x="19037" y="215644"/>
                  </a:lnTo>
                  <a:lnTo>
                    <a:pt x="21141" y="227329"/>
                  </a:lnTo>
                  <a:lnTo>
                    <a:pt x="23320" y="238363"/>
                  </a:lnTo>
                  <a:lnTo>
                    <a:pt x="25769" y="249715"/>
                  </a:lnTo>
                  <a:lnTo>
                    <a:pt x="28872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926715" y="1945464"/>
              <a:ext cx="243436" cy="233936"/>
            </a:xfrm>
            <a:custGeom>
              <a:avLst/>
              <a:gdLst/>
              <a:ahLst/>
              <a:cxnLst/>
              <a:rect l="0" t="0" r="0" b="0"/>
              <a:pathLst>
                <a:path w="243436" h="233936">
                  <a:moveTo>
                    <a:pt x="0" y="128650"/>
                  </a:moveTo>
                  <a:lnTo>
                    <a:pt x="2934" y="116981"/>
                  </a:lnTo>
                  <a:lnTo>
                    <a:pt x="5716" y="106493"/>
                  </a:lnTo>
                  <a:lnTo>
                    <a:pt x="8620" y="96195"/>
                  </a:lnTo>
                  <a:lnTo>
                    <a:pt x="11833" y="86067"/>
                  </a:lnTo>
                  <a:lnTo>
                    <a:pt x="15646" y="76371"/>
                  </a:lnTo>
                  <a:lnTo>
                    <a:pt x="20163" y="67235"/>
                  </a:lnTo>
                  <a:lnTo>
                    <a:pt x="25327" y="58632"/>
                  </a:lnTo>
                  <a:lnTo>
                    <a:pt x="31015" y="50471"/>
                  </a:lnTo>
                  <a:lnTo>
                    <a:pt x="37104" y="42652"/>
                  </a:lnTo>
                  <a:lnTo>
                    <a:pt x="43650" y="35248"/>
                  </a:lnTo>
                  <a:lnTo>
                    <a:pt x="50875" y="28495"/>
                  </a:lnTo>
                  <a:lnTo>
                    <a:pt x="58847" y="22469"/>
                  </a:lnTo>
                  <a:lnTo>
                    <a:pt x="67489" y="17100"/>
                  </a:lnTo>
                  <a:lnTo>
                    <a:pt x="76668" y="12259"/>
                  </a:lnTo>
                  <a:lnTo>
                    <a:pt x="86251" y="7825"/>
                  </a:lnTo>
                  <a:lnTo>
                    <a:pt x="96127" y="4017"/>
                  </a:lnTo>
                  <a:lnTo>
                    <a:pt x="106209" y="1363"/>
                  </a:lnTo>
                  <a:lnTo>
                    <a:pt x="116439" y="61"/>
                  </a:lnTo>
                  <a:lnTo>
                    <a:pt x="126936" y="0"/>
                  </a:lnTo>
                  <a:lnTo>
                    <a:pt x="137975" y="948"/>
                  </a:lnTo>
                  <a:lnTo>
                    <a:pt x="149655" y="2663"/>
                  </a:lnTo>
                  <a:lnTo>
                    <a:pt x="161602" y="5102"/>
                  </a:lnTo>
                  <a:lnTo>
                    <a:pt x="173089" y="8409"/>
                  </a:lnTo>
                  <a:lnTo>
                    <a:pt x="183739" y="12598"/>
                  </a:lnTo>
                  <a:lnTo>
                    <a:pt x="193516" y="17715"/>
                  </a:lnTo>
                  <a:lnTo>
                    <a:pt x="202544" y="23907"/>
                  </a:lnTo>
                  <a:lnTo>
                    <a:pt x="210982" y="31148"/>
                  </a:lnTo>
                  <a:lnTo>
                    <a:pt x="218818" y="39283"/>
                  </a:lnTo>
                  <a:lnTo>
                    <a:pt x="225870" y="48115"/>
                  </a:lnTo>
                  <a:lnTo>
                    <a:pt x="232091" y="57470"/>
                  </a:lnTo>
                  <a:lnTo>
                    <a:pt x="237253" y="67531"/>
                  </a:lnTo>
                  <a:lnTo>
                    <a:pt x="240890" y="78802"/>
                  </a:lnTo>
                  <a:lnTo>
                    <a:pt x="242889" y="91453"/>
                  </a:lnTo>
                  <a:lnTo>
                    <a:pt x="243435" y="105033"/>
                  </a:lnTo>
                  <a:lnTo>
                    <a:pt x="242820" y="118688"/>
                  </a:lnTo>
                  <a:lnTo>
                    <a:pt x="241327" y="131903"/>
                  </a:lnTo>
                  <a:lnTo>
                    <a:pt x="238869" y="144368"/>
                  </a:lnTo>
                  <a:lnTo>
                    <a:pt x="235017" y="155813"/>
                  </a:lnTo>
                  <a:lnTo>
                    <a:pt x="229654" y="166210"/>
                  </a:lnTo>
                  <a:lnTo>
                    <a:pt x="223104" y="175700"/>
                  </a:lnTo>
                  <a:lnTo>
                    <a:pt x="215944" y="184476"/>
                  </a:lnTo>
                  <a:lnTo>
                    <a:pt x="208564" y="192716"/>
                  </a:lnTo>
                  <a:lnTo>
                    <a:pt x="200830" y="200406"/>
                  </a:lnTo>
                  <a:lnTo>
                    <a:pt x="192201" y="207352"/>
                  </a:lnTo>
                  <a:lnTo>
                    <a:pt x="182450" y="213504"/>
                  </a:lnTo>
                  <a:lnTo>
                    <a:pt x="172250" y="218804"/>
                  </a:lnTo>
                  <a:lnTo>
                    <a:pt x="161999" y="223634"/>
                  </a:lnTo>
                  <a:lnTo>
                    <a:pt x="150794" y="228416"/>
                  </a:lnTo>
                  <a:lnTo>
                    <a:pt x="136870" y="233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153673" y="2183228"/>
              <a:ext cx="183654" cy="119596"/>
            </a:xfrm>
            <a:custGeom>
              <a:avLst/>
              <a:gdLst/>
              <a:ahLst/>
              <a:cxnLst/>
              <a:rect l="0" t="0" r="0" b="0"/>
              <a:pathLst>
                <a:path w="183654" h="119596">
                  <a:moveTo>
                    <a:pt x="99425" y="48813"/>
                  </a:moveTo>
                  <a:lnTo>
                    <a:pt x="96424" y="40012"/>
                  </a:lnTo>
                  <a:lnTo>
                    <a:pt x="93002" y="31665"/>
                  </a:lnTo>
                  <a:lnTo>
                    <a:pt x="88801" y="22985"/>
                  </a:lnTo>
                  <a:lnTo>
                    <a:pt x="83728" y="14555"/>
                  </a:lnTo>
                  <a:lnTo>
                    <a:pt x="77598" y="7653"/>
                  </a:lnTo>
                  <a:lnTo>
                    <a:pt x="70419" y="2879"/>
                  </a:lnTo>
                  <a:lnTo>
                    <a:pt x="62505" y="340"/>
                  </a:lnTo>
                  <a:lnTo>
                    <a:pt x="54358" y="0"/>
                  </a:lnTo>
                  <a:lnTo>
                    <a:pt x="46291" y="1591"/>
                  </a:lnTo>
                  <a:lnTo>
                    <a:pt x="38420" y="4726"/>
                  </a:lnTo>
                  <a:lnTo>
                    <a:pt x="30755" y="9023"/>
                  </a:lnTo>
                  <a:lnTo>
                    <a:pt x="23276" y="14170"/>
                  </a:lnTo>
                  <a:lnTo>
                    <a:pt x="16271" y="20249"/>
                  </a:lnTo>
                  <a:lnTo>
                    <a:pt x="10318" y="27691"/>
                  </a:lnTo>
                  <a:lnTo>
                    <a:pt x="5651" y="36622"/>
                  </a:lnTo>
                  <a:lnTo>
                    <a:pt x="2349" y="46722"/>
                  </a:lnTo>
                  <a:lnTo>
                    <a:pt x="498" y="57419"/>
                  </a:lnTo>
                  <a:lnTo>
                    <a:pt x="0" y="68313"/>
                  </a:lnTo>
                  <a:lnTo>
                    <a:pt x="783" y="79051"/>
                  </a:lnTo>
                  <a:lnTo>
                    <a:pt x="2895" y="89254"/>
                  </a:lnTo>
                  <a:lnTo>
                    <a:pt x="6248" y="98765"/>
                  </a:lnTo>
                  <a:lnTo>
                    <a:pt x="10955" y="107132"/>
                  </a:lnTo>
                  <a:lnTo>
                    <a:pt x="17395" y="113550"/>
                  </a:lnTo>
                  <a:lnTo>
                    <a:pt x="25609" y="117744"/>
                  </a:lnTo>
                  <a:lnTo>
                    <a:pt x="35041" y="119595"/>
                  </a:lnTo>
                  <a:lnTo>
                    <a:pt x="44748" y="118876"/>
                  </a:lnTo>
                  <a:lnTo>
                    <a:pt x="54151" y="115720"/>
                  </a:lnTo>
                  <a:lnTo>
                    <a:pt x="62733" y="110366"/>
                  </a:lnTo>
                  <a:lnTo>
                    <a:pt x="69885" y="102968"/>
                  </a:lnTo>
                  <a:lnTo>
                    <a:pt x="75457" y="93847"/>
                  </a:lnTo>
                  <a:lnTo>
                    <a:pt x="80606" y="84587"/>
                  </a:lnTo>
                  <a:lnTo>
                    <a:pt x="86481" y="78155"/>
                  </a:lnTo>
                  <a:lnTo>
                    <a:pt x="92543" y="75882"/>
                  </a:lnTo>
                  <a:lnTo>
                    <a:pt x="98681" y="76927"/>
                  </a:lnTo>
                  <a:lnTo>
                    <a:pt x="104959" y="80155"/>
                  </a:lnTo>
                  <a:lnTo>
                    <a:pt x="111567" y="84260"/>
                  </a:lnTo>
                  <a:lnTo>
                    <a:pt x="118800" y="87803"/>
                  </a:lnTo>
                  <a:lnTo>
                    <a:pt x="126756" y="90075"/>
                  </a:lnTo>
                  <a:lnTo>
                    <a:pt x="135299" y="90945"/>
                  </a:lnTo>
                  <a:lnTo>
                    <a:pt x="145203" y="90523"/>
                  </a:lnTo>
                  <a:lnTo>
                    <a:pt x="159574" y="87644"/>
                  </a:lnTo>
                  <a:lnTo>
                    <a:pt x="183653" y="80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60210" y="2146798"/>
              <a:ext cx="124516" cy="140394"/>
            </a:xfrm>
            <a:custGeom>
              <a:avLst/>
              <a:gdLst/>
              <a:ahLst/>
              <a:cxnLst/>
              <a:rect l="0" t="0" r="0" b="0"/>
              <a:pathLst>
                <a:path w="124516" h="140394">
                  <a:moveTo>
                    <a:pt x="92929" y="11544"/>
                  </a:moveTo>
                  <a:lnTo>
                    <a:pt x="86928" y="5877"/>
                  </a:lnTo>
                  <a:lnTo>
                    <a:pt x="80083" y="2233"/>
                  </a:lnTo>
                  <a:lnTo>
                    <a:pt x="71700" y="328"/>
                  </a:lnTo>
                  <a:lnTo>
                    <a:pt x="62245" y="0"/>
                  </a:lnTo>
                  <a:lnTo>
                    <a:pt x="52579" y="1267"/>
                  </a:lnTo>
                  <a:lnTo>
                    <a:pt x="43225" y="3997"/>
                  </a:lnTo>
                  <a:lnTo>
                    <a:pt x="34352" y="8090"/>
                  </a:lnTo>
                  <a:lnTo>
                    <a:pt x="25949" y="13573"/>
                  </a:lnTo>
                  <a:lnTo>
                    <a:pt x="17946" y="20336"/>
                  </a:lnTo>
                  <a:lnTo>
                    <a:pt x="10744" y="28315"/>
                  </a:lnTo>
                  <a:lnTo>
                    <a:pt x="5184" y="37572"/>
                  </a:lnTo>
                  <a:lnTo>
                    <a:pt x="1597" y="48018"/>
                  </a:lnTo>
                  <a:lnTo>
                    <a:pt x="0" y="59286"/>
                  </a:lnTo>
                  <a:lnTo>
                    <a:pt x="367" y="70841"/>
                  </a:lnTo>
                  <a:lnTo>
                    <a:pt x="2466" y="82347"/>
                  </a:lnTo>
                  <a:lnTo>
                    <a:pt x="5958" y="93512"/>
                  </a:lnTo>
                  <a:lnTo>
                    <a:pt x="10503" y="104010"/>
                  </a:lnTo>
                  <a:lnTo>
                    <a:pt x="15820" y="113727"/>
                  </a:lnTo>
                  <a:lnTo>
                    <a:pt x="22014" y="122403"/>
                  </a:lnTo>
                  <a:lnTo>
                    <a:pt x="29534" y="129561"/>
                  </a:lnTo>
                  <a:lnTo>
                    <a:pt x="38518" y="135071"/>
                  </a:lnTo>
                  <a:lnTo>
                    <a:pt x="48653" y="138788"/>
                  </a:lnTo>
                  <a:lnTo>
                    <a:pt x="59374" y="140393"/>
                  </a:lnTo>
                  <a:lnTo>
                    <a:pt x="70279" y="139921"/>
                  </a:lnTo>
                  <a:lnTo>
                    <a:pt x="80922" y="137800"/>
                  </a:lnTo>
                  <a:lnTo>
                    <a:pt x="91871" y="134356"/>
                  </a:lnTo>
                  <a:lnTo>
                    <a:pt x="105200" y="128172"/>
                  </a:lnTo>
                  <a:lnTo>
                    <a:pt x="124515" y="1168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558425" y="2200455"/>
              <a:ext cx="21057" cy="94758"/>
            </a:xfrm>
            <a:custGeom>
              <a:avLst/>
              <a:gdLst/>
              <a:ahLst/>
              <a:cxnLst/>
              <a:rect l="0" t="0" r="0" b="0"/>
              <a:pathLst>
                <a:path w="21057" h="94758">
                  <a:moveTo>
                    <a:pt x="0" y="0"/>
                  </a:moveTo>
                  <a:lnTo>
                    <a:pt x="2933" y="11669"/>
                  </a:lnTo>
                  <a:lnTo>
                    <a:pt x="5716" y="22157"/>
                  </a:lnTo>
                  <a:lnTo>
                    <a:pt x="8611" y="32455"/>
                  </a:lnTo>
                  <a:lnTo>
                    <a:pt x="11489" y="42677"/>
                  </a:lnTo>
                  <a:lnTo>
                    <a:pt x="14318" y="53945"/>
                  </a:lnTo>
                  <a:lnTo>
                    <a:pt x="17347" y="69489"/>
                  </a:lnTo>
                  <a:lnTo>
                    <a:pt x="21056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568953" y="20846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674798" y="1965174"/>
              <a:ext cx="115254" cy="298453"/>
            </a:xfrm>
            <a:custGeom>
              <a:avLst/>
              <a:gdLst/>
              <a:ahLst/>
              <a:cxnLst/>
              <a:rect l="0" t="0" r="0" b="0"/>
              <a:pathLst>
                <a:path w="115254" h="298453">
                  <a:moveTo>
                    <a:pt x="31025" y="298452"/>
                  </a:moveTo>
                  <a:lnTo>
                    <a:pt x="30958" y="283851"/>
                  </a:lnTo>
                  <a:lnTo>
                    <a:pt x="30318" y="270580"/>
                  </a:lnTo>
                  <a:lnTo>
                    <a:pt x="29022" y="257383"/>
                  </a:lnTo>
                  <a:lnTo>
                    <a:pt x="27162" y="244214"/>
                  </a:lnTo>
                  <a:lnTo>
                    <a:pt x="24845" y="231354"/>
                  </a:lnTo>
                  <a:lnTo>
                    <a:pt x="22179" y="218953"/>
                  </a:lnTo>
                  <a:lnTo>
                    <a:pt x="19255" y="207013"/>
                  </a:lnTo>
                  <a:lnTo>
                    <a:pt x="16148" y="195460"/>
                  </a:lnTo>
                  <a:lnTo>
                    <a:pt x="12917" y="184203"/>
                  </a:lnTo>
                  <a:lnTo>
                    <a:pt x="9766" y="172998"/>
                  </a:lnTo>
                  <a:lnTo>
                    <a:pt x="7030" y="161476"/>
                  </a:lnTo>
                  <a:lnTo>
                    <a:pt x="4858" y="149459"/>
                  </a:lnTo>
                  <a:lnTo>
                    <a:pt x="3231" y="136946"/>
                  </a:lnTo>
                  <a:lnTo>
                    <a:pt x="2055" y="124013"/>
                  </a:lnTo>
                  <a:lnTo>
                    <a:pt x="1227" y="110757"/>
                  </a:lnTo>
                  <a:lnTo>
                    <a:pt x="653" y="97262"/>
                  </a:lnTo>
                  <a:lnTo>
                    <a:pt x="259" y="83597"/>
                  </a:lnTo>
                  <a:lnTo>
                    <a:pt x="0" y="69821"/>
                  </a:lnTo>
                  <a:lnTo>
                    <a:pt x="165" y="56301"/>
                  </a:lnTo>
                  <a:lnTo>
                    <a:pt x="1340" y="43675"/>
                  </a:lnTo>
                  <a:lnTo>
                    <a:pt x="3773" y="32231"/>
                  </a:lnTo>
                  <a:lnTo>
                    <a:pt x="7715" y="22242"/>
                  </a:lnTo>
                  <a:lnTo>
                    <a:pt x="13567" y="14128"/>
                  </a:lnTo>
                  <a:lnTo>
                    <a:pt x="21357" y="7937"/>
                  </a:lnTo>
                  <a:lnTo>
                    <a:pt x="30655" y="3575"/>
                  </a:lnTo>
                  <a:lnTo>
                    <a:pt x="40798" y="997"/>
                  </a:lnTo>
                  <a:lnTo>
                    <a:pt x="51313" y="0"/>
                  </a:lnTo>
                  <a:lnTo>
                    <a:pt x="61888" y="310"/>
                  </a:lnTo>
                  <a:lnTo>
                    <a:pt x="73528" y="1810"/>
                  </a:lnTo>
                  <a:lnTo>
                    <a:pt x="89483" y="5744"/>
                  </a:lnTo>
                  <a:lnTo>
                    <a:pt x="115253" y="14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642653" y="215834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4078" y="2866"/>
                  </a:lnTo>
                  <a:lnTo>
                    <a:pt x="92949" y="5008"/>
                  </a:lnTo>
                  <a:lnTo>
                    <a:pt x="81355" y="6616"/>
                  </a:lnTo>
                  <a:lnTo>
                    <a:pt x="69367" y="7969"/>
                  </a:lnTo>
                  <a:lnTo>
                    <a:pt x="57355" y="9466"/>
                  </a:lnTo>
                  <a:lnTo>
                    <a:pt x="45566" y="11312"/>
                  </a:lnTo>
                  <a:lnTo>
                    <a:pt x="34520" y="13389"/>
                  </a:lnTo>
                  <a:lnTo>
                    <a:pt x="23995" y="15545"/>
                  </a:lnTo>
                  <a:lnTo>
                    <a:pt x="1307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821637" y="2179399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1" y="34457"/>
                  </a:lnTo>
                  <a:lnTo>
                    <a:pt x="11490" y="46577"/>
                  </a:lnTo>
                  <a:lnTo>
                    <a:pt x="14318" y="60597"/>
                  </a:lnTo>
                  <a:lnTo>
                    <a:pt x="17347" y="81107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821637" y="2063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918473" y="2136447"/>
              <a:ext cx="134792" cy="152342"/>
            </a:xfrm>
            <a:custGeom>
              <a:avLst/>
              <a:gdLst/>
              <a:ahLst/>
              <a:cxnLst/>
              <a:rect l="0" t="0" r="0" b="0"/>
              <a:pathLst>
                <a:path w="134792" h="152342">
                  <a:moveTo>
                    <a:pt x="71620" y="11366"/>
                  </a:moveTo>
                  <a:lnTo>
                    <a:pt x="65618" y="5699"/>
                  </a:lnTo>
                  <a:lnTo>
                    <a:pt x="58774" y="2056"/>
                  </a:lnTo>
                  <a:lnTo>
                    <a:pt x="50390" y="155"/>
                  </a:lnTo>
                  <a:lnTo>
                    <a:pt x="40936" y="0"/>
                  </a:lnTo>
                  <a:lnTo>
                    <a:pt x="31270" y="1916"/>
                  </a:lnTo>
                  <a:lnTo>
                    <a:pt x="21929" y="5894"/>
                  </a:lnTo>
                  <a:lnTo>
                    <a:pt x="13575" y="11640"/>
                  </a:lnTo>
                  <a:lnTo>
                    <a:pt x="7116" y="18771"/>
                  </a:lnTo>
                  <a:lnTo>
                    <a:pt x="2860" y="26937"/>
                  </a:lnTo>
                  <a:lnTo>
                    <a:pt x="615" y="36008"/>
                  </a:lnTo>
                  <a:lnTo>
                    <a:pt x="0" y="46074"/>
                  </a:lnTo>
                  <a:lnTo>
                    <a:pt x="621" y="57097"/>
                  </a:lnTo>
                  <a:lnTo>
                    <a:pt x="2303" y="68770"/>
                  </a:lnTo>
                  <a:lnTo>
                    <a:pt x="5093" y="80605"/>
                  </a:lnTo>
                  <a:lnTo>
                    <a:pt x="8927" y="92302"/>
                  </a:lnTo>
                  <a:lnTo>
                    <a:pt x="13634" y="103597"/>
                  </a:lnTo>
                  <a:lnTo>
                    <a:pt x="19017" y="114183"/>
                  </a:lnTo>
                  <a:lnTo>
                    <a:pt x="24908" y="123958"/>
                  </a:lnTo>
                  <a:lnTo>
                    <a:pt x="31491" y="132674"/>
                  </a:lnTo>
                  <a:lnTo>
                    <a:pt x="39274" y="139859"/>
                  </a:lnTo>
                  <a:lnTo>
                    <a:pt x="48439" y="145390"/>
                  </a:lnTo>
                  <a:lnTo>
                    <a:pt x="58866" y="149293"/>
                  </a:lnTo>
                  <a:lnTo>
                    <a:pt x="70315" y="151554"/>
                  </a:lnTo>
                  <a:lnTo>
                    <a:pt x="82518" y="152341"/>
                  </a:lnTo>
                  <a:lnTo>
                    <a:pt x="94655" y="152086"/>
                  </a:lnTo>
                  <a:lnTo>
                    <a:pt x="106557" y="151373"/>
                  </a:lnTo>
                  <a:lnTo>
                    <a:pt x="119265" y="150144"/>
                  </a:lnTo>
                  <a:lnTo>
                    <a:pt x="134791" y="148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034518" y="2494374"/>
              <a:ext cx="203603" cy="237755"/>
            </a:xfrm>
            <a:custGeom>
              <a:avLst/>
              <a:gdLst/>
              <a:ahLst/>
              <a:cxnLst/>
              <a:rect l="0" t="0" r="0" b="0"/>
              <a:pathLst>
                <a:path w="203603" h="237755">
                  <a:moveTo>
                    <a:pt x="71181" y="11408"/>
                  </a:moveTo>
                  <a:lnTo>
                    <a:pt x="62447" y="14409"/>
                  </a:lnTo>
                  <a:lnTo>
                    <a:pt x="54740" y="17831"/>
                  </a:lnTo>
                  <a:lnTo>
                    <a:pt x="47338" y="22032"/>
                  </a:lnTo>
                  <a:lnTo>
                    <a:pt x="40077" y="27105"/>
                  </a:lnTo>
                  <a:lnTo>
                    <a:pt x="32898" y="33235"/>
                  </a:lnTo>
                  <a:lnTo>
                    <a:pt x="25782" y="40423"/>
                  </a:lnTo>
                  <a:lnTo>
                    <a:pt x="19037" y="48683"/>
                  </a:lnTo>
                  <a:lnTo>
                    <a:pt x="13267" y="58126"/>
                  </a:lnTo>
                  <a:lnTo>
                    <a:pt x="8723" y="68700"/>
                  </a:lnTo>
                  <a:lnTo>
                    <a:pt x="5333" y="80222"/>
                  </a:lnTo>
                  <a:lnTo>
                    <a:pt x="2893" y="92480"/>
                  </a:lnTo>
                  <a:lnTo>
                    <a:pt x="1181" y="105275"/>
                  </a:lnTo>
                  <a:lnTo>
                    <a:pt x="165" y="118290"/>
                  </a:lnTo>
                  <a:lnTo>
                    <a:pt x="0" y="131100"/>
                  </a:lnTo>
                  <a:lnTo>
                    <a:pt x="704" y="143488"/>
                  </a:lnTo>
                  <a:lnTo>
                    <a:pt x="2328" y="155263"/>
                  </a:lnTo>
                  <a:lnTo>
                    <a:pt x="5020" y="166179"/>
                  </a:lnTo>
                  <a:lnTo>
                    <a:pt x="8760" y="176188"/>
                  </a:lnTo>
                  <a:lnTo>
                    <a:pt x="13390" y="185402"/>
                  </a:lnTo>
                  <a:lnTo>
                    <a:pt x="18715" y="193985"/>
                  </a:lnTo>
                  <a:lnTo>
                    <a:pt x="24559" y="202093"/>
                  </a:lnTo>
                  <a:lnTo>
                    <a:pt x="30940" y="209693"/>
                  </a:lnTo>
                  <a:lnTo>
                    <a:pt x="38054" y="216578"/>
                  </a:lnTo>
                  <a:lnTo>
                    <a:pt x="45956" y="222689"/>
                  </a:lnTo>
                  <a:lnTo>
                    <a:pt x="54720" y="227945"/>
                  </a:lnTo>
                  <a:lnTo>
                    <a:pt x="64514" y="232177"/>
                  </a:lnTo>
                  <a:lnTo>
                    <a:pt x="75324" y="235384"/>
                  </a:lnTo>
                  <a:lnTo>
                    <a:pt x="86837" y="237385"/>
                  </a:lnTo>
                  <a:lnTo>
                    <a:pt x="98558" y="237754"/>
                  </a:lnTo>
                  <a:lnTo>
                    <a:pt x="110175" y="236408"/>
                  </a:lnTo>
                  <a:lnTo>
                    <a:pt x="121414" y="233556"/>
                  </a:lnTo>
                  <a:lnTo>
                    <a:pt x="131962" y="229508"/>
                  </a:lnTo>
                  <a:lnTo>
                    <a:pt x="141721" y="224565"/>
                  </a:lnTo>
                  <a:lnTo>
                    <a:pt x="150766" y="218977"/>
                  </a:lnTo>
                  <a:lnTo>
                    <a:pt x="159235" y="212936"/>
                  </a:lnTo>
                  <a:lnTo>
                    <a:pt x="167265" y="206576"/>
                  </a:lnTo>
                  <a:lnTo>
                    <a:pt x="174814" y="199832"/>
                  </a:lnTo>
                  <a:lnTo>
                    <a:pt x="181664" y="192466"/>
                  </a:lnTo>
                  <a:lnTo>
                    <a:pt x="187751" y="184391"/>
                  </a:lnTo>
                  <a:lnTo>
                    <a:pt x="192992" y="175509"/>
                  </a:lnTo>
                  <a:lnTo>
                    <a:pt x="197215" y="165636"/>
                  </a:lnTo>
                  <a:lnTo>
                    <a:pt x="200419" y="154764"/>
                  </a:lnTo>
                  <a:lnTo>
                    <a:pt x="202588" y="142869"/>
                  </a:lnTo>
                  <a:lnTo>
                    <a:pt x="203602" y="129827"/>
                  </a:lnTo>
                  <a:lnTo>
                    <a:pt x="203508" y="115692"/>
                  </a:lnTo>
                  <a:lnTo>
                    <a:pt x="202480" y="100964"/>
                  </a:lnTo>
                  <a:lnTo>
                    <a:pt x="200727" y="86464"/>
                  </a:lnTo>
                  <a:lnTo>
                    <a:pt x="198435" y="72646"/>
                  </a:lnTo>
                  <a:lnTo>
                    <a:pt x="195593" y="59760"/>
                  </a:lnTo>
                  <a:lnTo>
                    <a:pt x="192007" y="48025"/>
                  </a:lnTo>
                  <a:lnTo>
                    <a:pt x="187628" y="37434"/>
                  </a:lnTo>
                  <a:lnTo>
                    <a:pt x="182381" y="27982"/>
                  </a:lnTo>
                  <a:lnTo>
                    <a:pt x="176103" y="19763"/>
                  </a:lnTo>
                  <a:lnTo>
                    <a:pt x="168802" y="12720"/>
                  </a:lnTo>
                  <a:lnTo>
                    <a:pt x="160627" y="6987"/>
                  </a:lnTo>
                  <a:lnTo>
                    <a:pt x="151770" y="2958"/>
                  </a:lnTo>
                  <a:lnTo>
                    <a:pt x="142410" y="693"/>
                  </a:lnTo>
                  <a:lnTo>
                    <a:pt x="132762" y="0"/>
                  </a:lnTo>
                  <a:lnTo>
                    <a:pt x="121919" y="644"/>
                  </a:lnTo>
                  <a:lnTo>
                    <a:pt x="106695" y="3799"/>
                  </a:lnTo>
                  <a:lnTo>
                    <a:pt x="81709" y="114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311133" y="2579481"/>
              <a:ext cx="120950" cy="139382"/>
            </a:xfrm>
            <a:custGeom>
              <a:avLst/>
              <a:gdLst/>
              <a:ahLst/>
              <a:cxnLst/>
              <a:rect l="0" t="0" r="0" b="0"/>
              <a:pathLst>
                <a:path w="120950" h="139382">
                  <a:moveTo>
                    <a:pt x="68307" y="0"/>
                  </a:moveTo>
                  <a:lnTo>
                    <a:pt x="56706" y="134"/>
                  </a:lnTo>
                  <a:lnTo>
                    <a:pt x="46857" y="1415"/>
                  </a:lnTo>
                  <a:lnTo>
                    <a:pt x="37857" y="4012"/>
                  </a:lnTo>
                  <a:lnTo>
                    <a:pt x="29588" y="7905"/>
                  </a:lnTo>
                  <a:lnTo>
                    <a:pt x="22209" y="13186"/>
                  </a:lnTo>
                  <a:lnTo>
                    <a:pt x="15744" y="19777"/>
                  </a:lnTo>
                  <a:lnTo>
                    <a:pt x="10237" y="27623"/>
                  </a:lnTo>
                  <a:lnTo>
                    <a:pt x="5831" y="36782"/>
                  </a:lnTo>
                  <a:lnTo>
                    <a:pt x="2506" y="47157"/>
                  </a:lnTo>
                  <a:lnTo>
                    <a:pt x="424" y="58376"/>
                  </a:lnTo>
                  <a:lnTo>
                    <a:pt x="0" y="69897"/>
                  </a:lnTo>
                  <a:lnTo>
                    <a:pt x="1309" y="81380"/>
                  </a:lnTo>
                  <a:lnTo>
                    <a:pt x="4136" y="92530"/>
                  </a:lnTo>
                  <a:lnTo>
                    <a:pt x="8168" y="103017"/>
                  </a:lnTo>
                  <a:lnTo>
                    <a:pt x="13109" y="112726"/>
                  </a:lnTo>
                  <a:lnTo>
                    <a:pt x="19035" y="121398"/>
                  </a:lnTo>
                  <a:lnTo>
                    <a:pt x="26368" y="128553"/>
                  </a:lnTo>
                  <a:lnTo>
                    <a:pt x="35218" y="134060"/>
                  </a:lnTo>
                  <a:lnTo>
                    <a:pt x="45092" y="137776"/>
                  </a:lnTo>
                  <a:lnTo>
                    <a:pt x="55105" y="139381"/>
                  </a:lnTo>
                  <a:lnTo>
                    <a:pt x="64726" y="138908"/>
                  </a:lnTo>
                  <a:lnTo>
                    <a:pt x="73882" y="136786"/>
                  </a:lnTo>
                  <a:lnTo>
                    <a:pt x="83884" y="133342"/>
                  </a:lnTo>
                  <a:lnTo>
                    <a:pt x="97841" y="127158"/>
                  </a:lnTo>
                  <a:lnTo>
                    <a:pt x="120949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441440" y="2597354"/>
              <a:ext cx="95928" cy="140056"/>
            </a:xfrm>
            <a:custGeom>
              <a:avLst/>
              <a:gdLst/>
              <a:ahLst/>
              <a:cxnLst/>
              <a:rect l="0" t="0" r="0" b="0"/>
              <a:pathLst>
                <a:path w="95928" h="140056">
                  <a:moveTo>
                    <a:pt x="32757" y="66355"/>
                  </a:moveTo>
                  <a:lnTo>
                    <a:pt x="41558" y="63422"/>
                  </a:lnTo>
                  <a:lnTo>
                    <a:pt x="49905" y="60639"/>
                  </a:lnTo>
                  <a:lnTo>
                    <a:pt x="58594" y="57731"/>
                  </a:lnTo>
                  <a:lnTo>
                    <a:pt x="67369" y="54344"/>
                  </a:lnTo>
                  <a:lnTo>
                    <a:pt x="75568" y="49883"/>
                  </a:lnTo>
                  <a:lnTo>
                    <a:pt x="82840" y="44117"/>
                  </a:lnTo>
                  <a:lnTo>
                    <a:pt x="88684" y="37301"/>
                  </a:lnTo>
                  <a:lnTo>
                    <a:pt x="92320" y="29965"/>
                  </a:lnTo>
                  <a:lnTo>
                    <a:pt x="93525" y="22487"/>
                  </a:lnTo>
                  <a:lnTo>
                    <a:pt x="92231" y="15367"/>
                  </a:lnTo>
                  <a:lnTo>
                    <a:pt x="88253" y="9278"/>
                  </a:lnTo>
                  <a:lnTo>
                    <a:pt x="81774" y="4497"/>
                  </a:lnTo>
                  <a:lnTo>
                    <a:pt x="73545" y="1273"/>
                  </a:lnTo>
                  <a:lnTo>
                    <a:pt x="64662" y="0"/>
                  </a:lnTo>
                  <a:lnTo>
                    <a:pt x="55810" y="700"/>
                  </a:lnTo>
                  <a:lnTo>
                    <a:pt x="47262" y="3101"/>
                  </a:lnTo>
                  <a:lnTo>
                    <a:pt x="39069" y="6838"/>
                  </a:lnTo>
                  <a:lnTo>
                    <a:pt x="31195" y="11572"/>
                  </a:lnTo>
                  <a:lnTo>
                    <a:pt x="23738" y="17187"/>
                  </a:lnTo>
                  <a:lnTo>
                    <a:pt x="16941" y="23780"/>
                  </a:lnTo>
                  <a:lnTo>
                    <a:pt x="10891" y="31323"/>
                  </a:lnTo>
                  <a:lnTo>
                    <a:pt x="5844" y="39675"/>
                  </a:lnTo>
                  <a:lnTo>
                    <a:pt x="2282" y="48660"/>
                  </a:lnTo>
                  <a:lnTo>
                    <a:pt x="339" y="58113"/>
                  </a:lnTo>
                  <a:lnTo>
                    <a:pt x="0" y="67902"/>
                  </a:lnTo>
                  <a:lnTo>
                    <a:pt x="1286" y="77926"/>
                  </a:lnTo>
                  <a:lnTo>
                    <a:pt x="4043" y="88103"/>
                  </a:lnTo>
                  <a:lnTo>
                    <a:pt x="8164" y="98055"/>
                  </a:lnTo>
                  <a:lnTo>
                    <a:pt x="13670" y="107132"/>
                  </a:lnTo>
                  <a:lnTo>
                    <a:pt x="20451" y="115045"/>
                  </a:lnTo>
                  <a:lnTo>
                    <a:pt x="28442" y="121680"/>
                  </a:lnTo>
                  <a:lnTo>
                    <a:pt x="37708" y="126921"/>
                  </a:lnTo>
                  <a:lnTo>
                    <a:pt x="48146" y="130853"/>
                  </a:lnTo>
                  <a:lnTo>
                    <a:pt x="58944" y="133704"/>
                  </a:lnTo>
                  <a:lnTo>
                    <a:pt x="69727" y="136026"/>
                  </a:lnTo>
                  <a:lnTo>
                    <a:pt x="81440" y="138026"/>
                  </a:lnTo>
                  <a:lnTo>
                    <a:pt x="95927" y="1400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588826" y="2616001"/>
              <a:ext cx="138055" cy="100352"/>
            </a:xfrm>
            <a:custGeom>
              <a:avLst/>
              <a:gdLst/>
              <a:ahLst/>
              <a:cxnLst/>
              <a:rect l="0" t="0" r="0" b="0"/>
              <a:pathLst>
                <a:path w="138055" h="100352">
                  <a:moveTo>
                    <a:pt x="53827" y="89822"/>
                  </a:moveTo>
                  <a:lnTo>
                    <a:pt x="56693" y="80954"/>
                  </a:lnTo>
                  <a:lnTo>
                    <a:pt x="58835" y="71967"/>
                  </a:lnTo>
                  <a:lnTo>
                    <a:pt x="60433" y="61977"/>
                  </a:lnTo>
                  <a:lnTo>
                    <a:pt x="61441" y="51169"/>
                  </a:lnTo>
                  <a:lnTo>
                    <a:pt x="61641" y="40006"/>
                  </a:lnTo>
                  <a:lnTo>
                    <a:pt x="60977" y="28819"/>
                  </a:lnTo>
                  <a:lnTo>
                    <a:pt x="59220" y="18398"/>
                  </a:lnTo>
                  <a:lnTo>
                    <a:pt x="55911" y="10007"/>
                  </a:lnTo>
                  <a:lnTo>
                    <a:pt x="50946" y="4158"/>
                  </a:lnTo>
                  <a:lnTo>
                    <a:pt x="44681" y="863"/>
                  </a:lnTo>
                  <a:lnTo>
                    <a:pt x="37720" y="0"/>
                  </a:lnTo>
                  <a:lnTo>
                    <a:pt x="30491" y="1237"/>
                  </a:lnTo>
                  <a:lnTo>
                    <a:pt x="23369" y="4300"/>
                  </a:lnTo>
                  <a:lnTo>
                    <a:pt x="16747" y="9080"/>
                  </a:lnTo>
                  <a:lnTo>
                    <a:pt x="10790" y="15361"/>
                  </a:lnTo>
                  <a:lnTo>
                    <a:pt x="5791" y="22845"/>
                  </a:lnTo>
                  <a:lnTo>
                    <a:pt x="2258" y="31237"/>
                  </a:lnTo>
                  <a:lnTo>
                    <a:pt x="330" y="40288"/>
                  </a:lnTo>
                  <a:lnTo>
                    <a:pt x="0" y="49806"/>
                  </a:lnTo>
                  <a:lnTo>
                    <a:pt x="1291" y="59648"/>
                  </a:lnTo>
                  <a:lnTo>
                    <a:pt x="4055" y="69694"/>
                  </a:lnTo>
                  <a:lnTo>
                    <a:pt x="8351" y="79219"/>
                  </a:lnTo>
                  <a:lnTo>
                    <a:pt x="14507" y="86944"/>
                  </a:lnTo>
                  <a:lnTo>
                    <a:pt x="22523" y="92310"/>
                  </a:lnTo>
                  <a:lnTo>
                    <a:pt x="31649" y="95096"/>
                  </a:lnTo>
                  <a:lnTo>
                    <a:pt x="40619" y="95079"/>
                  </a:lnTo>
                  <a:lnTo>
                    <a:pt x="48710" y="92435"/>
                  </a:lnTo>
                  <a:lnTo>
                    <a:pt x="55425" y="87611"/>
                  </a:lnTo>
                  <a:lnTo>
                    <a:pt x="60254" y="81110"/>
                  </a:lnTo>
                  <a:lnTo>
                    <a:pt x="63169" y="73429"/>
                  </a:lnTo>
                  <a:lnTo>
                    <a:pt x="66031" y="66749"/>
                  </a:lnTo>
                  <a:lnTo>
                    <a:pt x="70644" y="64050"/>
                  </a:lnTo>
                  <a:lnTo>
                    <a:pt x="76036" y="65462"/>
                  </a:lnTo>
                  <a:lnTo>
                    <a:pt x="81795" y="69926"/>
                  </a:lnTo>
                  <a:lnTo>
                    <a:pt x="88119" y="75988"/>
                  </a:lnTo>
                  <a:lnTo>
                    <a:pt x="96440" y="82608"/>
                  </a:lnTo>
                  <a:lnTo>
                    <a:pt x="110840" y="90341"/>
                  </a:lnTo>
                  <a:lnTo>
                    <a:pt x="138054" y="100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747937" y="2576789"/>
              <a:ext cx="126343" cy="181678"/>
            </a:xfrm>
            <a:custGeom>
              <a:avLst/>
              <a:gdLst/>
              <a:ahLst/>
              <a:cxnLst/>
              <a:rect l="0" t="0" r="0" b="0"/>
              <a:pathLst>
                <a:path w="126343" h="181678">
                  <a:moveTo>
                    <a:pt x="0" y="76392"/>
                  </a:moveTo>
                  <a:lnTo>
                    <a:pt x="67" y="88127"/>
                  </a:lnTo>
                  <a:lnTo>
                    <a:pt x="708" y="99256"/>
                  </a:lnTo>
                  <a:lnTo>
                    <a:pt x="1990" y="110743"/>
                  </a:lnTo>
                  <a:lnTo>
                    <a:pt x="3317" y="118790"/>
                  </a:lnTo>
                  <a:lnTo>
                    <a:pt x="4309" y="119060"/>
                  </a:lnTo>
                  <a:lnTo>
                    <a:pt x="5438" y="113796"/>
                  </a:lnTo>
                  <a:lnTo>
                    <a:pt x="6608" y="105213"/>
                  </a:lnTo>
                  <a:lnTo>
                    <a:pt x="7646" y="94620"/>
                  </a:lnTo>
                  <a:lnTo>
                    <a:pt x="8643" y="82785"/>
                  </a:lnTo>
                  <a:lnTo>
                    <a:pt x="9911" y="70169"/>
                  </a:lnTo>
                  <a:lnTo>
                    <a:pt x="11616" y="57066"/>
                  </a:lnTo>
                  <a:lnTo>
                    <a:pt x="13930" y="43981"/>
                  </a:lnTo>
                  <a:lnTo>
                    <a:pt x="17094" y="31638"/>
                  </a:lnTo>
                  <a:lnTo>
                    <a:pt x="21157" y="20388"/>
                  </a:lnTo>
                  <a:lnTo>
                    <a:pt x="26176" y="10866"/>
                  </a:lnTo>
                  <a:lnTo>
                    <a:pt x="32295" y="4130"/>
                  </a:lnTo>
                  <a:lnTo>
                    <a:pt x="39480" y="503"/>
                  </a:lnTo>
                  <a:lnTo>
                    <a:pt x="47406" y="0"/>
                  </a:lnTo>
                  <a:lnTo>
                    <a:pt x="55563" y="2688"/>
                  </a:lnTo>
                  <a:lnTo>
                    <a:pt x="63630" y="8271"/>
                  </a:lnTo>
                  <a:lnTo>
                    <a:pt x="71163" y="16219"/>
                  </a:lnTo>
                  <a:lnTo>
                    <a:pt x="77536" y="25970"/>
                  </a:lnTo>
                  <a:lnTo>
                    <a:pt x="82526" y="37033"/>
                  </a:lnTo>
                  <a:lnTo>
                    <a:pt x="86401" y="48862"/>
                  </a:lnTo>
                  <a:lnTo>
                    <a:pt x="89708" y="60868"/>
                  </a:lnTo>
                  <a:lnTo>
                    <a:pt x="92827" y="72716"/>
                  </a:lnTo>
                  <a:lnTo>
                    <a:pt x="95944" y="84297"/>
                  </a:lnTo>
                  <a:lnTo>
                    <a:pt x="99124" y="95615"/>
                  </a:lnTo>
                  <a:lnTo>
                    <a:pt x="102380" y="106712"/>
                  </a:lnTo>
                  <a:lnTo>
                    <a:pt x="105704" y="117642"/>
                  </a:lnTo>
                  <a:lnTo>
                    <a:pt x="109082" y="128448"/>
                  </a:lnTo>
                  <a:lnTo>
                    <a:pt x="112495" y="139153"/>
                  </a:lnTo>
                  <a:lnTo>
                    <a:pt x="115781" y="149330"/>
                  </a:lnTo>
                  <a:lnTo>
                    <a:pt x="118956" y="159106"/>
                  </a:lnTo>
                  <a:lnTo>
                    <a:pt x="122298" y="169343"/>
                  </a:lnTo>
                  <a:lnTo>
                    <a:pt x="126342" y="181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0" name="Freeform 129"/>
          <p:cNvSpPr/>
          <p:nvPr/>
        </p:nvSpPr>
        <p:spPr>
          <a:xfrm>
            <a:off x="6453969" y="1516103"/>
            <a:ext cx="200042" cy="58297"/>
          </a:xfrm>
          <a:custGeom>
            <a:avLst/>
            <a:gdLst/>
            <a:ahLst/>
            <a:cxnLst/>
            <a:rect l="0" t="0" r="0" b="0"/>
            <a:pathLst>
              <a:path w="200042" h="58297">
                <a:moveTo>
                  <a:pt x="0" y="0"/>
                </a:moveTo>
                <a:lnTo>
                  <a:pt x="3001" y="8734"/>
                </a:lnTo>
                <a:lnTo>
                  <a:pt x="6423" y="16441"/>
                </a:lnTo>
                <a:lnTo>
                  <a:pt x="10624" y="23843"/>
                </a:lnTo>
                <a:lnTo>
                  <a:pt x="15697" y="31104"/>
                </a:lnTo>
                <a:lnTo>
                  <a:pt x="21826" y="38283"/>
                </a:lnTo>
                <a:lnTo>
                  <a:pt x="29010" y="45390"/>
                </a:lnTo>
                <a:lnTo>
                  <a:pt x="37097" y="51789"/>
                </a:lnTo>
                <a:lnTo>
                  <a:pt x="45892" y="56263"/>
                </a:lnTo>
                <a:lnTo>
                  <a:pt x="55203" y="58296"/>
                </a:lnTo>
                <a:lnTo>
                  <a:pt x="64554" y="57862"/>
                </a:lnTo>
                <a:lnTo>
                  <a:pt x="73219" y="55060"/>
                </a:lnTo>
                <a:lnTo>
                  <a:pt x="80861" y="50216"/>
                </a:lnTo>
                <a:lnTo>
                  <a:pt x="87652" y="43916"/>
                </a:lnTo>
                <a:lnTo>
                  <a:pt x="94062" y="36873"/>
                </a:lnTo>
                <a:lnTo>
                  <a:pt x="100423" y="29565"/>
                </a:lnTo>
                <a:lnTo>
                  <a:pt x="107208" y="22545"/>
                </a:lnTo>
                <a:lnTo>
                  <a:pt x="115068" y="16518"/>
                </a:lnTo>
                <a:lnTo>
                  <a:pt x="124246" y="11774"/>
                </a:lnTo>
                <a:lnTo>
                  <a:pt x="134328" y="8574"/>
                </a:lnTo>
                <a:lnTo>
                  <a:pt x="144475" y="7317"/>
                </a:lnTo>
                <a:lnTo>
                  <a:pt x="154178" y="8026"/>
                </a:lnTo>
                <a:lnTo>
                  <a:pt x="163187" y="10506"/>
                </a:lnTo>
                <a:lnTo>
                  <a:pt x="172331" y="14973"/>
                </a:lnTo>
                <a:lnTo>
                  <a:pt x="183523" y="24054"/>
                </a:lnTo>
                <a:lnTo>
                  <a:pt x="200041" y="42114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1" name="Group 180"/>
          <p:cNvGrpSpPr/>
          <p:nvPr/>
        </p:nvGrpSpPr>
        <p:grpSpPr>
          <a:xfrm>
            <a:off x="6432911" y="3527046"/>
            <a:ext cx="3593673" cy="1081234"/>
            <a:chOff x="6432911" y="3527046"/>
            <a:chExt cx="3593673" cy="1081234"/>
          </a:xfrm>
        </p:grpSpPr>
        <p:sp>
          <p:nvSpPr>
            <p:cNvPr id="131" name="Freeform 130"/>
            <p:cNvSpPr/>
            <p:nvPr/>
          </p:nvSpPr>
          <p:spPr>
            <a:xfrm>
              <a:off x="6432911" y="3728255"/>
              <a:ext cx="178986" cy="52455"/>
            </a:xfrm>
            <a:custGeom>
              <a:avLst/>
              <a:gdLst/>
              <a:ahLst/>
              <a:cxnLst/>
              <a:rect l="0" t="0" r="0" b="0"/>
              <a:pathLst>
                <a:path w="178986" h="52455">
                  <a:moveTo>
                    <a:pt x="0" y="19890"/>
                  </a:moveTo>
                  <a:lnTo>
                    <a:pt x="3068" y="28557"/>
                  </a:lnTo>
                  <a:lnTo>
                    <a:pt x="7131" y="35624"/>
                  </a:lnTo>
                  <a:lnTo>
                    <a:pt x="12623" y="41720"/>
                  </a:lnTo>
                  <a:lnTo>
                    <a:pt x="19383" y="46776"/>
                  </a:lnTo>
                  <a:lnTo>
                    <a:pt x="27181" y="50341"/>
                  </a:lnTo>
                  <a:lnTo>
                    <a:pt x="35769" y="52285"/>
                  </a:lnTo>
                  <a:lnTo>
                    <a:pt x="44609" y="52454"/>
                  </a:lnTo>
                  <a:lnTo>
                    <a:pt x="52917" y="50524"/>
                  </a:lnTo>
                  <a:lnTo>
                    <a:pt x="60315" y="46526"/>
                  </a:lnTo>
                  <a:lnTo>
                    <a:pt x="66940" y="40928"/>
                  </a:lnTo>
                  <a:lnTo>
                    <a:pt x="73236" y="34423"/>
                  </a:lnTo>
                  <a:lnTo>
                    <a:pt x="79517" y="27503"/>
                  </a:lnTo>
                  <a:lnTo>
                    <a:pt x="86077" y="20591"/>
                  </a:lnTo>
                  <a:lnTo>
                    <a:pt x="93255" y="14110"/>
                  </a:lnTo>
                  <a:lnTo>
                    <a:pt x="101163" y="8252"/>
                  </a:lnTo>
                  <a:lnTo>
                    <a:pt x="109577" y="3490"/>
                  </a:lnTo>
                  <a:lnTo>
                    <a:pt x="118065" y="646"/>
                  </a:lnTo>
                  <a:lnTo>
                    <a:pt x="126357" y="0"/>
                  </a:lnTo>
                  <a:lnTo>
                    <a:pt x="134212" y="1515"/>
                  </a:lnTo>
                  <a:lnTo>
                    <a:pt x="141333" y="5115"/>
                  </a:lnTo>
                  <a:lnTo>
                    <a:pt x="147638" y="10526"/>
                  </a:lnTo>
                  <a:lnTo>
                    <a:pt x="153256" y="17113"/>
                  </a:lnTo>
                  <a:lnTo>
                    <a:pt x="159084" y="24726"/>
                  </a:lnTo>
                  <a:lnTo>
                    <a:pt x="166752" y="35146"/>
                  </a:lnTo>
                  <a:lnTo>
                    <a:pt x="178985" y="5147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790880" y="3684974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7662" y="8935"/>
                  </a:lnTo>
                  <a:lnTo>
                    <a:pt x="5520" y="18563"/>
                  </a:lnTo>
                  <a:lnTo>
                    <a:pt x="3917" y="29850"/>
                  </a:lnTo>
                  <a:lnTo>
                    <a:pt x="2737" y="42517"/>
                  </a:lnTo>
                  <a:lnTo>
                    <a:pt x="1887" y="55996"/>
                  </a:lnTo>
                  <a:lnTo>
                    <a:pt x="1289" y="69873"/>
                  </a:lnTo>
                  <a:lnTo>
                    <a:pt x="875" y="84081"/>
                  </a:lnTo>
                  <a:lnTo>
                    <a:pt x="591" y="98821"/>
                  </a:lnTo>
                  <a:lnTo>
                    <a:pt x="398" y="114171"/>
                  </a:lnTo>
                  <a:lnTo>
                    <a:pt x="268" y="129917"/>
                  </a:lnTo>
                  <a:lnTo>
                    <a:pt x="179" y="145647"/>
                  </a:lnTo>
                  <a:lnTo>
                    <a:pt x="120" y="161107"/>
                  </a:lnTo>
                  <a:lnTo>
                    <a:pt x="80" y="175823"/>
                  </a:lnTo>
                  <a:lnTo>
                    <a:pt x="49" y="190571"/>
                  </a:lnTo>
                  <a:lnTo>
                    <a:pt x="24" y="20776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696124" y="3565107"/>
              <a:ext cx="305327" cy="372552"/>
            </a:xfrm>
            <a:custGeom>
              <a:avLst/>
              <a:gdLst/>
              <a:ahLst/>
              <a:cxnLst/>
              <a:rect l="0" t="0" r="0" b="0"/>
              <a:pathLst>
                <a:path w="305327" h="372552">
                  <a:moveTo>
                    <a:pt x="0" y="56696"/>
                  </a:moveTo>
                  <a:lnTo>
                    <a:pt x="3068" y="48029"/>
                  </a:lnTo>
                  <a:lnTo>
                    <a:pt x="7130" y="40962"/>
                  </a:lnTo>
                  <a:lnTo>
                    <a:pt x="12623" y="34852"/>
                  </a:lnTo>
                  <a:lnTo>
                    <a:pt x="19383" y="29277"/>
                  </a:lnTo>
                  <a:lnTo>
                    <a:pt x="27181" y="23767"/>
                  </a:lnTo>
                  <a:lnTo>
                    <a:pt x="35782" y="18064"/>
                  </a:lnTo>
                  <a:lnTo>
                    <a:pt x="45141" y="12417"/>
                  </a:lnTo>
                  <a:lnTo>
                    <a:pt x="55394" y="7458"/>
                  </a:lnTo>
                  <a:lnTo>
                    <a:pt x="66543" y="3502"/>
                  </a:lnTo>
                  <a:lnTo>
                    <a:pt x="78298" y="864"/>
                  </a:lnTo>
                  <a:lnTo>
                    <a:pt x="90188" y="0"/>
                  </a:lnTo>
                  <a:lnTo>
                    <a:pt x="101926" y="978"/>
                  </a:lnTo>
                  <a:lnTo>
                    <a:pt x="113417" y="3397"/>
                  </a:lnTo>
                  <a:lnTo>
                    <a:pt x="124667" y="6615"/>
                  </a:lnTo>
                  <a:lnTo>
                    <a:pt x="135707" y="10188"/>
                  </a:lnTo>
                  <a:lnTo>
                    <a:pt x="146256" y="14210"/>
                  </a:lnTo>
                  <a:lnTo>
                    <a:pt x="155742" y="19193"/>
                  </a:lnTo>
                  <a:lnTo>
                    <a:pt x="163937" y="25360"/>
                  </a:lnTo>
                  <a:lnTo>
                    <a:pt x="170933" y="32638"/>
                  </a:lnTo>
                  <a:lnTo>
                    <a:pt x="176948" y="40826"/>
                  </a:lnTo>
                  <a:lnTo>
                    <a:pt x="182218" y="49709"/>
                  </a:lnTo>
                  <a:lnTo>
                    <a:pt x="186947" y="59098"/>
                  </a:lnTo>
                  <a:lnTo>
                    <a:pt x="191291" y="68846"/>
                  </a:lnTo>
                  <a:lnTo>
                    <a:pt x="195359" y="78844"/>
                  </a:lnTo>
                  <a:lnTo>
                    <a:pt x="198905" y="89013"/>
                  </a:lnTo>
                  <a:lnTo>
                    <a:pt x="201375" y="99300"/>
                  </a:lnTo>
                  <a:lnTo>
                    <a:pt x="202547" y="109667"/>
                  </a:lnTo>
                  <a:lnTo>
                    <a:pt x="202349" y="120086"/>
                  </a:lnTo>
                  <a:lnTo>
                    <a:pt x="200696" y="130542"/>
                  </a:lnTo>
                  <a:lnTo>
                    <a:pt x="197691" y="141017"/>
                  </a:lnTo>
                  <a:lnTo>
                    <a:pt x="193574" y="151340"/>
                  </a:lnTo>
                  <a:lnTo>
                    <a:pt x="188601" y="161198"/>
                  </a:lnTo>
                  <a:lnTo>
                    <a:pt x="182997" y="170454"/>
                  </a:lnTo>
                  <a:lnTo>
                    <a:pt x="176779" y="178975"/>
                  </a:lnTo>
                  <a:lnTo>
                    <a:pt x="169774" y="186552"/>
                  </a:lnTo>
                  <a:lnTo>
                    <a:pt x="161955" y="193153"/>
                  </a:lnTo>
                  <a:lnTo>
                    <a:pt x="153586" y="198417"/>
                  </a:lnTo>
                  <a:lnTo>
                    <a:pt x="145121" y="201597"/>
                  </a:lnTo>
                  <a:lnTo>
                    <a:pt x="136888" y="202518"/>
                  </a:lnTo>
                  <a:lnTo>
                    <a:pt x="130811" y="202915"/>
                  </a:lnTo>
                  <a:lnTo>
                    <a:pt x="129106" y="205144"/>
                  </a:lnTo>
                  <a:lnTo>
                    <a:pt x="130856" y="209299"/>
                  </a:lnTo>
                  <a:lnTo>
                    <a:pt x="134749" y="215097"/>
                  </a:lnTo>
                  <a:lnTo>
                    <a:pt x="139733" y="222216"/>
                  </a:lnTo>
                  <a:lnTo>
                    <a:pt x="144976" y="230342"/>
                  </a:lnTo>
                  <a:lnTo>
                    <a:pt x="150053" y="239199"/>
                  </a:lnTo>
                  <a:lnTo>
                    <a:pt x="154984" y="248411"/>
                  </a:lnTo>
                  <a:lnTo>
                    <a:pt x="160079" y="257514"/>
                  </a:lnTo>
                  <a:lnTo>
                    <a:pt x="165519" y="266267"/>
                  </a:lnTo>
                  <a:lnTo>
                    <a:pt x="171332" y="274788"/>
                  </a:lnTo>
                  <a:lnTo>
                    <a:pt x="177468" y="283430"/>
                  </a:lnTo>
                  <a:lnTo>
                    <a:pt x="183861" y="292392"/>
                  </a:lnTo>
                  <a:lnTo>
                    <a:pt x="190442" y="301548"/>
                  </a:lnTo>
                  <a:lnTo>
                    <a:pt x="197161" y="310548"/>
                  </a:lnTo>
                  <a:lnTo>
                    <a:pt x="203978" y="319197"/>
                  </a:lnTo>
                  <a:lnTo>
                    <a:pt x="211032" y="327463"/>
                  </a:lnTo>
                  <a:lnTo>
                    <a:pt x="218605" y="335394"/>
                  </a:lnTo>
                  <a:lnTo>
                    <a:pt x="226820" y="343052"/>
                  </a:lnTo>
                  <a:lnTo>
                    <a:pt x="235794" y="350178"/>
                  </a:lnTo>
                  <a:lnTo>
                    <a:pt x="245730" y="356211"/>
                  </a:lnTo>
                  <a:lnTo>
                    <a:pt x="256622" y="360935"/>
                  </a:lnTo>
                  <a:lnTo>
                    <a:pt x="267724" y="364455"/>
                  </a:lnTo>
                  <a:lnTo>
                    <a:pt x="278745" y="367364"/>
                  </a:lnTo>
                  <a:lnTo>
                    <a:pt x="290653" y="369916"/>
                  </a:lnTo>
                  <a:lnTo>
                    <a:pt x="305326" y="37255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940299" y="3740244"/>
              <a:ext cx="113795" cy="138621"/>
            </a:xfrm>
            <a:custGeom>
              <a:avLst/>
              <a:gdLst/>
              <a:ahLst/>
              <a:cxnLst/>
              <a:rect l="0" t="0" r="0" b="0"/>
              <a:pathLst>
                <a:path w="113795" h="138621">
                  <a:moveTo>
                    <a:pt x="61151" y="71072"/>
                  </a:moveTo>
                  <a:lnTo>
                    <a:pt x="63951" y="62270"/>
                  </a:lnTo>
                  <a:lnTo>
                    <a:pt x="65453" y="53924"/>
                  </a:lnTo>
                  <a:lnTo>
                    <a:pt x="65755" y="45230"/>
                  </a:lnTo>
                  <a:lnTo>
                    <a:pt x="64902" y="36282"/>
                  </a:lnTo>
                  <a:lnTo>
                    <a:pt x="62786" y="27435"/>
                  </a:lnTo>
                  <a:lnTo>
                    <a:pt x="59460" y="18909"/>
                  </a:lnTo>
                  <a:lnTo>
                    <a:pt x="54953" y="11240"/>
                  </a:lnTo>
                  <a:lnTo>
                    <a:pt x="49185" y="5307"/>
                  </a:lnTo>
                  <a:lnTo>
                    <a:pt x="42243" y="1450"/>
                  </a:lnTo>
                  <a:lnTo>
                    <a:pt x="34651" y="0"/>
                  </a:lnTo>
                  <a:lnTo>
                    <a:pt x="27250" y="1521"/>
                  </a:lnTo>
                  <a:lnTo>
                    <a:pt x="20505" y="6029"/>
                  </a:lnTo>
                  <a:lnTo>
                    <a:pt x="14674" y="13105"/>
                  </a:lnTo>
                  <a:lnTo>
                    <a:pt x="9982" y="22198"/>
                  </a:lnTo>
                  <a:lnTo>
                    <a:pt x="6423" y="32787"/>
                  </a:lnTo>
                  <a:lnTo>
                    <a:pt x="3828" y="44450"/>
                  </a:lnTo>
                  <a:lnTo>
                    <a:pt x="1987" y="56870"/>
                  </a:lnTo>
                  <a:lnTo>
                    <a:pt x="709" y="69805"/>
                  </a:lnTo>
                  <a:lnTo>
                    <a:pt x="0" y="82930"/>
                  </a:lnTo>
                  <a:lnTo>
                    <a:pt x="48" y="95822"/>
                  </a:lnTo>
                  <a:lnTo>
                    <a:pt x="908" y="108254"/>
                  </a:lnTo>
                  <a:lnTo>
                    <a:pt x="2977" y="119551"/>
                  </a:lnTo>
                  <a:lnTo>
                    <a:pt x="7033" y="128549"/>
                  </a:lnTo>
                  <a:lnTo>
                    <a:pt x="13311" y="134809"/>
                  </a:lnTo>
                  <a:lnTo>
                    <a:pt x="21104" y="138214"/>
                  </a:lnTo>
                  <a:lnTo>
                    <a:pt x="29098" y="138620"/>
                  </a:lnTo>
                  <a:lnTo>
                    <a:pt x="36503" y="136259"/>
                  </a:lnTo>
                  <a:lnTo>
                    <a:pt x="43080" y="131457"/>
                  </a:lnTo>
                  <a:lnTo>
                    <a:pt x="48871" y="124439"/>
                  </a:lnTo>
                  <a:lnTo>
                    <a:pt x="54019" y="115545"/>
                  </a:lnTo>
                  <a:lnTo>
                    <a:pt x="58679" y="105342"/>
                  </a:lnTo>
                  <a:lnTo>
                    <a:pt x="62985" y="94511"/>
                  </a:lnTo>
                  <a:lnTo>
                    <a:pt x="67025" y="83563"/>
                  </a:lnTo>
                  <a:lnTo>
                    <a:pt x="70364" y="75231"/>
                  </a:lnTo>
                  <a:lnTo>
                    <a:pt x="72628" y="72711"/>
                  </a:lnTo>
                  <a:lnTo>
                    <a:pt x="74463" y="74943"/>
                  </a:lnTo>
                  <a:lnTo>
                    <a:pt x="76376" y="80274"/>
                  </a:lnTo>
                  <a:lnTo>
                    <a:pt x="78571" y="87530"/>
                  </a:lnTo>
                  <a:lnTo>
                    <a:pt x="81081" y="95966"/>
                  </a:lnTo>
                  <a:lnTo>
                    <a:pt x="84101" y="104676"/>
                  </a:lnTo>
                  <a:lnTo>
                    <a:pt x="88530" y="113339"/>
                  </a:lnTo>
                  <a:lnTo>
                    <a:pt x="96993" y="122705"/>
                  </a:lnTo>
                  <a:lnTo>
                    <a:pt x="113794" y="13424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106735" y="3821844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4"/>
                  </a:lnTo>
                  <a:lnTo>
                    <a:pt x="0" y="46372"/>
                  </a:lnTo>
                  <a:lnTo>
                    <a:pt x="0" y="59490"/>
                  </a:lnTo>
                  <a:lnTo>
                    <a:pt x="0" y="772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085679" y="368497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166066" y="3770738"/>
              <a:ext cx="88069" cy="103750"/>
            </a:xfrm>
            <a:custGeom>
              <a:avLst/>
              <a:gdLst/>
              <a:ahLst/>
              <a:cxnLst/>
              <a:rect l="0" t="0" r="0" b="0"/>
              <a:pathLst>
                <a:path w="88069" h="103750">
                  <a:moveTo>
                    <a:pt x="3841" y="40578"/>
                  </a:moveTo>
                  <a:lnTo>
                    <a:pt x="3909" y="52246"/>
                  </a:lnTo>
                  <a:lnTo>
                    <a:pt x="4548" y="62735"/>
                  </a:lnTo>
                  <a:lnTo>
                    <a:pt x="5817" y="72963"/>
                  </a:lnTo>
                  <a:lnTo>
                    <a:pt x="6629" y="80505"/>
                  </a:lnTo>
                  <a:lnTo>
                    <a:pt x="5852" y="82290"/>
                  </a:lnTo>
                  <a:lnTo>
                    <a:pt x="4050" y="79552"/>
                  </a:lnTo>
                  <a:lnTo>
                    <a:pt x="1991" y="73919"/>
                  </a:lnTo>
                  <a:lnTo>
                    <a:pt x="510" y="66486"/>
                  </a:lnTo>
                  <a:lnTo>
                    <a:pt x="0" y="57941"/>
                  </a:lnTo>
                  <a:lnTo>
                    <a:pt x="641" y="48861"/>
                  </a:lnTo>
                  <a:lnTo>
                    <a:pt x="2591" y="39809"/>
                  </a:lnTo>
                  <a:lnTo>
                    <a:pt x="5798" y="31080"/>
                  </a:lnTo>
                  <a:lnTo>
                    <a:pt x="10221" y="22906"/>
                  </a:lnTo>
                  <a:lnTo>
                    <a:pt x="15930" y="15557"/>
                  </a:lnTo>
                  <a:lnTo>
                    <a:pt x="22837" y="9107"/>
                  </a:lnTo>
                  <a:lnTo>
                    <a:pt x="30573" y="3944"/>
                  </a:lnTo>
                  <a:lnTo>
                    <a:pt x="38605" y="829"/>
                  </a:lnTo>
                  <a:lnTo>
                    <a:pt x="46590" y="0"/>
                  </a:lnTo>
                  <a:lnTo>
                    <a:pt x="54239" y="1393"/>
                  </a:lnTo>
                  <a:lnTo>
                    <a:pt x="61223" y="4911"/>
                  </a:lnTo>
                  <a:lnTo>
                    <a:pt x="67431" y="10281"/>
                  </a:lnTo>
                  <a:lnTo>
                    <a:pt x="72768" y="17291"/>
                  </a:lnTo>
                  <a:lnTo>
                    <a:pt x="77063" y="25882"/>
                  </a:lnTo>
                  <a:lnTo>
                    <a:pt x="80325" y="35870"/>
                  </a:lnTo>
                  <a:lnTo>
                    <a:pt x="82707" y="46758"/>
                  </a:lnTo>
                  <a:lnTo>
                    <a:pt x="84658" y="59099"/>
                  </a:lnTo>
                  <a:lnTo>
                    <a:pt x="86346" y="76209"/>
                  </a:lnTo>
                  <a:lnTo>
                    <a:pt x="88068" y="10374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449039" y="3779730"/>
              <a:ext cx="79827" cy="112447"/>
            </a:xfrm>
            <a:custGeom>
              <a:avLst/>
              <a:gdLst/>
              <a:ahLst/>
              <a:cxnLst/>
              <a:rect l="0" t="0" r="0" b="0"/>
              <a:pathLst>
                <a:path w="79827" h="112447">
                  <a:moveTo>
                    <a:pt x="68308" y="0"/>
                  </a:moveTo>
                  <a:lnTo>
                    <a:pt x="56707" y="134"/>
                  </a:lnTo>
                  <a:lnTo>
                    <a:pt x="46858" y="1415"/>
                  </a:lnTo>
                  <a:lnTo>
                    <a:pt x="37858" y="4016"/>
                  </a:lnTo>
                  <a:lnTo>
                    <a:pt x="29589" y="8082"/>
                  </a:lnTo>
                  <a:lnTo>
                    <a:pt x="22210" y="14012"/>
                  </a:lnTo>
                  <a:lnTo>
                    <a:pt x="15745" y="21851"/>
                  </a:lnTo>
                  <a:lnTo>
                    <a:pt x="10239" y="31350"/>
                  </a:lnTo>
                  <a:lnTo>
                    <a:pt x="5833" y="42157"/>
                  </a:lnTo>
                  <a:lnTo>
                    <a:pt x="2508" y="53930"/>
                  </a:lnTo>
                  <a:lnTo>
                    <a:pt x="425" y="66069"/>
                  </a:lnTo>
                  <a:lnTo>
                    <a:pt x="0" y="77750"/>
                  </a:lnTo>
                  <a:lnTo>
                    <a:pt x="1320" y="88549"/>
                  </a:lnTo>
                  <a:lnTo>
                    <a:pt x="4492" y="97932"/>
                  </a:lnTo>
                  <a:lnTo>
                    <a:pt x="9821" y="105105"/>
                  </a:lnTo>
                  <a:lnTo>
                    <a:pt x="17250" y="109848"/>
                  </a:lnTo>
                  <a:lnTo>
                    <a:pt x="26136" y="112253"/>
                  </a:lnTo>
                  <a:lnTo>
                    <a:pt x="35467" y="112446"/>
                  </a:lnTo>
                  <a:lnTo>
                    <a:pt x="44622" y="110724"/>
                  </a:lnTo>
                  <a:lnTo>
                    <a:pt x="53203" y="107318"/>
                  </a:lnTo>
                  <a:lnTo>
                    <a:pt x="60887" y="102301"/>
                  </a:lnTo>
                  <a:lnTo>
                    <a:pt x="67597" y="95853"/>
                  </a:lnTo>
                  <a:lnTo>
                    <a:pt x="73118" y="88085"/>
                  </a:lnTo>
                  <a:lnTo>
                    <a:pt x="77013" y="78970"/>
                  </a:lnTo>
                  <a:lnTo>
                    <a:pt x="79189" y="68624"/>
                  </a:lnTo>
                  <a:lnTo>
                    <a:pt x="79826" y="57491"/>
                  </a:lnTo>
                  <a:lnTo>
                    <a:pt x="79137" y="44959"/>
                  </a:lnTo>
                  <a:lnTo>
                    <a:pt x="75948" y="2769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569989" y="3745727"/>
              <a:ext cx="105286" cy="149818"/>
            </a:xfrm>
            <a:custGeom>
              <a:avLst/>
              <a:gdLst/>
              <a:ahLst/>
              <a:cxnLst/>
              <a:rect l="0" t="0" r="0" b="0"/>
              <a:pathLst>
                <a:path w="105286" h="149818">
                  <a:moveTo>
                    <a:pt x="0" y="86646"/>
                  </a:moveTo>
                  <a:lnTo>
                    <a:pt x="68" y="98314"/>
                  </a:lnTo>
                  <a:lnTo>
                    <a:pt x="707" y="108802"/>
                  </a:lnTo>
                  <a:lnTo>
                    <a:pt x="2007" y="119033"/>
                  </a:lnTo>
                  <a:lnTo>
                    <a:pt x="3950" y="126681"/>
                  </a:lnTo>
                  <a:lnTo>
                    <a:pt x="6098" y="128336"/>
                  </a:lnTo>
                  <a:lnTo>
                    <a:pt x="7714" y="124392"/>
                  </a:lnTo>
                  <a:lnTo>
                    <a:pt x="8761" y="116233"/>
                  </a:lnTo>
                  <a:lnTo>
                    <a:pt x="9413" y="105252"/>
                  </a:lnTo>
                  <a:lnTo>
                    <a:pt x="9818" y="92679"/>
                  </a:lnTo>
                  <a:lnTo>
                    <a:pt x="10077" y="79299"/>
                  </a:lnTo>
                  <a:lnTo>
                    <a:pt x="10410" y="65535"/>
                  </a:lnTo>
                  <a:lnTo>
                    <a:pt x="11162" y="51597"/>
                  </a:lnTo>
                  <a:lnTo>
                    <a:pt x="12494" y="37606"/>
                  </a:lnTo>
                  <a:lnTo>
                    <a:pt x="14882" y="24429"/>
                  </a:lnTo>
                  <a:lnTo>
                    <a:pt x="19151" y="13620"/>
                  </a:lnTo>
                  <a:lnTo>
                    <a:pt x="25577" y="5844"/>
                  </a:lnTo>
                  <a:lnTo>
                    <a:pt x="33639" y="1268"/>
                  </a:lnTo>
                  <a:lnTo>
                    <a:pt x="42345" y="0"/>
                  </a:lnTo>
                  <a:lnTo>
                    <a:pt x="51041" y="1742"/>
                  </a:lnTo>
                  <a:lnTo>
                    <a:pt x="59298" y="5943"/>
                  </a:lnTo>
                  <a:lnTo>
                    <a:pt x="66756" y="12017"/>
                  </a:lnTo>
                  <a:lnTo>
                    <a:pt x="73315" y="19468"/>
                  </a:lnTo>
                  <a:lnTo>
                    <a:pt x="78906" y="28227"/>
                  </a:lnTo>
                  <a:lnTo>
                    <a:pt x="83376" y="38614"/>
                  </a:lnTo>
                  <a:lnTo>
                    <a:pt x="86764" y="50667"/>
                  </a:lnTo>
                  <a:lnTo>
                    <a:pt x="89397" y="63845"/>
                  </a:lnTo>
                  <a:lnTo>
                    <a:pt x="91790" y="77230"/>
                  </a:lnTo>
                  <a:lnTo>
                    <a:pt x="94253" y="90260"/>
                  </a:lnTo>
                  <a:lnTo>
                    <a:pt x="96750" y="102501"/>
                  </a:lnTo>
                  <a:lnTo>
                    <a:pt x="99238" y="114779"/>
                  </a:lnTo>
                  <a:lnTo>
                    <a:pt x="101940" y="129282"/>
                  </a:lnTo>
                  <a:lnTo>
                    <a:pt x="105285" y="14981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938487" y="3632331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7662" y="8935"/>
                  </a:lnTo>
                  <a:lnTo>
                    <a:pt x="5519" y="18562"/>
                  </a:lnTo>
                  <a:lnTo>
                    <a:pt x="3916" y="29850"/>
                  </a:lnTo>
                  <a:lnTo>
                    <a:pt x="2736" y="42517"/>
                  </a:lnTo>
                  <a:lnTo>
                    <a:pt x="1888" y="55997"/>
                  </a:lnTo>
                  <a:lnTo>
                    <a:pt x="1290" y="69868"/>
                  </a:lnTo>
                  <a:lnTo>
                    <a:pt x="875" y="83904"/>
                  </a:lnTo>
                  <a:lnTo>
                    <a:pt x="591" y="97996"/>
                  </a:lnTo>
                  <a:lnTo>
                    <a:pt x="398" y="112102"/>
                  </a:lnTo>
                  <a:lnTo>
                    <a:pt x="267" y="126368"/>
                  </a:lnTo>
                  <a:lnTo>
                    <a:pt x="179" y="141099"/>
                  </a:lnTo>
                  <a:lnTo>
                    <a:pt x="120" y="156422"/>
                  </a:lnTo>
                  <a:lnTo>
                    <a:pt x="80" y="172309"/>
                  </a:lnTo>
                  <a:lnTo>
                    <a:pt x="54" y="188660"/>
                  </a:lnTo>
                  <a:lnTo>
                    <a:pt x="36" y="205352"/>
                  </a:lnTo>
                  <a:lnTo>
                    <a:pt x="24" y="221915"/>
                  </a:lnTo>
                  <a:lnTo>
                    <a:pt x="16" y="239379"/>
                  </a:lnTo>
                  <a:lnTo>
                    <a:pt x="7" y="26151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833202" y="3748145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77778" y="10461"/>
                  </a:lnTo>
                  <a:lnTo>
                    <a:pt x="166649" y="9821"/>
                  </a:lnTo>
                  <a:lnTo>
                    <a:pt x="155046" y="8529"/>
                  </a:lnTo>
                  <a:lnTo>
                    <a:pt x="142712" y="6842"/>
                  </a:lnTo>
                  <a:lnTo>
                    <a:pt x="129403" y="5173"/>
                  </a:lnTo>
                  <a:lnTo>
                    <a:pt x="115095" y="3760"/>
                  </a:lnTo>
                  <a:lnTo>
                    <a:pt x="99916" y="2662"/>
                  </a:lnTo>
                  <a:lnTo>
                    <a:pt x="84055" y="1852"/>
                  </a:lnTo>
                  <a:lnTo>
                    <a:pt x="67707" y="1272"/>
                  </a:lnTo>
                  <a:lnTo>
                    <a:pt x="51774" y="866"/>
                  </a:lnTo>
                  <a:lnTo>
                    <a:pt x="36292" y="542"/>
                  </a:lnTo>
                  <a:lnTo>
                    <a:pt x="19903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028631" y="3611274"/>
              <a:ext cx="246769" cy="298936"/>
            </a:xfrm>
            <a:custGeom>
              <a:avLst/>
              <a:gdLst/>
              <a:ahLst/>
              <a:cxnLst/>
              <a:rect l="0" t="0" r="0" b="0"/>
              <a:pathLst>
                <a:path w="246769" h="298936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7" y="35146"/>
                  </a:lnTo>
                  <a:lnTo>
                    <a:pt x="1325" y="45289"/>
                  </a:lnTo>
                  <a:lnTo>
                    <a:pt x="2147" y="56338"/>
                  </a:lnTo>
                  <a:lnTo>
                    <a:pt x="3002" y="68351"/>
                  </a:lnTo>
                  <a:lnTo>
                    <a:pt x="4177" y="81469"/>
                  </a:lnTo>
                  <a:lnTo>
                    <a:pt x="5811" y="95660"/>
                  </a:lnTo>
                  <a:lnTo>
                    <a:pt x="7739" y="110596"/>
                  </a:lnTo>
                  <a:lnTo>
                    <a:pt x="9580" y="125766"/>
                  </a:lnTo>
                  <a:lnTo>
                    <a:pt x="11115" y="140861"/>
                  </a:lnTo>
                  <a:lnTo>
                    <a:pt x="12298" y="155928"/>
                  </a:lnTo>
                  <a:lnTo>
                    <a:pt x="13167" y="171264"/>
                  </a:lnTo>
                  <a:lnTo>
                    <a:pt x="13781" y="187017"/>
                  </a:lnTo>
                  <a:lnTo>
                    <a:pt x="14041" y="202869"/>
                  </a:lnTo>
                  <a:lnTo>
                    <a:pt x="13692" y="218139"/>
                  </a:lnTo>
                  <a:lnTo>
                    <a:pt x="12641" y="232390"/>
                  </a:lnTo>
                  <a:lnTo>
                    <a:pt x="10984" y="242284"/>
                  </a:lnTo>
                  <a:lnTo>
                    <a:pt x="9486" y="244441"/>
                  </a:lnTo>
                  <a:lnTo>
                    <a:pt x="9149" y="241305"/>
                  </a:lnTo>
                  <a:lnTo>
                    <a:pt x="9987" y="235135"/>
                  </a:lnTo>
                  <a:lnTo>
                    <a:pt x="11699" y="227226"/>
                  </a:lnTo>
                  <a:lnTo>
                    <a:pt x="14016" y="218302"/>
                  </a:lnTo>
                  <a:lnTo>
                    <a:pt x="16901" y="208774"/>
                  </a:lnTo>
                  <a:lnTo>
                    <a:pt x="20530" y="198877"/>
                  </a:lnTo>
                  <a:lnTo>
                    <a:pt x="24945" y="188771"/>
                  </a:lnTo>
                  <a:lnTo>
                    <a:pt x="30219" y="179196"/>
                  </a:lnTo>
                  <a:lnTo>
                    <a:pt x="36517" y="171430"/>
                  </a:lnTo>
                  <a:lnTo>
                    <a:pt x="43827" y="166031"/>
                  </a:lnTo>
                  <a:lnTo>
                    <a:pt x="51838" y="163051"/>
                  </a:lnTo>
                  <a:lnTo>
                    <a:pt x="60055" y="162405"/>
                  </a:lnTo>
                  <a:lnTo>
                    <a:pt x="68165" y="163795"/>
                  </a:lnTo>
                  <a:lnTo>
                    <a:pt x="75897" y="167132"/>
                  </a:lnTo>
                  <a:lnTo>
                    <a:pt x="82936" y="172628"/>
                  </a:lnTo>
                  <a:lnTo>
                    <a:pt x="89182" y="180208"/>
                  </a:lnTo>
                  <a:lnTo>
                    <a:pt x="94546" y="189549"/>
                  </a:lnTo>
                  <a:lnTo>
                    <a:pt x="98858" y="200258"/>
                  </a:lnTo>
                  <a:lnTo>
                    <a:pt x="102146" y="211947"/>
                  </a:lnTo>
                  <a:lnTo>
                    <a:pt x="105090" y="223155"/>
                  </a:lnTo>
                  <a:lnTo>
                    <a:pt x="109059" y="230414"/>
                  </a:lnTo>
                  <a:lnTo>
                    <a:pt x="114530" y="232131"/>
                  </a:lnTo>
                  <a:lnTo>
                    <a:pt x="121024" y="230274"/>
                  </a:lnTo>
                  <a:lnTo>
                    <a:pt x="128392" y="226875"/>
                  </a:lnTo>
                  <a:lnTo>
                    <a:pt x="136547" y="223712"/>
                  </a:lnTo>
                  <a:lnTo>
                    <a:pt x="145352" y="221641"/>
                  </a:lnTo>
                  <a:lnTo>
                    <a:pt x="154660" y="220514"/>
                  </a:lnTo>
                  <a:lnTo>
                    <a:pt x="164341" y="219577"/>
                  </a:lnTo>
                  <a:lnTo>
                    <a:pt x="174281" y="218332"/>
                  </a:lnTo>
                  <a:lnTo>
                    <a:pt x="184239" y="216452"/>
                  </a:lnTo>
                  <a:lnTo>
                    <a:pt x="193850" y="213640"/>
                  </a:lnTo>
                  <a:lnTo>
                    <a:pt x="202939" y="209843"/>
                  </a:lnTo>
                  <a:lnTo>
                    <a:pt x="211348" y="205019"/>
                  </a:lnTo>
                  <a:lnTo>
                    <a:pt x="218850" y="199037"/>
                  </a:lnTo>
                  <a:lnTo>
                    <a:pt x="225400" y="191942"/>
                  </a:lnTo>
                  <a:lnTo>
                    <a:pt x="230630" y="183909"/>
                  </a:lnTo>
                  <a:lnTo>
                    <a:pt x="233787" y="175147"/>
                  </a:lnTo>
                  <a:lnTo>
                    <a:pt x="234646" y="165857"/>
                  </a:lnTo>
                  <a:lnTo>
                    <a:pt x="233272" y="156519"/>
                  </a:lnTo>
                  <a:lnTo>
                    <a:pt x="229768" y="147863"/>
                  </a:lnTo>
                  <a:lnTo>
                    <a:pt x="224410" y="140240"/>
                  </a:lnTo>
                  <a:lnTo>
                    <a:pt x="217578" y="133971"/>
                  </a:lnTo>
                  <a:lnTo>
                    <a:pt x="209639" y="129510"/>
                  </a:lnTo>
                  <a:lnTo>
                    <a:pt x="200907" y="126927"/>
                  </a:lnTo>
                  <a:lnTo>
                    <a:pt x="191947" y="126311"/>
                  </a:lnTo>
                  <a:lnTo>
                    <a:pt x="183545" y="127934"/>
                  </a:lnTo>
                  <a:lnTo>
                    <a:pt x="176083" y="131728"/>
                  </a:lnTo>
                  <a:lnTo>
                    <a:pt x="169584" y="137358"/>
                  </a:lnTo>
                  <a:lnTo>
                    <a:pt x="163901" y="144415"/>
                  </a:lnTo>
                  <a:lnTo>
                    <a:pt x="158859" y="152532"/>
                  </a:lnTo>
                  <a:lnTo>
                    <a:pt x="154454" y="161573"/>
                  </a:lnTo>
                  <a:lnTo>
                    <a:pt x="150858" y="171617"/>
                  </a:lnTo>
                  <a:lnTo>
                    <a:pt x="148107" y="182628"/>
                  </a:lnTo>
                  <a:lnTo>
                    <a:pt x="146257" y="194292"/>
                  </a:lnTo>
                  <a:lnTo>
                    <a:pt x="145464" y="206121"/>
                  </a:lnTo>
                  <a:lnTo>
                    <a:pt x="145715" y="217815"/>
                  </a:lnTo>
                  <a:lnTo>
                    <a:pt x="147020" y="229107"/>
                  </a:lnTo>
                  <a:lnTo>
                    <a:pt x="149490" y="239690"/>
                  </a:lnTo>
                  <a:lnTo>
                    <a:pt x="153078" y="249474"/>
                  </a:lnTo>
                  <a:lnTo>
                    <a:pt x="157605" y="258535"/>
                  </a:lnTo>
                  <a:lnTo>
                    <a:pt x="162860" y="267016"/>
                  </a:lnTo>
                  <a:lnTo>
                    <a:pt x="168661" y="275050"/>
                  </a:lnTo>
                  <a:lnTo>
                    <a:pt x="175182" y="282430"/>
                  </a:lnTo>
                  <a:lnTo>
                    <a:pt x="182925" y="288636"/>
                  </a:lnTo>
                  <a:lnTo>
                    <a:pt x="192047" y="293472"/>
                  </a:lnTo>
                  <a:lnTo>
                    <a:pt x="202006" y="296867"/>
                  </a:lnTo>
                  <a:lnTo>
                    <a:pt x="212805" y="298935"/>
                  </a:lnTo>
                  <a:lnTo>
                    <a:pt x="226513" y="298739"/>
                  </a:lnTo>
                  <a:lnTo>
                    <a:pt x="246768" y="29479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433327" y="3768878"/>
              <a:ext cx="263212" cy="139703"/>
            </a:xfrm>
            <a:custGeom>
              <a:avLst/>
              <a:gdLst/>
              <a:ahLst/>
              <a:cxnLst/>
              <a:rect l="0" t="0" r="0" b="0"/>
              <a:pathLst>
                <a:path w="263212" h="139703">
                  <a:moveTo>
                    <a:pt x="0" y="52966"/>
                  </a:moveTo>
                  <a:lnTo>
                    <a:pt x="6002" y="58700"/>
                  </a:lnTo>
                  <a:lnTo>
                    <a:pt x="12846" y="62984"/>
                  </a:lnTo>
                  <a:lnTo>
                    <a:pt x="21233" y="66185"/>
                  </a:lnTo>
                  <a:lnTo>
                    <a:pt x="30861" y="68373"/>
                  </a:lnTo>
                  <a:lnTo>
                    <a:pt x="41176" y="69423"/>
                  </a:lnTo>
                  <a:lnTo>
                    <a:pt x="51775" y="69355"/>
                  </a:lnTo>
                  <a:lnTo>
                    <a:pt x="62126" y="68013"/>
                  </a:lnTo>
                  <a:lnTo>
                    <a:pt x="71530" y="64988"/>
                  </a:lnTo>
                  <a:lnTo>
                    <a:pt x="79686" y="60212"/>
                  </a:lnTo>
                  <a:lnTo>
                    <a:pt x="86328" y="53904"/>
                  </a:lnTo>
                  <a:lnTo>
                    <a:pt x="91048" y="46383"/>
                  </a:lnTo>
                  <a:lnTo>
                    <a:pt x="93806" y="37964"/>
                  </a:lnTo>
                  <a:lnTo>
                    <a:pt x="94542" y="29230"/>
                  </a:lnTo>
                  <a:lnTo>
                    <a:pt x="92999" y="20987"/>
                  </a:lnTo>
                  <a:lnTo>
                    <a:pt x="89260" y="13644"/>
                  </a:lnTo>
                  <a:lnTo>
                    <a:pt x="83667" y="7565"/>
                  </a:lnTo>
                  <a:lnTo>
                    <a:pt x="76634" y="3231"/>
                  </a:lnTo>
                  <a:lnTo>
                    <a:pt x="68542" y="731"/>
                  </a:lnTo>
                  <a:lnTo>
                    <a:pt x="59858" y="0"/>
                  </a:lnTo>
                  <a:lnTo>
                    <a:pt x="51117" y="1013"/>
                  </a:lnTo>
                  <a:lnTo>
                    <a:pt x="42617" y="3584"/>
                  </a:lnTo>
                  <a:lnTo>
                    <a:pt x="34608" y="7577"/>
                  </a:lnTo>
                  <a:lnTo>
                    <a:pt x="27373" y="12998"/>
                  </a:lnTo>
                  <a:lnTo>
                    <a:pt x="20994" y="19720"/>
                  </a:lnTo>
                  <a:lnTo>
                    <a:pt x="15539" y="27673"/>
                  </a:lnTo>
                  <a:lnTo>
                    <a:pt x="11166" y="36913"/>
                  </a:lnTo>
                  <a:lnTo>
                    <a:pt x="7855" y="47348"/>
                  </a:lnTo>
                  <a:lnTo>
                    <a:pt x="5614" y="58609"/>
                  </a:lnTo>
                  <a:lnTo>
                    <a:pt x="4550" y="70159"/>
                  </a:lnTo>
                  <a:lnTo>
                    <a:pt x="4616" y="81662"/>
                  </a:lnTo>
                  <a:lnTo>
                    <a:pt x="5795" y="92825"/>
                  </a:lnTo>
                  <a:lnTo>
                    <a:pt x="8180" y="103321"/>
                  </a:lnTo>
                  <a:lnTo>
                    <a:pt x="11720" y="113037"/>
                  </a:lnTo>
                  <a:lnTo>
                    <a:pt x="16554" y="121713"/>
                  </a:lnTo>
                  <a:lnTo>
                    <a:pt x="23080" y="128870"/>
                  </a:lnTo>
                  <a:lnTo>
                    <a:pt x="31356" y="134380"/>
                  </a:lnTo>
                  <a:lnTo>
                    <a:pt x="40999" y="138097"/>
                  </a:lnTo>
                  <a:lnTo>
                    <a:pt x="51380" y="139702"/>
                  </a:lnTo>
                  <a:lnTo>
                    <a:pt x="62064" y="139230"/>
                  </a:lnTo>
                  <a:lnTo>
                    <a:pt x="72828" y="137153"/>
                  </a:lnTo>
                  <a:lnTo>
                    <a:pt x="83581" y="134165"/>
                  </a:lnTo>
                  <a:lnTo>
                    <a:pt x="94292" y="130755"/>
                  </a:lnTo>
                  <a:lnTo>
                    <a:pt x="104959" y="127183"/>
                  </a:lnTo>
                  <a:lnTo>
                    <a:pt x="115588" y="123566"/>
                  </a:lnTo>
                  <a:lnTo>
                    <a:pt x="126183" y="119947"/>
                  </a:lnTo>
                  <a:lnTo>
                    <a:pt x="136588" y="116178"/>
                  </a:lnTo>
                  <a:lnTo>
                    <a:pt x="146502" y="111956"/>
                  </a:lnTo>
                  <a:lnTo>
                    <a:pt x="155796" y="107141"/>
                  </a:lnTo>
                  <a:lnTo>
                    <a:pt x="164341" y="101599"/>
                  </a:lnTo>
                  <a:lnTo>
                    <a:pt x="171936" y="95122"/>
                  </a:lnTo>
                  <a:lnTo>
                    <a:pt x="178552" y="87687"/>
                  </a:lnTo>
                  <a:lnTo>
                    <a:pt x="183996" y="79423"/>
                  </a:lnTo>
                  <a:lnTo>
                    <a:pt x="187831" y="70505"/>
                  </a:lnTo>
                  <a:lnTo>
                    <a:pt x="189960" y="61105"/>
                  </a:lnTo>
                  <a:lnTo>
                    <a:pt x="190425" y="51523"/>
                  </a:lnTo>
                  <a:lnTo>
                    <a:pt x="189224" y="42171"/>
                  </a:lnTo>
                  <a:lnTo>
                    <a:pt x="186524" y="33273"/>
                  </a:lnTo>
                  <a:lnTo>
                    <a:pt x="182442" y="25503"/>
                  </a:lnTo>
                  <a:lnTo>
                    <a:pt x="176961" y="20027"/>
                  </a:lnTo>
                  <a:lnTo>
                    <a:pt x="170212" y="17285"/>
                  </a:lnTo>
                  <a:lnTo>
                    <a:pt x="162751" y="17396"/>
                  </a:lnTo>
                  <a:lnTo>
                    <a:pt x="155437" y="20504"/>
                  </a:lnTo>
                  <a:lnTo>
                    <a:pt x="148750" y="26373"/>
                  </a:lnTo>
                  <a:lnTo>
                    <a:pt x="142957" y="34514"/>
                  </a:lnTo>
                  <a:lnTo>
                    <a:pt x="138292" y="44395"/>
                  </a:lnTo>
                  <a:lnTo>
                    <a:pt x="134752" y="55545"/>
                  </a:lnTo>
                  <a:lnTo>
                    <a:pt x="132342" y="67433"/>
                  </a:lnTo>
                  <a:lnTo>
                    <a:pt x="131157" y="79477"/>
                  </a:lnTo>
                  <a:lnTo>
                    <a:pt x="131144" y="91333"/>
                  </a:lnTo>
                  <a:lnTo>
                    <a:pt x="132436" y="102241"/>
                  </a:lnTo>
                  <a:lnTo>
                    <a:pt x="135430" y="110977"/>
                  </a:lnTo>
                  <a:lnTo>
                    <a:pt x="140183" y="117065"/>
                  </a:lnTo>
                  <a:lnTo>
                    <a:pt x="146305" y="120524"/>
                  </a:lnTo>
                  <a:lnTo>
                    <a:pt x="153170" y="121500"/>
                  </a:lnTo>
                  <a:lnTo>
                    <a:pt x="160335" y="120334"/>
                  </a:lnTo>
                  <a:lnTo>
                    <a:pt x="167413" y="117149"/>
                  </a:lnTo>
                  <a:lnTo>
                    <a:pt x="174007" y="111756"/>
                  </a:lnTo>
                  <a:lnTo>
                    <a:pt x="179949" y="104245"/>
                  </a:lnTo>
                  <a:lnTo>
                    <a:pt x="185107" y="94952"/>
                  </a:lnTo>
                  <a:lnTo>
                    <a:pt x="189282" y="84273"/>
                  </a:lnTo>
                  <a:lnTo>
                    <a:pt x="192472" y="72669"/>
                  </a:lnTo>
                  <a:lnTo>
                    <a:pt x="195149" y="63816"/>
                  </a:lnTo>
                  <a:lnTo>
                    <a:pt x="197788" y="61776"/>
                  </a:lnTo>
                  <a:lnTo>
                    <a:pt x="200339" y="64783"/>
                  </a:lnTo>
                  <a:lnTo>
                    <a:pt x="203095" y="70649"/>
                  </a:lnTo>
                  <a:lnTo>
                    <a:pt x="206469" y="77810"/>
                  </a:lnTo>
                  <a:lnTo>
                    <a:pt x="210626" y="85406"/>
                  </a:lnTo>
                  <a:lnTo>
                    <a:pt x="215683" y="92890"/>
                  </a:lnTo>
                  <a:lnTo>
                    <a:pt x="221815" y="99810"/>
                  </a:lnTo>
                  <a:lnTo>
                    <a:pt x="228993" y="105994"/>
                  </a:lnTo>
                  <a:lnTo>
                    <a:pt x="236605" y="111145"/>
                  </a:lnTo>
                  <a:lnTo>
                    <a:pt x="244287" y="115127"/>
                  </a:lnTo>
                  <a:lnTo>
                    <a:pt x="252715" y="117170"/>
                  </a:lnTo>
                  <a:lnTo>
                    <a:pt x="263211" y="11613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699335" y="3737616"/>
              <a:ext cx="107349" cy="174454"/>
            </a:xfrm>
            <a:custGeom>
              <a:avLst/>
              <a:gdLst/>
              <a:ahLst/>
              <a:cxnLst/>
              <a:rect l="0" t="0" r="0" b="0"/>
              <a:pathLst>
                <a:path w="107349" h="174454">
                  <a:moveTo>
                    <a:pt x="70903" y="0"/>
                  </a:moveTo>
                  <a:lnTo>
                    <a:pt x="59234" y="2934"/>
                  </a:lnTo>
                  <a:lnTo>
                    <a:pt x="48745" y="5716"/>
                  </a:lnTo>
                  <a:lnTo>
                    <a:pt x="38454" y="8625"/>
                  </a:lnTo>
                  <a:lnTo>
                    <a:pt x="28498" y="12011"/>
                  </a:lnTo>
                  <a:lnTo>
                    <a:pt x="19451" y="16473"/>
                  </a:lnTo>
                  <a:lnTo>
                    <a:pt x="11581" y="22238"/>
                  </a:lnTo>
                  <a:lnTo>
                    <a:pt x="5322" y="29055"/>
                  </a:lnTo>
                  <a:lnTo>
                    <a:pt x="1402" y="36391"/>
                  </a:lnTo>
                  <a:lnTo>
                    <a:pt x="0" y="43874"/>
                  </a:lnTo>
                  <a:lnTo>
                    <a:pt x="991" y="51167"/>
                  </a:lnTo>
                  <a:lnTo>
                    <a:pt x="4232" y="57903"/>
                  </a:lnTo>
                  <a:lnTo>
                    <a:pt x="9412" y="63947"/>
                  </a:lnTo>
                  <a:lnTo>
                    <a:pt x="16294" y="69342"/>
                  </a:lnTo>
                  <a:lnTo>
                    <a:pt x="24799" y="74208"/>
                  </a:lnTo>
                  <a:lnTo>
                    <a:pt x="34728" y="78675"/>
                  </a:lnTo>
                  <a:lnTo>
                    <a:pt x="45476" y="83017"/>
                  </a:lnTo>
                  <a:lnTo>
                    <a:pt x="56149" y="87626"/>
                  </a:lnTo>
                  <a:lnTo>
                    <a:pt x="66250" y="92700"/>
                  </a:lnTo>
                  <a:lnTo>
                    <a:pt x="75658" y="98416"/>
                  </a:lnTo>
                  <a:lnTo>
                    <a:pt x="84437" y="105009"/>
                  </a:lnTo>
                  <a:lnTo>
                    <a:pt x="92695" y="112517"/>
                  </a:lnTo>
                  <a:lnTo>
                    <a:pt x="99901" y="120660"/>
                  </a:lnTo>
                  <a:lnTo>
                    <a:pt x="104933" y="128965"/>
                  </a:lnTo>
                  <a:lnTo>
                    <a:pt x="107348" y="137135"/>
                  </a:lnTo>
                  <a:lnTo>
                    <a:pt x="107173" y="144906"/>
                  </a:lnTo>
                  <a:lnTo>
                    <a:pt x="104548" y="151972"/>
                  </a:lnTo>
                  <a:lnTo>
                    <a:pt x="99813" y="158236"/>
                  </a:lnTo>
                  <a:lnTo>
                    <a:pt x="93246" y="163610"/>
                  </a:lnTo>
                  <a:lnTo>
                    <a:pt x="84959" y="167930"/>
                  </a:lnTo>
                  <a:lnTo>
                    <a:pt x="75180" y="171203"/>
                  </a:lnTo>
                  <a:lnTo>
                    <a:pt x="64433" y="173396"/>
                  </a:lnTo>
                  <a:lnTo>
                    <a:pt x="52202" y="174453"/>
                  </a:lnTo>
                  <a:lnTo>
                    <a:pt x="35184" y="173350"/>
                  </a:lnTo>
                  <a:lnTo>
                    <a:pt x="7732" y="16845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881347" y="3579689"/>
              <a:ext cx="15234" cy="315856"/>
            </a:xfrm>
            <a:custGeom>
              <a:avLst/>
              <a:gdLst/>
              <a:ahLst/>
              <a:cxnLst/>
              <a:rect l="0" t="0" r="0" b="0"/>
              <a:pathLst>
                <a:path w="15234" h="315856">
                  <a:moveTo>
                    <a:pt x="4705" y="0"/>
                  </a:moveTo>
                  <a:lnTo>
                    <a:pt x="4700" y="8669"/>
                  </a:lnTo>
                  <a:lnTo>
                    <a:pt x="4527" y="20844"/>
                  </a:lnTo>
                  <a:lnTo>
                    <a:pt x="3879" y="34373"/>
                  </a:lnTo>
                  <a:lnTo>
                    <a:pt x="2635" y="48393"/>
                  </a:lnTo>
                  <a:lnTo>
                    <a:pt x="1155" y="62898"/>
                  </a:lnTo>
                  <a:lnTo>
                    <a:pt x="155" y="78380"/>
                  </a:lnTo>
                  <a:lnTo>
                    <a:pt x="0" y="95050"/>
                  </a:lnTo>
                  <a:lnTo>
                    <a:pt x="560" y="112668"/>
                  </a:lnTo>
                  <a:lnTo>
                    <a:pt x="1400" y="130726"/>
                  </a:lnTo>
                  <a:lnTo>
                    <a:pt x="2226" y="148872"/>
                  </a:lnTo>
                  <a:lnTo>
                    <a:pt x="2913" y="166786"/>
                  </a:lnTo>
                  <a:lnTo>
                    <a:pt x="3443" y="184115"/>
                  </a:lnTo>
                  <a:lnTo>
                    <a:pt x="3834" y="200725"/>
                  </a:lnTo>
                  <a:lnTo>
                    <a:pt x="4282" y="216505"/>
                  </a:lnTo>
                  <a:lnTo>
                    <a:pt x="5122" y="231270"/>
                  </a:lnTo>
                  <a:lnTo>
                    <a:pt x="6502" y="245016"/>
                  </a:lnTo>
                  <a:lnTo>
                    <a:pt x="8253" y="257823"/>
                  </a:lnTo>
                  <a:lnTo>
                    <a:pt x="10152" y="271230"/>
                  </a:lnTo>
                  <a:lnTo>
                    <a:pt x="12365" y="288651"/>
                  </a:lnTo>
                  <a:lnTo>
                    <a:pt x="15233" y="31585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749181" y="3684974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206429" y="0"/>
                  </a:lnTo>
                  <a:lnTo>
                    <a:pt x="192518" y="0"/>
                  </a:lnTo>
                  <a:lnTo>
                    <a:pt x="178026" y="0"/>
                  </a:lnTo>
                  <a:lnTo>
                    <a:pt x="162997" y="0"/>
                  </a:lnTo>
                  <a:lnTo>
                    <a:pt x="147820" y="0"/>
                  </a:lnTo>
                  <a:lnTo>
                    <a:pt x="132749" y="0"/>
                  </a:lnTo>
                  <a:lnTo>
                    <a:pt x="117711" y="0"/>
                  </a:lnTo>
                  <a:lnTo>
                    <a:pt x="102404" y="0"/>
                  </a:lnTo>
                  <a:lnTo>
                    <a:pt x="86675" y="0"/>
                  </a:lnTo>
                  <a:lnTo>
                    <a:pt x="70896" y="0"/>
                  </a:lnTo>
                  <a:lnTo>
                    <a:pt x="54112" y="0"/>
                  </a:lnTo>
                  <a:lnTo>
                    <a:pt x="326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160962" y="3769202"/>
              <a:ext cx="118688" cy="118847"/>
            </a:xfrm>
            <a:custGeom>
              <a:avLst/>
              <a:gdLst/>
              <a:ahLst/>
              <a:cxnLst/>
              <a:rect l="0" t="0" r="0" b="0"/>
              <a:pathLst>
                <a:path w="118688" h="118847">
                  <a:moveTo>
                    <a:pt x="51473" y="31585"/>
                  </a:moveTo>
                  <a:lnTo>
                    <a:pt x="45294" y="26079"/>
                  </a:lnTo>
                  <a:lnTo>
                    <a:pt x="37836" y="23852"/>
                  </a:lnTo>
                  <a:lnTo>
                    <a:pt x="30185" y="24615"/>
                  </a:lnTo>
                  <a:lnTo>
                    <a:pt x="22886" y="27834"/>
                  </a:lnTo>
                  <a:lnTo>
                    <a:pt x="15849" y="33049"/>
                  </a:lnTo>
                  <a:lnTo>
                    <a:pt x="9425" y="39807"/>
                  </a:lnTo>
                  <a:lnTo>
                    <a:pt x="4452" y="47708"/>
                  </a:lnTo>
                  <a:lnTo>
                    <a:pt x="1292" y="56427"/>
                  </a:lnTo>
                  <a:lnTo>
                    <a:pt x="0" y="65721"/>
                  </a:lnTo>
                  <a:lnTo>
                    <a:pt x="578" y="75413"/>
                  </a:lnTo>
                  <a:lnTo>
                    <a:pt x="2835" y="85363"/>
                  </a:lnTo>
                  <a:lnTo>
                    <a:pt x="6945" y="94993"/>
                  </a:lnTo>
                  <a:lnTo>
                    <a:pt x="13501" y="103322"/>
                  </a:lnTo>
                  <a:lnTo>
                    <a:pt x="22605" y="109915"/>
                  </a:lnTo>
                  <a:lnTo>
                    <a:pt x="33614" y="114680"/>
                  </a:lnTo>
                  <a:lnTo>
                    <a:pt x="45451" y="117594"/>
                  </a:lnTo>
                  <a:lnTo>
                    <a:pt x="57404" y="118846"/>
                  </a:lnTo>
                  <a:lnTo>
                    <a:pt x="69000" y="118587"/>
                  </a:lnTo>
                  <a:lnTo>
                    <a:pt x="79854" y="116835"/>
                  </a:lnTo>
                  <a:lnTo>
                    <a:pt x="89842" y="113728"/>
                  </a:lnTo>
                  <a:lnTo>
                    <a:pt x="98716" y="109186"/>
                  </a:lnTo>
                  <a:lnTo>
                    <a:pt x="106014" y="102859"/>
                  </a:lnTo>
                  <a:lnTo>
                    <a:pt x="111627" y="94715"/>
                  </a:lnTo>
                  <a:lnTo>
                    <a:pt x="115584" y="85161"/>
                  </a:lnTo>
                  <a:lnTo>
                    <a:pt x="117884" y="74840"/>
                  </a:lnTo>
                  <a:lnTo>
                    <a:pt x="118687" y="64201"/>
                  </a:lnTo>
                  <a:lnTo>
                    <a:pt x="118111" y="53636"/>
                  </a:lnTo>
                  <a:lnTo>
                    <a:pt x="116137" y="43550"/>
                  </a:lnTo>
                  <a:lnTo>
                    <a:pt x="112885" y="34113"/>
                  </a:lnTo>
                  <a:lnTo>
                    <a:pt x="108509" y="25597"/>
                  </a:lnTo>
                  <a:lnTo>
                    <a:pt x="102474" y="17640"/>
                  </a:lnTo>
                  <a:lnTo>
                    <a:pt x="92014" y="9543"/>
                  </a:lnTo>
                  <a:lnTo>
                    <a:pt x="7253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311151" y="3527046"/>
              <a:ext cx="90798" cy="357970"/>
            </a:xfrm>
            <a:custGeom>
              <a:avLst/>
              <a:gdLst/>
              <a:ahLst/>
              <a:cxnLst/>
              <a:rect l="0" t="0" r="0" b="0"/>
              <a:pathLst>
                <a:path w="90798" h="357970">
                  <a:moveTo>
                    <a:pt x="27626" y="357969"/>
                  </a:moveTo>
                  <a:lnTo>
                    <a:pt x="27627" y="346234"/>
                  </a:lnTo>
                  <a:lnTo>
                    <a:pt x="27627" y="335105"/>
                  </a:lnTo>
                  <a:lnTo>
                    <a:pt x="27627" y="323507"/>
                  </a:lnTo>
                  <a:lnTo>
                    <a:pt x="27627" y="311346"/>
                  </a:lnTo>
                  <a:lnTo>
                    <a:pt x="27627" y="298685"/>
                  </a:lnTo>
                  <a:lnTo>
                    <a:pt x="27623" y="285630"/>
                  </a:lnTo>
                  <a:lnTo>
                    <a:pt x="27449" y="272277"/>
                  </a:lnTo>
                  <a:lnTo>
                    <a:pt x="26800" y="258712"/>
                  </a:lnTo>
                  <a:lnTo>
                    <a:pt x="25552" y="244997"/>
                  </a:lnTo>
                  <a:lnTo>
                    <a:pt x="23900" y="231178"/>
                  </a:lnTo>
                  <a:lnTo>
                    <a:pt x="22251" y="217288"/>
                  </a:lnTo>
                  <a:lnTo>
                    <a:pt x="20845" y="203349"/>
                  </a:lnTo>
                  <a:lnTo>
                    <a:pt x="19578" y="189378"/>
                  </a:lnTo>
                  <a:lnTo>
                    <a:pt x="18122" y="175385"/>
                  </a:lnTo>
                  <a:lnTo>
                    <a:pt x="16291" y="161377"/>
                  </a:lnTo>
                  <a:lnTo>
                    <a:pt x="14060" y="147359"/>
                  </a:lnTo>
                  <a:lnTo>
                    <a:pt x="11483" y="133334"/>
                  </a:lnTo>
                  <a:lnTo>
                    <a:pt x="8641" y="119305"/>
                  </a:lnTo>
                  <a:lnTo>
                    <a:pt x="5765" y="105273"/>
                  </a:lnTo>
                  <a:lnTo>
                    <a:pt x="3222" y="91239"/>
                  </a:lnTo>
                  <a:lnTo>
                    <a:pt x="1192" y="77213"/>
                  </a:lnTo>
                  <a:lnTo>
                    <a:pt x="0" y="63523"/>
                  </a:lnTo>
                  <a:lnTo>
                    <a:pt x="182" y="50782"/>
                  </a:lnTo>
                  <a:lnTo>
                    <a:pt x="1911" y="39260"/>
                  </a:lnTo>
                  <a:lnTo>
                    <a:pt x="5361" y="29220"/>
                  </a:lnTo>
                  <a:lnTo>
                    <a:pt x="10876" y="21072"/>
                  </a:lnTo>
                  <a:lnTo>
                    <a:pt x="18434" y="14852"/>
                  </a:lnTo>
                  <a:lnTo>
                    <a:pt x="27702" y="10293"/>
                  </a:lnTo>
                  <a:lnTo>
                    <a:pt x="39434" y="6557"/>
                  </a:lnTo>
                  <a:lnTo>
                    <a:pt x="58012" y="3314"/>
                  </a:lnTo>
                  <a:lnTo>
                    <a:pt x="90797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265077" y="3727088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104079" y="0"/>
                  </a:lnTo>
                  <a:lnTo>
                    <a:pt x="92950" y="0"/>
                  </a:lnTo>
                  <a:lnTo>
                    <a:pt x="81357" y="0"/>
                  </a:lnTo>
                  <a:lnTo>
                    <a:pt x="69236" y="0"/>
                  </a:lnTo>
                  <a:lnTo>
                    <a:pt x="55217" y="0"/>
                  </a:lnTo>
                  <a:lnTo>
                    <a:pt x="347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591461" y="3611274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5" y="38457"/>
                  </a:lnTo>
                  <a:lnTo>
                    <a:pt x="179" y="53819"/>
                  </a:lnTo>
                  <a:lnTo>
                    <a:pt x="826" y="69166"/>
                  </a:lnTo>
                  <a:lnTo>
                    <a:pt x="2079" y="83805"/>
                  </a:lnTo>
                  <a:lnTo>
                    <a:pt x="3904" y="97874"/>
                  </a:lnTo>
                  <a:lnTo>
                    <a:pt x="6202" y="112060"/>
                  </a:lnTo>
                  <a:lnTo>
                    <a:pt x="8848" y="126785"/>
                  </a:lnTo>
                  <a:lnTo>
                    <a:pt x="11421" y="142147"/>
                  </a:lnTo>
                  <a:lnTo>
                    <a:pt x="13229" y="158086"/>
                  </a:lnTo>
                  <a:lnTo>
                    <a:pt x="13965" y="174480"/>
                  </a:lnTo>
                  <a:lnTo>
                    <a:pt x="13983" y="191052"/>
                  </a:lnTo>
                  <a:lnTo>
                    <a:pt x="14071" y="207396"/>
                  </a:lnTo>
                  <a:lnTo>
                    <a:pt x="14690" y="223303"/>
                  </a:lnTo>
                  <a:lnTo>
                    <a:pt x="15993" y="238533"/>
                  </a:lnTo>
                  <a:lnTo>
                    <a:pt x="18220" y="254431"/>
                  </a:lnTo>
                  <a:lnTo>
                    <a:pt x="22690" y="274631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528290" y="3737616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31586"/>
                  </a:moveTo>
                  <a:lnTo>
                    <a:pt x="141398" y="25852"/>
                  </a:lnTo>
                  <a:lnTo>
                    <a:pt x="134551" y="21568"/>
                  </a:lnTo>
                  <a:lnTo>
                    <a:pt x="126160" y="18357"/>
                  </a:lnTo>
                  <a:lnTo>
                    <a:pt x="116360" y="15824"/>
                  </a:lnTo>
                  <a:lnTo>
                    <a:pt x="105397" y="13479"/>
                  </a:lnTo>
                  <a:lnTo>
                    <a:pt x="93537" y="11035"/>
                  </a:lnTo>
                  <a:lnTo>
                    <a:pt x="81013" y="8554"/>
                  </a:lnTo>
                  <a:lnTo>
                    <a:pt x="68017" y="6337"/>
                  </a:lnTo>
                  <a:lnTo>
                    <a:pt x="54706" y="4548"/>
                  </a:lnTo>
                  <a:lnTo>
                    <a:pt x="41793" y="3189"/>
                  </a:lnTo>
                  <a:lnTo>
                    <a:pt x="29270" y="2057"/>
                  </a:lnTo>
                  <a:lnTo>
                    <a:pt x="16042" y="10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681605" y="3537575"/>
              <a:ext cx="288883" cy="431669"/>
            </a:xfrm>
            <a:custGeom>
              <a:avLst/>
              <a:gdLst/>
              <a:ahLst/>
              <a:cxnLst/>
              <a:rect l="0" t="0" r="0" b="0"/>
              <a:pathLst>
                <a:path w="288883" h="431669">
                  <a:moveTo>
                    <a:pt x="4613" y="0"/>
                  </a:moveTo>
                  <a:lnTo>
                    <a:pt x="1813" y="11735"/>
                  </a:lnTo>
                  <a:lnTo>
                    <a:pt x="311" y="22863"/>
                  </a:lnTo>
                  <a:lnTo>
                    <a:pt x="0" y="34471"/>
                  </a:lnTo>
                  <a:lnTo>
                    <a:pt x="507" y="46978"/>
                  </a:lnTo>
                  <a:lnTo>
                    <a:pt x="1326" y="60935"/>
                  </a:lnTo>
                  <a:lnTo>
                    <a:pt x="2146" y="76484"/>
                  </a:lnTo>
                  <a:lnTo>
                    <a:pt x="3003" y="92968"/>
                  </a:lnTo>
                  <a:lnTo>
                    <a:pt x="4178" y="109181"/>
                  </a:lnTo>
                  <a:lnTo>
                    <a:pt x="5812" y="124463"/>
                  </a:lnTo>
                  <a:lnTo>
                    <a:pt x="7740" y="139161"/>
                  </a:lnTo>
                  <a:lnTo>
                    <a:pt x="9580" y="154315"/>
                  </a:lnTo>
                  <a:lnTo>
                    <a:pt x="11119" y="170509"/>
                  </a:lnTo>
                  <a:lnTo>
                    <a:pt x="12475" y="187675"/>
                  </a:lnTo>
                  <a:lnTo>
                    <a:pt x="13992" y="205364"/>
                  </a:lnTo>
                  <a:lnTo>
                    <a:pt x="15864" y="223231"/>
                  </a:lnTo>
                  <a:lnTo>
                    <a:pt x="18123" y="240942"/>
                  </a:lnTo>
                  <a:lnTo>
                    <a:pt x="20718" y="258126"/>
                  </a:lnTo>
                  <a:lnTo>
                    <a:pt x="23573" y="274641"/>
                  </a:lnTo>
                  <a:lnTo>
                    <a:pt x="26457" y="290525"/>
                  </a:lnTo>
                  <a:lnTo>
                    <a:pt x="29006" y="305891"/>
                  </a:lnTo>
                  <a:lnTo>
                    <a:pt x="31048" y="320771"/>
                  </a:lnTo>
                  <a:lnTo>
                    <a:pt x="32543" y="332029"/>
                  </a:lnTo>
                  <a:lnTo>
                    <a:pt x="33250" y="335894"/>
                  </a:lnTo>
                  <a:lnTo>
                    <a:pt x="32889" y="334039"/>
                  </a:lnTo>
                  <a:lnTo>
                    <a:pt x="31758" y="328502"/>
                  </a:lnTo>
                  <a:lnTo>
                    <a:pt x="30407" y="320424"/>
                  </a:lnTo>
                  <a:lnTo>
                    <a:pt x="29182" y="310535"/>
                  </a:lnTo>
                  <a:lnTo>
                    <a:pt x="28532" y="299522"/>
                  </a:lnTo>
                  <a:lnTo>
                    <a:pt x="29078" y="288081"/>
                  </a:lnTo>
                  <a:lnTo>
                    <a:pt x="31045" y="276628"/>
                  </a:lnTo>
                  <a:lnTo>
                    <a:pt x="34486" y="265653"/>
                  </a:lnTo>
                  <a:lnTo>
                    <a:pt x="39460" y="255809"/>
                  </a:lnTo>
                  <a:lnTo>
                    <a:pt x="45838" y="247351"/>
                  </a:lnTo>
                  <a:lnTo>
                    <a:pt x="53203" y="240670"/>
                  </a:lnTo>
                  <a:lnTo>
                    <a:pt x="60977" y="236456"/>
                  </a:lnTo>
                  <a:lnTo>
                    <a:pt x="68786" y="234849"/>
                  </a:lnTo>
                  <a:lnTo>
                    <a:pt x="76314" y="235701"/>
                  </a:lnTo>
                  <a:lnTo>
                    <a:pt x="83217" y="238848"/>
                  </a:lnTo>
                  <a:lnTo>
                    <a:pt x="89375" y="243961"/>
                  </a:lnTo>
                  <a:lnTo>
                    <a:pt x="94848" y="250627"/>
                  </a:lnTo>
                  <a:lnTo>
                    <a:pt x="99766" y="258454"/>
                  </a:lnTo>
                  <a:lnTo>
                    <a:pt x="104265" y="267120"/>
                  </a:lnTo>
                  <a:lnTo>
                    <a:pt x="108458" y="276376"/>
                  </a:lnTo>
                  <a:lnTo>
                    <a:pt x="112436" y="286041"/>
                  </a:lnTo>
                  <a:lnTo>
                    <a:pt x="116264" y="295986"/>
                  </a:lnTo>
                  <a:lnTo>
                    <a:pt x="119988" y="306122"/>
                  </a:lnTo>
                  <a:lnTo>
                    <a:pt x="123643" y="316387"/>
                  </a:lnTo>
                  <a:lnTo>
                    <a:pt x="127255" y="326668"/>
                  </a:lnTo>
                  <a:lnTo>
                    <a:pt x="131033" y="334453"/>
                  </a:lnTo>
                  <a:lnTo>
                    <a:pt x="134972" y="336759"/>
                  </a:lnTo>
                  <a:lnTo>
                    <a:pt x="138844" y="334857"/>
                  </a:lnTo>
                  <a:lnTo>
                    <a:pt x="142991" y="330525"/>
                  </a:lnTo>
                  <a:lnTo>
                    <a:pt x="147986" y="325231"/>
                  </a:lnTo>
                  <a:lnTo>
                    <a:pt x="154487" y="320220"/>
                  </a:lnTo>
                  <a:lnTo>
                    <a:pt x="162680" y="316071"/>
                  </a:lnTo>
                  <a:lnTo>
                    <a:pt x="172233" y="312724"/>
                  </a:lnTo>
                  <a:lnTo>
                    <a:pt x="182538" y="309753"/>
                  </a:lnTo>
                  <a:lnTo>
                    <a:pt x="193162" y="306848"/>
                  </a:lnTo>
                  <a:lnTo>
                    <a:pt x="203882" y="303872"/>
                  </a:lnTo>
                  <a:lnTo>
                    <a:pt x="214604" y="300783"/>
                  </a:lnTo>
                  <a:lnTo>
                    <a:pt x="225284" y="297577"/>
                  </a:lnTo>
                  <a:lnTo>
                    <a:pt x="235591" y="293946"/>
                  </a:lnTo>
                  <a:lnTo>
                    <a:pt x="244913" y="289298"/>
                  </a:lnTo>
                  <a:lnTo>
                    <a:pt x="252990" y="283391"/>
                  </a:lnTo>
                  <a:lnTo>
                    <a:pt x="259566" y="276305"/>
                  </a:lnTo>
                  <a:lnTo>
                    <a:pt x="264236" y="268253"/>
                  </a:lnTo>
                  <a:lnTo>
                    <a:pt x="266958" y="259475"/>
                  </a:lnTo>
                  <a:lnTo>
                    <a:pt x="267667" y="250498"/>
                  </a:lnTo>
                  <a:lnTo>
                    <a:pt x="266107" y="242091"/>
                  </a:lnTo>
                  <a:lnTo>
                    <a:pt x="262354" y="234640"/>
                  </a:lnTo>
                  <a:lnTo>
                    <a:pt x="256754" y="228488"/>
                  </a:lnTo>
                  <a:lnTo>
                    <a:pt x="249715" y="224104"/>
                  </a:lnTo>
                  <a:lnTo>
                    <a:pt x="241619" y="221570"/>
                  </a:lnTo>
                  <a:lnTo>
                    <a:pt x="232932" y="220818"/>
                  </a:lnTo>
                  <a:lnTo>
                    <a:pt x="224190" y="221817"/>
                  </a:lnTo>
                  <a:lnTo>
                    <a:pt x="215690" y="224377"/>
                  </a:lnTo>
                  <a:lnTo>
                    <a:pt x="207679" y="228365"/>
                  </a:lnTo>
                  <a:lnTo>
                    <a:pt x="200445" y="233782"/>
                  </a:lnTo>
                  <a:lnTo>
                    <a:pt x="194061" y="240496"/>
                  </a:lnTo>
                  <a:lnTo>
                    <a:pt x="188432" y="248274"/>
                  </a:lnTo>
                  <a:lnTo>
                    <a:pt x="183409" y="256865"/>
                  </a:lnTo>
                  <a:lnTo>
                    <a:pt x="178850" y="266050"/>
                  </a:lnTo>
                  <a:lnTo>
                    <a:pt x="174956" y="275658"/>
                  </a:lnTo>
                  <a:lnTo>
                    <a:pt x="172244" y="285560"/>
                  </a:lnTo>
                  <a:lnTo>
                    <a:pt x="170902" y="295668"/>
                  </a:lnTo>
                  <a:lnTo>
                    <a:pt x="170815" y="306084"/>
                  </a:lnTo>
                  <a:lnTo>
                    <a:pt x="171744" y="317069"/>
                  </a:lnTo>
                  <a:lnTo>
                    <a:pt x="173449" y="328718"/>
                  </a:lnTo>
                  <a:lnTo>
                    <a:pt x="175880" y="340813"/>
                  </a:lnTo>
                  <a:lnTo>
                    <a:pt x="179180" y="352932"/>
                  </a:lnTo>
                  <a:lnTo>
                    <a:pt x="183370" y="364815"/>
                  </a:lnTo>
                  <a:lnTo>
                    <a:pt x="188658" y="376065"/>
                  </a:lnTo>
                  <a:lnTo>
                    <a:pt x="195496" y="386088"/>
                  </a:lnTo>
                  <a:lnTo>
                    <a:pt x="203990" y="394677"/>
                  </a:lnTo>
                  <a:lnTo>
                    <a:pt x="213950" y="401951"/>
                  </a:lnTo>
                  <a:lnTo>
                    <a:pt x="225077" y="408161"/>
                  </a:lnTo>
                  <a:lnTo>
                    <a:pt x="237063" y="413561"/>
                  </a:lnTo>
                  <a:lnTo>
                    <a:pt x="249050" y="418222"/>
                  </a:lnTo>
                  <a:lnTo>
                    <a:pt x="260836" y="422487"/>
                  </a:lnTo>
                  <a:lnTo>
                    <a:pt x="273448" y="426736"/>
                  </a:lnTo>
                  <a:lnTo>
                    <a:pt x="288882" y="43166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770535" y="4148203"/>
              <a:ext cx="199331" cy="400812"/>
            </a:xfrm>
            <a:custGeom>
              <a:avLst/>
              <a:gdLst/>
              <a:ahLst/>
              <a:cxnLst/>
              <a:rect l="0" t="0" r="0" b="0"/>
              <a:pathLst>
                <a:path w="199331" h="400812">
                  <a:moveTo>
                    <a:pt x="167745" y="21082"/>
                  </a:moveTo>
                  <a:lnTo>
                    <a:pt x="161810" y="15281"/>
                  </a:lnTo>
                  <a:lnTo>
                    <a:pt x="155605" y="10357"/>
                  </a:lnTo>
                  <a:lnTo>
                    <a:pt x="148509" y="5868"/>
                  </a:lnTo>
                  <a:lnTo>
                    <a:pt x="140569" y="2166"/>
                  </a:lnTo>
                  <a:lnTo>
                    <a:pt x="131923" y="97"/>
                  </a:lnTo>
                  <a:lnTo>
                    <a:pt x="122733" y="0"/>
                  </a:lnTo>
                  <a:lnTo>
                    <a:pt x="113306" y="1897"/>
                  </a:lnTo>
                  <a:lnTo>
                    <a:pt x="104065" y="5759"/>
                  </a:lnTo>
                  <a:lnTo>
                    <a:pt x="95225" y="11358"/>
                  </a:lnTo>
                  <a:lnTo>
                    <a:pt x="86818" y="18353"/>
                  </a:lnTo>
                  <a:lnTo>
                    <a:pt x="78784" y="26403"/>
                  </a:lnTo>
                  <a:lnTo>
                    <a:pt x="71051" y="35217"/>
                  </a:lnTo>
                  <a:lnTo>
                    <a:pt x="63703" y="44572"/>
                  </a:lnTo>
                  <a:lnTo>
                    <a:pt x="56987" y="54304"/>
                  </a:lnTo>
                  <a:lnTo>
                    <a:pt x="50981" y="64298"/>
                  </a:lnTo>
                  <a:lnTo>
                    <a:pt x="45456" y="74637"/>
                  </a:lnTo>
                  <a:lnTo>
                    <a:pt x="39977" y="85571"/>
                  </a:lnTo>
                  <a:lnTo>
                    <a:pt x="34293" y="97194"/>
                  </a:lnTo>
                  <a:lnTo>
                    <a:pt x="28491" y="109611"/>
                  </a:lnTo>
                  <a:lnTo>
                    <a:pt x="22896" y="123012"/>
                  </a:lnTo>
                  <a:lnTo>
                    <a:pt x="17692" y="137401"/>
                  </a:lnTo>
                  <a:lnTo>
                    <a:pt x="13062" y="152641"/>
                  </a:lnTo>
                  <a:lnTo>
                    <a:pt x="9258" y="168548"/>
                  </a:lnTo>
                  <a:lnTo>
                    <a:pt x="6331" y="184947"/>
                  </a:lnTo>
                  <a:lnTo>
                    <a:pt x="4182" y="201535"/>
                  </a:lnTo>
                  <a:lnTo>
                    <a:pt x="2649" y="217897"/>
                  </a:lnTo>
                  <a:lnTo>
                    <a:pt x="1577" y="233827"/>
                  </a:lnTo>
                  <a:lnTo>
                    <a:pt x="838" y="249304"/>
                  </a:lnTo>
                  <a:lnTo>
                    <a:pt x="333" y="264390"/>
                  </a:lnTo>
                  <a:lnTo>
                    <a:pt x="0" y="279170"/>
                  </a:lnTo>
                  <a:lnTo>
                    <a:pt x="115" y="293725"/>
                  </a:lnTo>
                  <a:lnTo>
                    <a:pt x="1256" y="308118"/>
                  </a:lnTo>
                  <a:lnTo>
                    <a:pt x="3658" y="322390"/>
                  </a:lnTo>
                  <a:lnTo>
                    <a:pt x="7238" y="336246"/>
                  </a:lnTo>
                  <a:lnTo>
                    <a:pt x="11785" y="349098"/>
                  </a:lnTo>
                  <a:lnTo>
                    <a:pt x="17070" y="360699"/>
                  </a:lnTo>
                  <a:lnTo>
                    <a:pt x="23058" y="370963"/>
                  </a:lnTo>
                  <a:lnTo>
                    <a:pt x="29902" y="379793"/>
                  </a:lnTo>
                  <a:lnTo>
                    <a:pt x="37619" y="387279"/>
                  </a:lnTo>
                  <a:lnTo>
                    <a:pt x="46257" y="393325"/>
                  </a:lnTo>
                  <a:lnTo>
                    <a:pt x="55966" y="397571"/>
                  </a:lnTo>
                  <a:lnTo>
                    <a:pt x="66718" y="399985"/>
                  </a:lnTo>
                  <a:lnTo>
                    <a:pt x="78194" y="400811"/>
                  </a:lnTo>
                  <a:lnTo>
                    <a:pt x="89888" y="400387"/>
                  </a:lnTo>
                  <a:lnTo>
                    <a:pt x="101488" y="399026"/>
                  </a:lnTo>
                  <a:lnTo>
                    <a:pt x="112717" y="396826"/>
                  </a:lnTo>
                  <a:lnTo>
                    <a:pt x="123256" y="393680"/>
                  </a:lnTo>
                  <a:lnTo>
                    <a:pt x="133010" y="389604"/>
                  </a:lnTo>
                  <a:lnTo>
                    <a:pt x="142051" y="384732"/>
                  </a:lnTo>
                  <a:lnTo>
                    <a:pt x="150518" y="379238"/>
                  </a:lnTo>
                  <a:lnTo>
                    <a:pt x="158547" y="373286"/>
                  </a:lnTo>
                  <a:lnTo>
                    <a:pt x="166150" y="367119"/>
                  </a:lnTo>
                  <a:lnTo>
                    <a:pt x="174057" y="360346"/>
                  </a:lnTo>
                  <a:lnTo>
                    <a:pt x="184087" y="351260"/>
                  </a:lnTo>
                  <a:lnTo>
                    <a:pt x="199330" y="33693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016546" y="4369326"/>
              <a:ext cx="113369" cy="157163"/>
            </a:xfrm>
            <a:custGeom>
              <a:avLst/>
              <a:gdLst/>
              <a:ahLst/>
              <a:cxnLst/>
              <a:rect l="0" t="0" r="0" b="0"/>
              <a:pathLst>
                <a:path w="113369" h="157163">
                  <a:moveTo>
                    <a:pt x="69133" y="21057"/>
                  </a:moveTo>
                  <a:lnTo>
                    <a:pt x="57533" y="21258"/>
                  </a:lnTo>
                  <a:lnTo>
                    <a:pt x="47683" y="23179"/>
                  </a:lnTo>
                  <a:lnTo>
                    <a:pt x="38683" y="27068"/>
                  </a:lnTo>
                  <a:lnTo>
                    <a:pt x="30414" y="32647"/>
                  </a:lnTo>
                  <a:lnTo>
                    <a:pt x="23035" y="39597"/>
                  </a:lnTo>
                  <a:lnTo>
                    <a:pt x="16569" y="47601"/>
                  </a:lnTo>
                  <a:lnTo>
                    <a:pt x="11063" y="56545"/>
                  </a:lnTo>
                  <a:lnTo>
                    <a:pt x="6657" y="66514"/>
                  </a:lnTo>
                  <a:lnTo>
                    <a:pt x="3326" y="77474"/>
                  </a:lnTo>
                  <a:lnTo>
                    <a:pt x="1072" y="89271"/>
                  </a:lnTo>
                  <a:lnTo>
                    <a:pt x="0" y="101720"/>
                  </a:lnTo>
                  <a:lnTo>
                    <a:pt x="69" y="114635"/>
                  </a:lnTo>
                  <a:lnTo>
                    <a:pt x="1589" y="127221"/>
                  </a:lnTo>
                  <a:lnTo>
                    <a:pt x="5271" y="138147"/>
                  </a:lnTo>
                  <a:lnTo>
                    <a:pt x="11300" y="146812"/>
                  </a:lnTo>
                  <a:lnTo>
                    <a:pt x="19266" y="152965"/>
                  </a:lnTo>
                  <a:lnTo>
                    <a:pt x="28438" y="156361"/>
                  </a:lnTo>
                  <a:lnTo>
                    <a:pt x="38267" y="157162"/>
                  </a:lnTo>
                  <a:lnTo>
                    <a:pt x="48271" y="155804"/>
                  </a:lnTo>
                  <a:lnTo>
                    <a:pt x="57971" y="152783"/>
                  </a:lnTo>
                  <a:lnTo>
                    <a:pt x="67149" y="148536"/>
                  </a:lnTo>
                  <a:lnTo>
                    <a:pt x="75633" y="143250"/>
                  </a:lnTo>
                  <a:lnTo>
                    <a:pt x="83192" y="136881"/>
                  </a:lnTo>
                  <a:lnTo>
                    <a:pt x="89799" y="129487"/>
                  </a:lnTo>
                  <a:lnTo>
                    <a:pt x="95576" y="121234"/>
                  </a:lnTo>
                  <a:lnTo>
                    <a:pt x="100700" y="112316"/>
                  </a:lnTo>
                  <a:lnTo>
                    <a:pt x="105327" y="102909"/>
                  </a:lnTo>
                  <a:lnTo>
                    <a:pt x="109267" y="93150"/>
                  </a:lnTo>
                  <a:lnTo>
                    <a:pt x="112010" y="83147"/>
                  </a:lnTo>
                  <a:lnTo>
                    <a:pt x="113368" y="72973"/>
                  </a:lnTo>
                  <a:lnTo>
                    <a:pt x="113295" y="62684"/>
                  </a:lnTo>
                  <a:lnTo>
                    <a:pt x="111726" y="52317"/>
                  </a:lnTo>
                  <a:lnTo>
                    <a:pt x="108784" y="41910"/>
                  </a:lnTo>
                  <a:lnTo>
                    <a:pt x="104830" y="31936"/>
                  </a:lnTo>
                  <a:lnTo>
                    <a:pt x="99874" y="22318"/>
                  </a:lnTo>
                  <a:lnTo>
                    <a:pt x="92367" y="12210"/>
                  </a:lnTo>
                  <a:lnTo>
                    <a:pt x="79661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159378" y="4382818"/>
              <a:ext cx="103441" cy="154965"/>
            </a:xfrm>
            <a:custGeom>
              <a:avLst/>
              <a:gdLst/>
              <a:ahLst/>
              <a:cxnLst/>
              <a:rect l="0" t="0" r="0" b="0"/>
              <a:pathLst>
                <a:path w="103441" h="154965">
                  <a:moveTo>
                    <a:pt x="0" y="70736"/>
                  </a:moveTo>
                  <a:lnTo>
                    <a:pt x="67" y="82404"/>
                  </a:lnTo>
                  <a:lnTo>
                    <a:pt x="707" y="92893"/>
                  </a:lnTo>
                  <a:lnTo>
                    <a:pt x="1984" y="103124"/>
                  </a:lnTo>
                  <a:lnTo>
                    <a:pt x="3132" y="110776"/>
                  </a:lnTo>
                  <a:lnTo>
                    <a:pt x="3308" y="112604"/>
                  </a:lnTo>
                  <a:lnTo>
                    <a:pt x="2879" y="109308"/>
                  </a:lnTo>
                  <a:lnTo>
                    <a:pt x="2271" y="102402"/>
                  </a:lnTo>
                  <a:lnTo>
                    <a:pt x="1863" y="93247"/>
                  </a:lnTo>
                  <a:lnTo>
                    <a:pt x="2036" y="82970"/>
                  </a:lnTo>
                  <a:lnTo>
                    <a:pt x="2929" y="72246"/>
                  </a:lnTo>
                  <a:lnTo>
                    <a:pt x="4492" y="61400"/>
                  </a:lnTo>
                  <a:lnTo>
                    <a:pt x="6603" y="50566"/>
                  </a:lnTo>
                  <a:lnTo>
                    <a:pt x="9139" y="39797"/>
                  </a:lnTo>
                  <a:lnTo>
                    <a:pt x="12315" y="29424"/>
                  </a:lnTo>
                  <a:lnTo>
                    <a:pt x="16656" y="20055"/>
                  </a:lnTo>
                  <a:lnTo>
                    <a:pt x="22351" y="11948"/>
                  </a:lnTo>
                  <a:lnTo>
                    <a:pt x="29125" y="5522"/>
                  </a:lnTo>
                  <a:lnTo>
                    <a:pt x="36434" y="1484"/>
                  </a:lnTo>
                  <a:lnTo>
                    <a:pt x="43906" y="0"/>
                  </a:lnTo>
                  <a:lnTo>
                    <a:pt x="51362" y="937"/>
                  </a:lnTo>
                  <a:lnTo>
                    <a:pt x="58741" y="4140"/>
                  </a:lnTo>
                  <a:lnTo>
                    <a:pt x="66029" y="9292"/>
                  </a:lnTo>
                  <a:lnTo>
                    <a:pt x="73075" y="15984"/>
                  </a:lnTo>
                  <a:lnTo>
                    <a:pt x="79586" y="23829"/>
                  </a:lnTo>
                  <a:lnTo>
                    <a:pt x="85446" y="32511"/>
                  </a:lnTo>
                  <a:lnTo>
                    <a:pt x="90533" y="41947"/>
                  </a:lnTo>
                  <a:lnTo>
                    <a:pt x="94655" y="52265"/>
                  </a:lnTo>
                  <a:lnTo>
                    <a:pt x="97796" y="63468"/>
                  </a:lnTo>
                  <a:lnTo>
                    <a:pt x="100091" y="75431"/>
                  </a:lnTo>
                  <a:lnTo>
                    <a:pt x="101723" y="87995"/>
                  </a:lnTo>
                  <a:lnTo>
                    <a:pt x="102857" y="100985"/>
                  </a:lnTo>
                  <a:lnTo>
                    <a:pt x="103440" y="113671"/>
                  </a:lnTo>
                  <a:lnTo>
                    <a:pt x="103160" y="126009"/>
                  </a:lnTo>
                  <a:lnTo>
                    <a:pt x="100876" y="139081"/>
                  </a:lnTo>
                  <a:lnTo>
                    <a:pt x="94756" y="15496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327834" y="4179813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7661" y="11802"/>
                  </a:lnTo>
                  <a:lnTo>
                    <a:pt x="5519" y="23571"/>
                  </a:lnTo>
                  <a:lnTo>
                    <a:pt x="3917" y="36471"/>
                  </a:lnTo>
                  <a:lnTo>
                    <a:pt x="2736" y="50665"/>
                  </a:lnTo>
                  <a:lnTo>
                    <a:pt x="1887" y="66289"/>
                  </a:lnTo>
                  <a:lnTo>
                    <a:pt x="1289" y="83265"/>
                  </a:lnTo>
                  <a:lnTo>
                    <a:pt x="876" y="101366"/>
                  </a:lnTo>
                  <a:lnTo>
                    <a:pt x="591" y="120335"/>
                  </a:lnTo>
                  <a:lnTo>
                    <a:pt x="398" y="139937"/>
                  </a:lnTo>
                  <a:lnTo>
                    <a:pt x="267" y="159825"/>
                  </a:lnTo>
                  <a:lnTo>
                    <a:pt x="179" y="179556"/>
                  </a:lnTo>
                  <a:lnTo>
                    <a:pt x="120" y="198901"/>
                  </a:lnTo>
                  <a:lnTo>
                    <a:pt x="81" y="217823"/>
                  </a:lnTo>
                  <a:lnTo>
                    <a:pt x="54" y="236375"/>
                  </a:lnTo>
                  <a:lnTo>
                    <a:pt x="36" y="254628"/>
                  </a:lnTo>
                  <a:lnTo>
                    <a:pt x="24" y="272476"/>
                  </a:lnTo>
                  <a:lnTo>
                    <a:pt x="14" y="291702"/>
                  </a:lnTo>
                  <a:lnTo>
                    <a:pt x="7" y="31735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222549" y="431668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9654" y="2800"/>
                  </a:lnTo>
                  <a:lnTo>
                    <a:pt x="151307" y="4301"/>
                  </a:lnTo>
                  <a:lnTo>
                    <a:pt x="142599" y="4612"/>
                  </a:lnTo>
                  <a:lnTo>
                    <a:pt x="133133" y="4106"/>
                  </a:lnTo>
                  <a:lnTo>
                    <a:pt x="122342" y="3286"/>
                  </a:lnTo>
                  <a:lnTo>
                    <a:pt x="110052" y="2475"/>
                  </a:lnTo>
                  <a:lnTo>
                    <a:pt x="96732" y="1964"/>
                  </a:lnTo>
                  <a:lnTo>
                    <a:pt x="83262" y="2086"/>
                  </a:lnTo>
                  <a:lnTo>
                    <a:pt x="70175" y="2954"/>
                  </a:lnTo>
                  <a:lnTo>
                    <a:pt x="57698" y="4541"/>
                  </a:lnTo>
                  <a:lnTo>
                    <a:pt x="44495" y="7047"/>
                  </a:lnTo>
                  <a:lnTo>
                    <a:pt x="27174" y="118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401534" y="4432497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2866" y="11735"/>
                  </a:lnTo>
                  <a:lnTo>
                    <a:pt x="5009" y="22864"/>
                  </a:lnTo>
                  <a:lnTo>
                    <a:pt x="6611" y="34453"/>
                  </a:lnTo>
                  <a:lnTo>
                    <a:pt x="7794" y="46371"/>
                  </a:lnTo>
                  <a:lnTo>
                    <a:pt x="8772" y="59490"/>
                  </a:lnTo>
                  <a:lnTo>
                    <a:pt x="9634" y="7720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412062" y="428509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485761" y="4375051"/>
              <a:ext cx="94758" cy="194317"/>
            </a:xfrm>
            <a:custGeom>
              <a:avLst/>
              <a:gdLst/>
              <a:ahLst/>
              <a:cxnLst/>
              <a:rect l="0" t="0" r="0" b="0"/>
              <a:pathLst>
                <a:path w="94758" h="194317">
                  <a:moveTo>
                    <a:pt x="0" y="46918"/>
                  </a:moveTo>
                  <a:lnTo>
                    <a:pt x="67" y="58653"/>
                  </a:lnTo>
                  <a:lnTo>
                    <a:pt x="708" y="69781"/>
                  </a:lnTo>
                  <a:lnTo>
                    <a:pt x="2000" y="81380"/>
                  </a:lnTo>
                  <a:lnTo>
                    <a:pt x="3688" y="93541"/>
                  </a:lnTo>
                  <a:lnTo>
                    <a:pt x="5355" y="106201"/>
                  </a:lnTo>
                  <a:lnTo>
                    <a:pt x="6766" y="119163"/>
                  </a:lnTo>
                  <a:lnTo>
                    <a:pt x="7787" y="128995"/>
                  </a:lnTo>
                  <a:lnTo>
                    <a:pt x="8131" y="131771"/>
                  </a:lnTo>
                  <a:lnTo>
                    <a:pt x="7537" y="129215"/>
                  </a:lnTo>
                  <a:lnTo>
                    <a:pt x="6270" y="123100"/>
                  </a:lnTo>
                  <a:lnTo>
                    <a:pt x="4843" y="114146"/>
                  </a:lnTo>
                  <a:lnTo>
                    <a:pt x="3570" y="102879"/>
                  </a:lnTo>
                  <a:lnTo>
                    <a:pt x="2722" y="90141"/>
                  </a:lnTo>
                  <a:lnTo>
                    <a:pt x="2605" y="77009"/>
                  </a:lnTo>
                  <a:lnTo>
                    <a:pt x="3307" y="64117"/>
                  </a:lnTo>
                  <a:lnTo>
                    <a:pt x="4744" y="51689"/>
                  </a:lnTo>
                  <a:lnTo>
                    <a:pt x="6770" y="39730"/>
                  </a:lnTo>
                  <a:lnTo>
                    <a:pt x="9255" y="28186"/>
                  </a:lnTo>
                  <a:lnTo>
                    <a:pt x="12567" y="17619"/>
                  </a:lnTo>
                  <a:lnTo>
                    <a:pt x="17531" y="9177"/>
                  </a:lnTo>
                  <a:lnTo>
                    <a:pt x="24458" y="3323"/>
                  </a:lnTo>
                  <a:lnTo>
                    <a:pt x="32874" y="206"/>
                  </a:lnTo>
                  <a:lnTo>
                    <a:pt x="41826" y="0"/>
                  </a:lnTo>
                  <a:lnTo>
                    <a:pt x="50685" y="2499"/>
                  </a:lnTo>
                  <a:lnTo>
                    <a:pt x="58886" y="7396"/>
                  </a:lnTo>
                  <a:lnTo>
                    <a:pt x="65773" y="14478"/>
                  </a:lnTo>
                  <a:lnTo>
                    <a:pt x="71141" y="23414"/>
                  </a:lnTo>
                  <a:lnTo>
                    <a:pt x="75285" y="33646"/>
                  </a:lnTo>
                  <a:lnTo>
                    <a:pt x="78779" y="44495"/>
                  </a:lnTo>
                  <a:lnTo>
                    <a:pt x="82024" y="55534"/>
                  </a:lnTo>
                  <a:lnTo>
                    <a:pt x="85056" y="66724"/>
                  </a:lnTo>
                  <a:lnTo>
                    <a:pt x="87648" y="78301"/>
                  </a:lnTo>
                  <a:lnTo>
                    <a:pt x="89691" y="90389"/>
                  </a:lnTo>
                  <a:lnTo>
                    <a:pt x="91216" y="102965"/>
                  </a:lnTo>
                  <a:lnTo>
                    <a:pt x="92315" y="115948"/>
                  </a:lnTo>
                  <a:lnTo>
                    <a:pt x="93090" y="129228"/>
                  </a:lnTo>
                  <a:lnTo>
                    <a:pt x="93627" y="142309"/>
                  </a:lnTo>
                  <a:lnTo>
                    <a:pt x="94053" y="155699"/>
                  </a:lnTo>
                  <a:lnTo>
                    <a:pt x="94408" y="171692"/>
                  </a:lnTo>
                  <a:lnTo>
                    <a:pt x="94757" y="19431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624930" y="4393136"/>
              <a:ext cx="85129" cy="158773"/>
            </a:xfrm>
            <a:custGeom>
              <a:avLst/>
              <a:gdLst/>
              <a:ahLst/>
              <a:cxnLst/>
              <a:rect l="0" t="0" r="0" b="0"/>
              <a:pathLst>
                <a:path w="85129" h="158773">
                  <a:moveTo>
                    <a:pt x="8231" y="60418"/>
                  </a:moveTo>
                  <a:lnTo>
                    <a:pt x="14164" y="66219"/>
                  </a:lnTo>
                  <a:lnTo>
                    <a:pt x="20370" y="71143"/>
                  </a:lnTo>
                  <a:lnTo>
                    <a:pt x="27466" y="75636"/>
                  </a:lnTo>
                  <a:lnTo>
                    <a:pt x="35407" y="79511"/>
                  </a:lnTo>
                  <a:lnTo>
                    <a:pt x="44053" y="82229"/>
                  </a:lnTo>
                  <a:lnTo>
                    <a:pt x="53233" y="83570"/>
                  </a:lnTo>
                  <a:lnTo>
                    <a:pt x="62313" y="83153"/>
                  </a:lnTo>
                  <a:lnTo>
                    <a:pt x="70259" y="80290"/>
                  </a:lnTo>
                  <a:lnTo>
                    <a:pt x="76589" y="74845"/>
                  </a:lnTo>
                  <a:lnTo>
                    <a:pt x="81172" y="67291"/>
                  </a:lnTo>
                  <a:lnTo>
                    <a:pt x="83963" y="58401"/>
                  </a:lnTo>
                  <a:lnTo>
                    <a:pt x="85128" y="48767"/>
                  </a:lnTo>
                  <a:lnTo>
                    <a:pt x="84641" y="38895"/>
                  </a:lnTo>
                  <a:lnTo>
                    <a:pt x="82202" y="29284"/>
                  </a:lnTo>
                  <a:lnTo>
                    <a:pt x="77821" y="20174"/>
                  </a:lnTo>
                  <a:lnTo>
                    <a:pt x="71611" y="12077"/>
                  </a:lnTo>
                  <a:lnTo>
                    <a:pt x="63623" y="5842"/>
                  </a:lnTo>
                  <a:lnTo>
                    <a:pt x="54078" y="1769"/>
                  </a:lnTo>
                  <a:lnTo>
                    <a:pt x="43772" y="0"/>
                  </a:lnTo>
                  <a:lnTo>
                    <a:pt x="33937" y="774"/>
                  </a:lnTo>
                  <a:lnTo>
                    <a:pt x="25224" y="3966"/>
                  </a:lnTo>
                  <a:lnTo>
                    <a:pt x="17904" y="9345"/>
                  </a:lnTo>
                  <a:lnTo>
                    <a:pt x="12129" y="16758"/>
                  </a:lnTo>
                  <a:lnTo>
                    <a:pt x="7802" y="25925"/>
                  </a:lnTo>
                  <a:lnTo>
                    <a:pt x="4676" y="36483"/>
                  </a:lnTo>
                  <a:lnTo>
                    <a:pt x="2470" y="48084"/>
                  </a:lnTo>
                  <a:lnTo>
                    <a:pt x="944" y="60436"/>
                  </a:lnTo>
                  <a:lnTo>
                    <a:pt x="66" y="73151"/>
                  </a:lnTo>
                  <a:lnTo>
                    <a:pt x="0" y="85761"/>
                  </a:lnTo>
                  <a:lnTo>
                    <a:pt x="774" y="98014"/>
                  </a:lnTo>
                  <a:lnTo>
                    <a:pt x="2446" y="109699"/>
                  </a:lnTo>
                  <a:lnTo>
                    <a:pt x="5172" y="120554"/>
                  </a:lnTo>
                  <a:lnTo>
                    <a:pt x="8944" y="130513"/>
                  </a:lnTo>
                  <a:lnTo>
                    <a:pt x="13935" y="139355"/>
                  </a:lnTo>
                  <a:lnTo>
                    <a:pt x="20566" y="146624"/>
                  </a:lnTo>
                  <a:lnTo>
                    <a:pt x="28905" y="152213"/>
                  </a:lnTo>
                  <a:lnTo>
                    <a:pt x="38320" y="156133"/>
                  </a:lnTo>
                  <a:lnTo>
                    <a:pt x="48685" y="158619"/>
                  </a:lnTo>
                  <a:lnTo>
                    <a:pt x="62031" y="158772"/>
                  </a:lnTo>
                  <a:lnTo>
                    <a:pt x="81930" y="15517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754894" y="4393938"/>
              <a:ext cx="109895" cy="175430"/>
            </a:xfrm>
            <a:custGeom>
              <a:avLst/>
              <a:gdLst/>
              <a:ahLst/>
              <a:cxnLst/>
              <a:rect l="0" t="0" r="0" b="0"/>
              <a:pathLst>
                <a:path w="109895" h="175430">
                  <a:moveTo>
                    <a:pt x="4609" y="59616"/>
                  </a:moveTo>
                  <a:lnTo>
                    <a:pt x="1809" y="68484"/>
                  </a:lnTo>
                  <a:lnTo>
                    <a:pt x="307" y="77471"/>
                  </a:lnTo>
                  <a:lnTo>
                    <a:pt x="0" y="87462"/>
                  </a:lnTo>
                  <a:lnTo>
                    <a:pt x="680" y="98269"/>
                  </a:lnTo>
                  <a:lnTo>
                    <a:pt x="2147" y="109433"/>
                  </a:lnTo>
                  <a:lnTo>
                    <a:pt x="4212" y="120643"/>
                  </a:lnTo>
                  <a:lnTo>
                    <a:pt x="6548" y="131928"/>
                  </a:lnTo>
                  <a:lnTo>
                    <a:pt x="8722" y="143561"/>
                  </a:lnTo>
                  <a:lnTo>
                    <a:pt x="10510" y="155578"/>
                  </a:lnTo>
                  <a:lnTo>
                    <a:pt x="11821" y="164411"/>
                  </a:lnTo>
                  <a:lnTo>
                    <a:pt x="12390" y="165834"/>
                  </a:lnTo>
                  <a:lnTo>
                    <a:pt x="11943" y="161561"/>
                  </a:lnTo>
                  <a:lnTo>
                    <a:pt x="10763" y="153515"/>
                  </a:lnTo>
                  <a:lnTo>
                    <a:pt x="9384" y="142752"/>
                  </a:lnTo>
                  <a:lnTo>
                    <a:pt x="8135" y="129988"/>
                  </a:lnTo>
                  <a:lnTo>
                    <a:pt x="7129" y="115930"/>
                  </a:lnTo>
                  <a:lnTo>
                    <a:pt x="6374" y="101310"/>
                  </a:lnTo>
                  <a:lnTo>
                    <a:pt x="5831" y="86573"/>
                  </a:lnTo>
                  <a:lnTo>
                    <a:pt x="5619" y="72075"/>
                  </a:lnTo>
                  <a:lnTo>
                    <a:pt x="6000" y="58182"/>
                  </a:lnTo>
                  <a:lnTo>
                    <a:pt x="7080" y="45029"/>
                  </a:lnTo>
                  <a:lnTo>
                    <a:pt x="9125" y="32891"/>
                  </a:lnTo>
                  <a:lnTo>
                    <a:pt x="12633" y="22255"/>
                  </a:lnTo>
                  <a:lnTo>
                    <a:pt x="17733" y="13262"/>
                  </a:lnTo>
                  <a:lnTo>
                    <a:pt x="24091" y="6221"/>
                  </a:lnTo>
                  <a:lnTo>
                    <a:pt x="31116" y="1765"/>
                  </a:lnTo>
                  <a:lnTo>
                    <a:pt x="38393" y="0"/>
                  </a:lnTo>
                  <a:lnTo>
                    <a:pt x="45715" y="915"/>
                  </a:lnTo>
                  <a:lnTo>
                    <a:pt x="53004" y="4638"/>
                  </a:lnTo>
                  <a:lnTo>
                    <a:pt x="60232" y="10955"/>
                  </a:lnTo>
                  <a:lnTo>
                    <a:pt x="67237" y="19414"/>
                  </a:lnTo>
                  <a:lnTo>
                    <a:pt x="73721" y="29517"/>
                  </a:lnTo>
                  <a:lnTo>
                    <a:pt x="79563" y="40829"/>
                  </a:lnTo>
                  <a:lnTo>
                    <a:pt x="84638" y="53166"/>
                  </a:lnTo>
                  <a:lnTo>
                    <a:pt x="88750" y="66578"/>
                  </a:lnTo>
                  <a:lnTo>
                    <a:pt x="91890" y="80996"/>
                  </a:lnTo>
                  <a:lnTo>
                    <a:pt x="94356" y="95933"/>
                  </a:lnTo>
                  <a:lnTo>
                    <a:pt x="96634" y="110580"/>
                  </a:lnTo>
                  <a:lnTo>
                    <a:pt x="99019" y="124492"/>
                  </a:lnTo>
                  <a:lnTo>
                    <a:pt x="101464" y="137146"/>
                  </a:lnTo>
                  <a:lnTo>
                    <a:pt x="103911" y="149010"/>
                  </a:lnTo>
                  <a:lnTo>
                    <a:pt x="106580" y="161120"/>
                  </a:lnTo>
                  <a:lnTo>
                    <a:pt x="109894" y="17542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906901" y="4190342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0" y="14669"/>
                  </a:lnTo>
                  <a:lnTo>
                    <a:pt x="1" y="28580"/>
                  </a:lnTo>
                  <a:lnTo>
                    <a:pt x="6" y="43068"/>
                  </a:lnTo>
                  <a:lnTo>
                    <a:pt x="179" y="57924"/>
                  </a:lnTo>
                  <a:lnTo>
                    <a:pt x="827" y="72453"/>
                  </a:lnTo>
                  <a:lnTo>
                    <a:pt x="2075" y="86279"/>
                  </a:lnTo>
                  <a:lnTo>
                    <a:pt x="3728" y="99837"/>
                  </a:lnTo>
                  <a:lnTo>
                    <a:pt x="5376" y="114146"/>
                  </a:lnTo>
                  <a:lnTo>
                    <a:pt x="6784" y="129723"/>
                  </a:lnTo>
                  <a:lnTo>
                    <a:pt x="8049" y="146119"/>
                  </a:lnTo>
                  <a:lnTo>
                    <a:pt x="9506" y="162217"/>
                  </a:lnTo>
                  <a:lnTo>
                    <a:pt x="11332" y="177394"/>
                  </a:lnTo>
                  <a:lnTo>
                    <a:pt x="13389" y="192009"/>
                  </a:lnTo>
                  <a:lnTo>
                    <a:pt x="15317" y="207101"/>
                  </a:lnTo>
                  <a:lnTo>
                    <a:pt x="16915" y="223245"/>
                  </a:lnTo>
                  <a:lnTo>
                    <a:pt x="18311" y="240207"/>
                  </a:lnTo>
                  <a:lnTo>
                    <a:pt x="19855" y="257227"/>
                  </a:lnTo>
                  <a:lnTo>
                    <a:pt x="21740" y="273834"/>
                  </a:lnTo>
                  <a:lnTo>
                    <a:pt x="23838" y="290055"/>
                  </a:lnTo>
                  <a:lnTo>
                    <a:pt x="25792" y="306232"/>
                  </a:lnTo>
                  <a:lnTo>
                    <a:pt x="27404" y="322570"/>
                  </a:lnTo>
                  <a:lnTo>
                    <a:pt x="28641" y="338379"/>
                  </a:lnTo>
                  <a:lnTo>
                    <a:pt x="29681" y="353706"/>
                  </a:lnTo>
                  <a:lnTo>
                    <a:pt x="30610" y="369903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791088" y="4306558"/>
              <a:ext cx="210571" cy="10127"/>
            </a:xfrm>
            <a:custGeom>
              <a:avLst/>
              <a:gdLst/>
              <a:ahLst/>
              <a:cxnLst/>
              <a:rect l="0" t="0" r="0" b="0"/>
              <a:pathLst>
                <a:path w="210571" h="10127">
                  <a:moveTo>
                    <a:pt x="210570" y="10126"/>
                  </a:moveTo>
                  <a:lnTo>
                    <a:pt x="198835" y="7259"/>
                  </a:lnTo>
                  <a:lnTo>
                    <a:pt x="187705" y="5117"/>
                  </a:lnTo>
                  <a:lnTo>
                    <a:pt x="176107" y="3514"/>
                  </a:lnTo>
                  <a:lnTo>
                    <a:pt x="163945" y="2333"/>
                  </a:lnTo>
                  <a:lnTo>
                    <a:pt x="151285" y="1485"/>
                  </a:lnTo>
                  <a:lnTo>
                    <a:pt x="138225" y="887"/>
                  </a:lnTo>
                  <a:lnTo>
                    <a:pt x="124700" y="473"/>
                  </a:lnTo>
                  <a:lnTo>
                    <a:pt x="110487" y="189"/>
                  </a:lnTo>
                  <a:lnTo>
                    <a:pt x="95529" y="0"/>
                  </a:lnTo>
                  <a:lnTo>
                    <a:pt x="80229" y="42"/>
                  </a:lnTo>
                  <a:lnTo>
                    <a:pt x="65340" y="602"/>
                  </a:lnTo>
                  <a:lnTo>
                    <a:pt x="51265" y="1791"/>
                  </a:lnTo>
                  <a:lnTo>
                    <a:pt x="38502" y="3413"/>
                  </a:lnTo>
                  <a:lnTo>
                    <a:pt x="26554" y="5209"/>
                  </a:lnTo>
                  <a:lnTo>
                    <a:pt x="14375" y="7338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977964" y="4426839"/>
              <a:ext cx="160565" cy="142529"/>
            </a:xfrm>
            <a:custGeom>
              <a:avLst/>
              <a:gdLst/>
              <a:ahLst/>
              <a:cxnLst/>
              <a:rect l="0" t="0" r="0" b="0"/>
              <a:pathLst>
                <a:path w="160565" h="142529">
                  <a:moveTo>
                    <a:pt x="65808" y="68829"/>
                  </a:moveTo>
                  <a:lnTo>
                    <a:pt x="65741" y="57161"/>
                  </a:lnTo>
                  <a:lnTo>
                    <a:pt x="65100" y="46672"/>
                  </a:lnTo>
                  <a:lnTo>
                    <a:pt x="63795" y="36380"/>
                  </a:lnTo>
                  <a:lnTo>
                    <a:pt x="61589" y="26424"/>
                  </a:lnTo>
                  <a:lnTo>
                    <a:pt x="57977" y="17377"/>
                  </a:lnTo>
                  <a:lnTo>
                    <a:pt x="52813" y="9512"/>
                  </a:lnTo>
                  <a:lnTo>
                    <a:pt x="46583" y="3427"/>
                  </a:lnTo>
                  <a:lnTo>
                    <a:pt x="40179" y="155"/>
                  </a:lnTo>
                  <a:lnTo>
                    <a:pt x="34139" y="0"/>
                  </a:lnTo>
                  <a:lnTo>
                    <a:pt x="28629" y="2643"/>
                  </a:lnTo>
                  <a:lnTo>
                    <a:pt x="23629" y="7532"/>
                  </a:lnTo>
                  <a:lnTo>
                    <a:pt x="19047" y="14111"/>
                  </a:lnTo>
                  <a:lnTo>
                    <a:pt x="14784" y="21913"/>
                  </a:lnTo>
                  <a:lnTo>
                    <a:pt x="10753" y="30577"/>
                  </a:lnTo>
                  <a:lnTo>
                    <a:pt x="6896" y="39841"/>
                  </a:lnTo>
                  <a:lnTo>
                    <a:pt x="3489" y="49514"/>
                  </a:lnTo>
                  <a:lnTo>
                    <a:pt x="1114" y="59467"/>
                  </a:lnTo>
                  <a:lnTo>
                    <a:pt x="0" y="69610"/>
                  </a:lnTo>
                  <a:lnTo>
                    <a:pt x="67" y="79879"/>
                  </a:lnTo>
                  <a:lnTo>
                    <a:pt x="1100" y="90235"/>
                  </a:lnTo>
                  <a:lnTo>
                    <a:pt x="2882" y="100633"/>
                  </a:lnTo>
                  <a:lnTo>
                    <a:pt x="5707" y="110566"/>
                  </a:lnTo>
                  <a:lnTo>
                    <a:pt x="10336" y="119098"/>
                  </a:lnTo>
                  <a:lnTo>
                    <a:pt x="17031" y="125814"/>
                  </a:lnTo>
                  <a:lnTo>
                    <a:pt x="25119" y="130152"/>
                  </a:lnTo>
                  <a:lnTo>
                    <a:pt x="33319" y="131182"/>
                  </a:lnTo>
                  <a:lnTo>
                    <a:pt x="40865" y="128719"/>
                  </a:lnTo>
                  <a:lnTo>
                    <a:pt x="47539" y="123184"/>
                  </a:lnTo>
                  <a:lnTo>
                    <a:pt x="53395" y="115208"/>
                  </a:lnTo>
                  <a:lnTo>
                    <a:pt x="58587" y="105412"/>
                  </a:lnTo>
                  <a:lnTo>
                    <a:pt x="63277" y="94468"/>
                  </a:lnTo>
                  <a:lnTo>
                    <a:pt x="67602" y="83073"/>
                  </a:lnTo>
                  <a:lnTo>
                    <a:pt x="71676" y="71711"/>
                  </a:lnTo>
                  <a:lnTo>
                    <a:pt x="75783" y="62975"/>
                  </a:lnTo>
                  <a:lnTo>
                    <a:pt x="79965" y="60039"/>
                  </a:lnTo>
                  <a:lnTo>
                    <a:pt x="83995" y="62042"/>
                  </a:lnTo>
                  <a:lnTo>
                    <a:pt x="88220" y="67301"/>
                  </a:lnTo>
                  <a:lnTo>
                    <a:pt x="92752" y="74563"/>
                  </a:lnTo>
                  <a:lnTo>
                    <a:pt x="97340" y="83047"/>
                  </a:lnTo>
                  <a:lnTo>
                    <a:pt x="101804" y="92274"/>
                  </a:lnTo>
                  <a:lnTo>
                    <a:pt x="106237" y="101800"/>
                  </a:lnTo>
                  <a:lnTo>
                    <a:pt x="110956" y="111142"/>
                  </a:lnTo>
                  <a:lnTo>
                    <a:pt x="116124" y="120054"/>
                  </a:lnTo>
                  <a:lnTo>
                    <a:pt x="121822" y="128008"/>
                  </a:lnTo>
                  <a:lnTo>
                    <a:pt x="128905" y="134779"/>
                  </a:lnTo>
                  <a:lnTo>
                    <a:pt x="140233" y="139839"/>
                  </a:lnTo>
                  <a:lnTo>
                    <a:pt x="160564" y="14252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149056" y="4200870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5" y="81177"/>
                  </a:lnTo>
                  <a:lnTo>
                    <a:pt x="178" y="97107"/>
                  </a:lnTo>
                  <a:lnTo>
                    <a:pt x="826" y="112482"/>
                  </a:lnTo>
                  <a:lnTo>
                    <a:pt x="2075" y="126945"/>
                  </a:lnTo>
                  <a:lnTo>
                    <a:pt x="3728" y="141128"/>
                  </a:lnTo>
                  <a:lnTo>
                    <a:pt x="5376" y="156403"/>
                  </a:lnTo>
                  <a:lnTo>
                    <a:pt x="6779" y="173459"/>
                  </a:lnTo>
                  <a:lnTo>
                    <a:pt x="7872" y="192003"/>
                  </a:lnTo>
                  <a:lnTo>
                    <a:pt x="8680" y="211149"/>
                  </a:lnTo>
                  <a:lnTo>
                    <a:pt x="9259" y="230285"/>
                  </a:lnTo>
                  <a:lnTo>
                    <a:pt x="9663" y="248999"/>
                  </a:lnTo>
                  <a:lnTo>
                    <a:pt x="9942" y="266930"/>
                  </a:lnTo>
                  <a:lnTo>
                    <a:pt x="10133" y="283977"/>
                  </a:lnTo>
                  <a:lnTo>
                    <a:pt x="10263" y="300206"/>
                  </a:lnTo>
                  <a:lnTo>
                    <a:pt x="10366" y="317644"/>
                  </a:lnTo>
                  <a:lnTo>
                    <a:pt x="10449" y="341177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401741" y="4264041"/>
              <a:ext cx="52643" cy="231628"/>
            </a:xfrm>
            <a:custGeom>
              <a:avLst/>
              <a:gdLst/>
              <a:ahLst/>
              <a:cxnLst/>
              <a:rect l="0" t="0" r="0" b="0"/>
              <a:pathLst>
                <a:path w="52643" h="231628">
                  <a:moveTo>
                    <a:pt x="52642" y="231627"/>
                  </a:moveTo>
                  <a:lnTo>
                    <a:pt x="49709" y="222692"/>
                  </a:lnTo>
                  <a:lnTo>
                    <a:pt x="46927" y="213065"/>
                  </a:lnTo>
                  <a:lnTo>
                    <a:pt x="44031" y="201773"/>
                  </a:lnTo>
                  <a:lnTo>
                    <a:pt x="41164" y="188932"/>
                  </a:lnTo>
                  <a:lnTo>
                    <a:pt x="38648" y="174805"/>
                  </a:lnTo>
                  <a:lnTo>
                    <a:pt x="36633" y="159689"/>
                  </a:lnTo>
                  <a:lnTo>
                    <a:pt x="34947" y="144173"/>
                  </a:lnTo>
                  <a:lnTo>
                    <a:pt x="33203" y="129081"/>
                  </a:lnTo>
                  <a:lnTo>
                    <a:pt x="31177" y="114830"/>
                  </a:lnTo>
                  <a:lnTo>
                    <a:pt x="28814" y="101469"/>
                  </a:lnTo>
                  <a:lnTo>
                    <a:pt x="26150" y="88876"/>
                  </a:lnTo>
                  <a:lnTo>
                    <a:pt x="23244" y="76884"/>
                  </a:lnTo>
                  <a:lnTo>
                    <a:pt x="20156" y="65336"/>
                  </a:lnTo>
                  <a:lnTo>
                    <a:pt x="16937" y="54107"/>
                  </a:lnTo>
                  <a:lnTo>
                    <a:pt x="13631" y="43114"/>
                  </a:lnTo>
                  <a:lnTo>
                    <a:pt x="10416" y="32743"/>
                  </a:lnTo>
                  <a:lnTo>
                    <a:pt x="7299" y="22815"/>
                  </a:lnTo>
                  <a:lnTo>
                    <a:pt x="4001" y="124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338570" y="4245090"/>
              <a:ext cx="227241" cy="309343"/>
            </a:xfrm>
            <a:custGeom>
              <a:avLst/>
              <a:gdLst/>
              <a:ahLst/>
              <a:cxnLst/>
              <a:rect l="0" t="0" r="0" b="0"/>
              <a:pathLst>
                <a:path w="227241" h="309343">
                  <a:moveTo>
                    <a:pt x="21056" y="18951"/>
                  </a:moveTo>
                  <a:lnTo>
                    <a:pt x="27058" y="13218"/>
                  </a:lnTo>
                  <a:lnTo>
                    <a:pt x="33904" y="8933"/>
                  </a:lnTo>
                  <a:lnTo>
                    <a:pt x="42295" y="5728"/>
                  </a:lnTo>
                  <a:lnTo>
                    <a:pt x="52096" y="3366"/>
                  </a:lnTo>
                  <a:lnTo>
                    <a:pt x="63058" y="1670"/>
                  </a:lnTo>
                  <a:lnTo>
                    <a:pt x="74915" y="483"/>
                  </a:lnTo>
                  <a:lnTo>
                    <a:pt x="87266" y="0"/>
                  </a:lnTo>
                  <a:lnTo>
                    <a:pt x="99614" y="728"/>
                  </a:lnTo>
                  <a:lnTo>
                    <a:pt x="111684" y="2848"/>
                  </a:lnTo>
                  <a:lnTo>
                    <a:pt x="123244" y="6238"/>
                  </a:lnTo>
                  <a:lnTo>
                    <a:pt x="134012" y="10654"/>
                  </a:lnTo>
                  <a:lnTo>
                    <a:pt x="143923" y="15853"/>
                  </a:lnTo>
                  <a:lnTo>
                    <a:pt x="153071" y="21783"/>
                  </a:lnTo>
                  <a:lnTo>
                    <a:pt x="161611" y="28586"/>
                  </a:lnTo>
                  <a:lnTo>
                    <a:pt x="169692" y="36277"/>
                  </a:lnTo>
                  <a:lnTo>
                    <a:pt x="177445" y="44898"/>
                  </a:lnTo>
                  <a:lnTo>
                    <a:pt x="184964" y="54596"/>
                  </a:lnTo>
                  <a:lnTo>
                    <a:pt x="192320" y="65340"/>
                  </a:lnTo>
                  <a:lnTo>
                    <a:pt x="199395" y="76810"/>
                  </a:lnTo>
                  <a:lnTo>
                    <a:pt x="205920" y="88501"/>
                  </a:lnTo>
                  <a:lnTo>
                    <a:pt x="211785" y="100112"/>
                  </a:lnTo>
                  <a:lnTo>
                    <a:pt x="216876" y="111857"/>
                  </a:lnTo>
                  <a:lnTo>
                    <a:pt x="220997" y="124341"/>
                  </a:lnTo>
                  <a:lnTo>
                    <a:pt x="224133" y="137849"/>
                  </a:lnTo>
                  <a:lnTo>
                    <a:pt x="226257" y="152193"/>
                  </a:lnTo>
                  <a:lnTo>
                    <a:pt x="227240" y="166901"/>
                  </a:lnTo>
                  <a:lnTo>
                    <a:pt x="227121" y="181640"/>
                  </a:lnTo>
                  <a:lnTo>
                    <a:pt x="225905" y="195944"/>
                  </a:lnTo>
                  <a:lnTo>
                    <a:pt x="223495" y="209163"/>
                  </a:lnTo>
                  <a:lnTo>
                    <a:pt x="219948" y="221047"/>
                  </a:lnTo>
                  <a:lnTo>
                    <a:pt x="215449" y="231685"/>
                  </a:lnTo>
                  <a:lnTo>
                    <a:pt x="210212" y="241307"/>
                  </a:lnTo>
                  <a:lnTo>
                    <a:pt x="204434" y="250155"/>
                  </a:lnTo>
                  <a:lnTo>
                    <a:pt x="198266" y="258440"/>
                  </a:lnTo>
                  <a:lnTo>
                    <a:pt x="191827" y="266325"/>
                  </a:lnTo>
                  <a:lnTo>
                    <a:pt x="185191" y="273929"/>
                  </a:lnTo>
                  <a:lnTo>
                    <a:pt x="178092" y="281174"/>
                  </a:lnTo>
                  <a:lnTo>
                    <a:pt x="169954" y="287812"/>
                  </a:lnTo>
                  <a:lnTo>
                    <a:pt x="160548" y="293753"/>
                  </a:lnTo>
                  <a:lnTo>
                    <a:pt x="149957" y="298895"/>
                  </a:lnTo>
                  <a:lnTo>
                    <a:pt x="138399" y="303050"/>
                  </a:lnTo>
                  <a:lnTo>
                    <a:pt x="126108" y="306210"/>
                  </a:lnTo>
                  <a:lnTo>
                    <a:pt x="113449" y="308348"/>
                  </a:lnTo>
                  <a:lnTo>
                    <a:pt x="100885" y="309342"/>
                  </a:lnTo>
                  <a:lnTo>
                    <a:pt x="88662" y="309233"/>
                  </a:lnTo>
                  <a:lnTo>
                    <a:pt x="76829" y="308196"/>
                  </a:lnTo>
                  <a:lnTo>
                    <a:pt x="65343" y="306437"/>
                  </a:lnTo>
                  <a:lnTo>
                    <a:pt x="54142" y="304146"/>
                  </a:lnTo>
                  <a:lnTo>
                    <a:pt x="43417" y="301434"/>
                  </a:lnTo>
                  <a:lnTo>
                    <a:pt x="32460" y="297970"/>
                  </a:lnTo>
                  <a:lnTo>
                    <a:pt x="19190" y="292336"/>
                  </a:lnTo>
                  <a:lnTo>
                    <a:pt x="0" y="28216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612311" y="4464082"/>
              <a:ext cx="2" cy="94758"/>
            </a:xfrm>
            <a:custGeom>
              <a:avLst/>
              <a:gdLst/>
              <a:ahLst/>
              <a:cxnLst/>
              <a:rect l="0" t="0" r="0" b="0"/>
              <a:pathLst>
                <a:path w="2" h="94758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1" y="41056"/>
                  </a:lnTo>
                  <a:lnTo>
                    <a:pt x="1" y="53753"/>
                  </a:lnTo>
                  <a:lnTo>
                    <a:pt x="0" y="66048"/>
                  </a:lnTo>
                  <a:lnTo>
                    <a:pt x="0" y="7902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622839" y="43587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675482" y="4390383"/>
              <a:ext cx="94757" cy="156665"/>
            </a:xfrm>
            <a:custGeom>
              <a:avLst/>
              <a:gdLst/>
              <a:ahLst/>
              <a:cxnLst/>
              <a:rect l="0" t="0" r="0" b="0"/>
              <a:pathLst>
                <a:path w="94757" h="156665">
                  <a:moveTo>
                    <a:pt x="0" y="21057"/>
                  </a:moveTo>
                  <a:lnTo>
                    <a:pt x="2934" y="29858"/>
                  </a:lnTo>
                  <a:lnTo>
                    <a:pt x="5716" y="38205"/>
                  </a:lnTo>
                  <a:lnTo>
                    <a:pt x="8615" y="46904"/>
                  </a:lnTo>
                  <a:lnTo>
                    <a:pt x="11655" y="56025"/>
                  </a:lnTo>
                  <a:lnTo>
                    <a:pt x="14820" y="65520"/>
                  </a:lnTo>
                  <a:lnTo>
                    <a:pt x="18085" y="75312"/>
                  </a:lnTo>
                  <a:lnTo>
                    <a:pt x="21423" y="85326"/>
                  </a:lnTo>
                  <a:lnTo>
                    <a:pt x="24814" y="95500"/>
                  </a:lnTo>
                  <a:lnTo>
                    <a:pt x="28243" y="105786"/>
                  </a:lnTo>
                  <a:lnTo>
                    <a:pt x="31697" y="116150"/>
                  </a:lnTo>
                  <a:lnTo>
                    <a:pt x="35170" y="126568"/>
                  </a:lnTo>
                  <a:lnTo>
                    <a:pt x="38660" y="136999"/>
                  </a:lnTo>
                  <a:lnTo>
                    <a:pt x="42348" y="146607"/>
                  </a:lnTo>
                  <a:lnTo>
                    <a:pt x="47331" y="153586"/>
                  </a:lnTo>
                  <a:lnTo>
                    <a:pt x="53647" y="156664"/>
                  </a:lnTo>
                  <a:lnTo>
                    <a:pt x="59293" y="155600"/>
                  </a:lnTo>
                  <a:lnTo>
                    <a:pt x="63636" y="150975"/>
                  </a:lnTo>
                  <a:lnTo>
                    <a:pt x="66948" y="143752"/>
                  </a:lnTo>
                  <a:lnTo>
                    <a:pt x="69802" y="134971"/>
                  </a:lnTo>
                  <a:lnTo>
                    <a:pt x="72579" y="125344"/>
                  </a:lnTo>
                  <a:lnTo>
                    <a:pt x="75446" y="115110"/>
                  </a:lnTo>
                  <a:lnTo>
                    <a:pt x="78451" y="104177"/>
                  </a:lnTo>
                  <a:lnTo>
                    <a:pt x="81579" y="92523"/>
                  </a:lnTo>
                  <a:lnTo>
                    <a:pt x="84646" y="80237"/>
                  </a:lnTo>
                  <a:lnTo>
                    <a:pt x="87317" y="67449"/>
                  </a:lnTo>
                  <a:lnTo>
                    <a:pt x="89442" y="54303"/>
                  </a:lnTo>
                  <a:lnTo>
                    <a:pt x="91041" y="41511"/>
                  </a:lnTo>
                  <a:lnTo>
                    <a:pt x="92368" y="29091"/>
                  </a:lnTo>
                  <a:lnTo>
                    <a:pt x="93540" y="1595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833409" y="4443026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2800" y="8934"/>
                  </a:lnTo>
                  <a:lnTo>
                    <a:pt x="4301" y="18562"/>
                  </a:lnTo>
                  <a:lnTo>
                    <a:pt x="4617" y="29845"/>
                  </a:lnTo>
                  <a:lnTo>
                    <a:pt x="4284" y="42339"/>
                  </a:lnTo>
                  <a:lnTo>
                    <a:pt x="4112" y="55171"/>
                  </a:lnTo>
                  <a:lnTo>
                    <a:pt x="4546" y="67785"/>
                  </a:lnTo>
                  <a:lnTo>
                    <a:pt x="5522" y="79921"/>
                  </a:lnTo>
                  <a:lnTo>
                    <a:pt x="6746" y="92849"/>
                  </a:lnTo>
                  <a:lnTo>
                    <a:pt x="8336" y="10993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833409" y="4337741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901394" y="4177657"/>
              <a:ext cx="268928" cy="396788"/>
            </a:xfrm>
            <a:custGeom>
              <a:avLst/>
              <a:gdLst/>
              <a:ahLst/>
              <a:cxnLst/>
              <a:rect l="0" t="0" r="0" b="0"/>
              <a:pathLst>
                <a:path w="268928" h="396788">
                  <a:moveTo>
                    <a:pt x="68886" y="275897"/>
                  </a:moveTo>
                  <a:lnTo>
                    <a:pt x="65885" y="264296"/>
                  </a:lnTo>
                  <a:lnTo>
                    <a:pt x="62462" y="254448"/>
                  </a:lnTo>
                  <a:lnTo>
                    <a:pt x="58262" y="245461"/>
                  </a:lnTo>
                  <a:lnTo>
                    <a:pt x="53190" y="237710"/>
                  </a:lnTo>
                  <a:lnTo>
                    <a:pt x="47060" y="232276"/>
                  </a:lnTo>
                  <a:lnTo>
                    <a:pt x="39885" y="229575"/>
                  </a:lnTo>
                  <a:lnTo>
                    <a:pt x="32142" y="229718"/>
                  </a:lnTo>
                  <a:lnTo>
                    <a:pt x="24644" y="232850"/>
                  </a:lnTo>
                  <a:lnTo>
                    <a:pt x="17835" y="238736"/>
                  </a:lnTo>
                  <a:lnTo>
                    <a:pt x="11961" y="246890"/>
                  </a:lnTo>
                  <a:lnTo>
                    <a:pt x="7242" y="256779"/>
                  </a:lnTo>
                  <a:lnTo>
                    <a:pt x="3667" y="267935"/>
                  </a:lnTo>
                  <a:lnTo>
                    <a:pt x="1233" y="279827"/>
                  </a:lnTo>
                  <a:lnTo>
                    <a:pt x="33" y="291874"/>
                  </a:lnTo>
                  <a:lnTo>
                    <a:pt x="0" y="303750"/>
                  </a:lnTo>
                  <a:lnTo>
                    <a:pt x="940" y="315350"/>
                  </a:lnTo>
                  <a:lnTo>
                    <a:pt x="2633" y="326680"/>
                  </a:lnTo>
                  <a:lnTo>
                    <a:pt x="4880" y="337786"/>
                  </a:lnTo>
                  <a:lnTo>
                    <a:pt x="7524" y="348721"/>
                  </a:lnTo>
                  <a:lnTo>
                    <a:pt x="10441" y="359531"/>
                  </a:lnTo>
                  <a:lnTo>
                    <a:pt x="13560" y="370234"/>
                  </a:lnTo>
                  <a:lnTo>
                    <a:pt x="17146" y="380203"/>
                  </a:lnTo>
                  <a:lnTo>
                    <a:pt x="21771" y="388227"/>
                  </a:lnTo>
                  <a:lnTo>
                    <a:pt x="27656" y="393793"/>
                  </a:lnTo>
                  <a:lnTo>
                    <a:pt x="34390" y="396714"/>
                  </a:lnTo>
                  <a:lnTo>
                    <a:pt x="41142" y="396787"/>
                  </a:lnTo>
                  <a:lnTo>
                    <a:pt x="47420" y="394202"/>
                  </a:lnTo>
                  <a:lnTo>
                    <a:pt x="53090" y="389418"/>
                  </a:lnTo>
                  <a:lnTo>
                    <a:pt x="58200" y="382944"/>
                  </a:lnTo>
                  <a:lnTo>
                    <a:pt x="62860" y="375225"/>
                  </a:lnTo>
                  <a:lnTo>
                    <a:pt x="67344" y="366455"/>
                  </a:lnTo>
                  <a:lnTo>
                    <a:pt x="72056" y="356592"/>
                  </a:lnTo>
                  <a:lnTo>
                    <a:pt x="77193" y="345700"/>
                  </a:lnTo>
                  <a:lnTo>
                    <a:pt x="82613" y="333945"/>
                  </a:lnTo>
                  <a:lnTo>
                    <a:pt x="87944" y="321523"/>
                  </a:lnTo>
                  <a:lnTo>
                    <a:pt x="92969" y="308604"/>
                  </a:lnTo>
                  <a:lnTo>
                    <a:pt x="97476" y="295166"/>
                  </a:lnTo>
                  <a:lnTo>
                    <a:pt x="101199" y="281006"/>
                  </a:lnTo>
                  <a:lnTo>
                    <a:pt x="104072" y="266080"/>
                  </a:lnTo>
                  <a:lnTo>
                    <a:pt x="106358" y="250802"/>
                  </a:lnTo>
                  <a:lnTo>
                    <a:pt x="108514" y="235926"/>
                  </a:lnTo>
                  <a:lnTo>
                    <a:pt x="110819" y="221833"/>
                  </a:lnTo>
                  <a:lnTo>
                    <a:pt x="113199" y="208081"/>
                  </a:lnTo>
                  <a:lnTo>
                    <a:pt x="115345" y="193635"/>
                  </a:lnTo>
                  <a:lnTo>
                    <a:pt x="117086" y="177953"/>
                  </a:lnTo>
                  <a:lnTo>
                    <a:pt x="118406" y="161146"/>
                  </a:lnTo>
                  <a:lnTo>
                    <a:pt x="119367" y="143706"/>
                  </a:lnTo>
                  <a:lnTo>
                    <a:pt x="120048" y="126006"/>
                  </a:lnTo>
                  <a:lnTo>
                    <a:pt x="120523" y="108238"/>
                  </a:lnTo>
                  <a:lnTo>
                    <a:pt x="120849" y="90484"/>
                  </a:lnTo>
                  <a:lnTo>
                    <a:pt x="121066" y="72774"/>
                  </a:lnTo>
                  <a:lnTo>
                    <a:pt x="121043" y="55272"/>
                  </a:lnTo>
                  <a:lnTo>
                    <a:pt x="120497" y="38281"/>
                  </a:lnTo>
                  <a:lnTo>
                    <a:pt x="119300" y="21963"/>
                  </a:lnTo>
                  <a:lnTo>
                    <a:pt x="117081" y="7786"/>
                  </a:lnTo>
                  <a:lnTo>
                    <a:pt x="113556" y="0"/>
                  </a:lnTo>
                  <a:lnTo>
                    <a:pt x="109722" y="632"/>
                  </a:lnTo>
                  <a:lnTo>
                    <a:pt x="106714" y="7054"/>
                  </a:lnTo>
                  <a:lnTo>
                    <a:pt x="104795" y="17182"/>
                  </a:lnTo>
                  <a:lnTo>
                    <a:pt x="104044" y="29760"/>
                  </a:lnTo>
                  <a:lnTo>
                    <a:pt x="104367" y="43976"/>
                  </a:lnTo>
                  <a:lnTo>
                    <a:pt x="105405" y="59292"/>
                  </a:lnTo>
                  <a:lnTo>
                    <a:pt x="106648" y="75347"/>
                  </a:lnTo>
                  <a:lnTo>
                    <a:pt x="107787" y="91901"/>
                  </a:lnTo>
                  <a:lnTo>
                    <a:pt x="108874" y="108955"/>
                  </a:lnTo>
                  <a:lnTo>
                    <a:pt x="110211" y="126707"/>
                  </a:lnTo>
                  <a:lnTo>
                    <a:pt x="111959" y="145205"/>
                  </a:lnTo>
                  <a:lnTo>
                    <a:pt x="113965" y="164207"/>
                  </a:lnTo>
                  <a:lnTo>
                    <a:pt x="115857" y="183270"/>
                  </a:lnTo>
                  <a:lnTo>
                    <a:pt x="117433" y="202128"/>
                  </a:lnTo>
                  <a:lnTo>
                    <a:pt x="118812" y="220537"/>
                  </a:lnTo>
                  <a:lnTo>
                    <a:pt x="120346" y="238205"/>
                  </a:lnTo>
                  <a:lnTo>
                    <a:pt x="122238" y="255028"/>
                  </a:lnTo>
                  <a:lnTo>
                    <a:pt x="124849" y="270274"/>
                  </a:lnTo>
                  <a:lnTo>
                    <a:pt x="128745" y="282551"/>
                  </a:lnTo>
                  <a:lnTo>
                    <a:pt x="134111" y="291355"/>
                  </a:lnTo>
                  <a:lnTo>
                    <a:pt x="140647" y="296809"/>
                  </a:lnTo>
                  <a:lnTo>
                    <a:pt x="147791" y="299205"/>
                  </a:lnTo>
                  <a:lnTo>
                    <a:pt x="155152" y="299046"/>
                  </a:lnTo>
                  <a:lnTo>
                    <a:pt x="162702" y="297064"/>
                  </a:lnTo>
                  <a:lnTo>
                    <a:pt x="170676" y="294083"/>
                  </a:lnTo>
                  <a:lnTo>
                    <a:pt x="179186" y="290644"/>
                  </a:lnTo>
                  <a:lnTo>
                    <a:pt x="188205" y="286868"/>
                  </a:lnTo>
                  <a:lnTo>
                    <a:pt x="197645" y="282575"/>
                  </a:lnTo>
                  <a:lnTo>
                    <a:pt x="207400" y="277681"/>
                  </a:lnTo>
                  <a:lnTo>
                    <a:pt x="217051" y="272072"/>
                  </a:lnTo>
                  <a:lnTo>
                    <a:pt x="225919" y="265541"/>
                  </a:lnTo>
                  <a:lnTo>
                    <a:pt x="233689" y="258061"/>
                  </a:lnTo>
                  <a:lnTo>
                    <a:pt x="240226" y="249596"/>
                  </a:lnTo>
                  <a:lnTo>
                    <a:pt x="245400" y="240010"/>
                  </a:lnTo>
                  <a:lnTo>
                    <a:pt x="249284" y="229343"/>
                  </a:lnTo>
                  <a:lnTo>
                    <a:pt x="251927" y="217927"/>
                  </a:lnTo>
                  <a:lnTo>
                    <a:pt x="253268" y="206272"/>
                  </a:lnTo>
                  <a:lnTo>
                    <a:pt x="253386" y="194704"/>
                  </a:lnTo>
                  <a:lnTo>
                    <a:pt x="252162" y="183667"/>
                  </a:lnTo>
                  <a:lnTo>
                    <a:pt x="249215" y="173788"/>
                  </a:lnTo>
                  <a:lnTo>
                    <a:pt x="244490" y="165305"/>
                  </a:lnTo>
                  <a:lnTo>
                    <a:pt x="238216" y="158440"/>
                  </a:lnTo>
                  <a:lnTo>
                    <a:pt x="230716" y="153570"/>
                  </a:lnTo>
                  <a:lnTo>
                    <a:pt x="222308" y="150706"/>
                  </a:lnTo>
                  <a:lnTo>
                    <a:pt x="213410" y="149730"/>
                  </a:lnTo>
                  <a:lnTo>
                    <a:pt x="204524" y="150578"/>
                  </a:lnTo>
                  <a:lnTo>
                    <a:pt x="195929" y="153039"/>
                  </a:lnTo>
                  <a:lnTo>
                    <a:pt x="187853" y="156958"/>
                  </a:lnTo>
                  <a:lnTo>
                    <a:pt x="180575" y="162329"/>
                  </a:lnTo>
                  <a:lnTo>
                    <a:pt x="174166" y="169018"/>
                  </a:lnTo>
                  <a:lnTo>
                    <a:pt x="168692" y="176949"/>
                  </a:lnTo>
                  <a:lnTo>
                    <a:pt x="164306" y="186175"/>
                  </a:lnTo>
                  <a:lnTo>
                    <a:pt x="160978" y="196604"/>
                  </a:lnTo>
                  <a:lnTo>
                    <a:pt x="158386" y="208031"/>
                  </a:lnTo>
                  <a:lnTo>
                    <a:pt x="156021" y="220225"/>
                  </a:lnTo>
                  <a:lnTo>
                    <a:pt x="153581" y="232983"/>
                  </a:lnTo>
                  <a:lnTo>
                    <a:pt x="151280" y="246142"/>
                  </a:lnTo>
                  <a:lnTo>
                    <a:pt x="149720" y="259582"/>
                  </a:lnTo>
                  <a:lnTo>
                    <a:pt x="149196" y="273210"/>
                  </a:lnTo>
                  <a:lnTo>
                    <a:pt x="149845" y="286803"/>
                  </a:lnTo>
                  <a:lnTo>
                    <a:pt x="151811" y="300009"/>
                  </a:lnTo>
                  <a:lnTo>
                    <a:pt x="155030" y="312662"/>
                  </a:lnTo>
                  <a:lnTo>
                    <a:pt x="159466" y="324446"/>
                  </a:lnTo>
                  <a:lnTo>
                    <a:pt x="165183" y="334836"/>
                  </a:lnTo>
                  <a:lnTo>
                    <a:pt x="172104" y="343670"/>
                  </a:lnTo>
                  <a:lnTo>
                    <a:pt x="180192" y="350941"/>
                  </a:lnTo>
                  <a:lnTo>
                    <a:pt x="189523" y="356617"/>
                  </a:lnTo>
                  <a:lnTo>
                    <a:pt x="200013" y="360845"/>
                  </a:lnTo>
                  <a:lnTo>
                    <a:pt x="211242" y="363896"/>
                  </a:lnTo>
                  <a:lnTo>
                    <a:pt x="223850" y="366374"/>
                  </a:lnTo>
                  <a:lnTo>
                    <a:pt x="241178" y="368503"/>
                  </a:lnTo>
                  <a:lnTo>
                    <a:pt x="268927" y="37065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9340510" y="4210204"/>
              <a:ext cx="103553" cy="369693"/>
            </a:xfrm>
            <a:custGeom>
              <a:avLst/>
              <a:gdLst/>
              <a:ahLst/>
              <a:cxnLst/>
              <a:rect l="0" t="0" r="0" b="0"/>
              <a:pathLst>
                <a:path w="103553" h="369693">
                  <a:moveTo>
                    <a:pt x="50909" y="369692"/>
                  </a:moveTo>
                  <a:lnTo>
                    <a:pt x="48043" y="357957"/>
                  </a:lnTo>
                  <a:lnTo>
                    <a:pt x="45901" y="346828"/>
                  </a:lnTo>
                  <a:lnTo>
                    <a:pt x="44293" y="335230"/>
                  </a:lnTo>
                  <a:lnTo>
                    <a:pt x="42940" y="323069"/>
                  </a:lnTo>
                  <a:lnTo>
                    <a:pt x="41442" y="310409"/>
                  </a:lnTo>
                  <a:lnTo>
                    <a:pt x="39592" y="297357"/>
                  </a:lnTo>
                  <a:lnTo>
                    <a:pt x="37353" y="284178"/>
                  </a:lnTo>
                  <a:lnTo>
                    <a:pt x="34773" y="271261"/>
                  </a:lnTo>
                  <a:lnTo>
                    <a:pt x="31927" y="258795"/>
                  </a:lnTo>
                  <a:lnTo>
                    <a:pt x="29050" y="246628"/>
                  </a:lnTo>
                  <a:lnTo>
                    <a:pt x="26506" y="234387"/>
                  </a:lnTo>
                  <a:lnTo>
                    <a:pt x="24461" y="221851"/>
                  </a:lnTo>
                  <a:lnTo>
                    <a:pt x="22751" y="208973"/>
                  </a:lnTo>
                  <a:lnTo>
                    <a:pt x="20989" y="195787"/>
                  </a:lnTo>
                  <a:lnTo>
                    <a:pt x="18949" y="182356"/>
                  </a:lnTo>
                  <a:lnTo>
                    <a:pt x="16576" y="168744"/>
                  </a:lnTo>
                  <a:lnTo>
                    <a:pt x="13906" y="154999"/>
                  </a:lnTo>
                  <a:lnTo>
                    <a:pt x="10999" y="141156"/>
                  </a:lnTo>
                  <a:lnTo>
                    <a:pt x="8080" y="127081"/>
                  </a:lnTo>
                  <a:lnTo>
                    <a:pt x="5507" y="112486"/>
                  </a:lnTo>
                  <a:lnTo>
                    <a:pt x="3448" y="97261"/>
                  </a:lnTo>
                  <a:lnTo>
                    <a:pt x="1898" y="81612"/>
                  </a:lnTo>
                  <a:lnTo>
                    <a:pt x="774" y="65953"/>
                  </a:lnTo>
                  <a:lnTo>
                    <a:pt x="0" y="50549"/>
                  </a:lnTo>
                  <a:lnTo>
                    <a:pt x="141" y="36123"/>
                  </a:lnTo>
                  <a:lnTo>
                    <a:pt x="2356" y="23879"/>
                  </a:lnTo>
                  <a:lnTo>
                    <a:pt x="7108" y="14285"/>
                  </a:lnTo>
                  <a:lnTo>
                    <a:pt x="14063" y="7321"/>
                  </a:lnTo>
                  <a:lnTo>
                    <a:pt x="22483" y="2840"/>
                  </a:lnTo>
                  <a:lnTo>
                    <a:pt x="31770" y="494"/>
                  </a:lnTo>
                  <a:lnTo>
                    <a:pt x="41394" y="0"/>
                  </a:lnTo>
                  <a:lnTo>
                    <a:pt x="50831" y="1238"/>
                  </a:lnTo>
                  <a:lnTo>
                    <a:pt x="59830" y="3977"/>
                  </a:lnTo>
                  <a:lnTo>
                    <a:pt x="68247" y="7609"/>
                  </a:lnTo>
                  <a:lnTo>
                    <a:pt x="76870" y="11576"/>
                  </a:lnTo>
                  <a:lnTo>
                    <a:pt x="87572" y="16221"/>
                  </a:lnTo>
                  <a:lnTo>
                    <a:pt x="103552" y="2225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307192" y="442196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6944" y="2867"/>
                  </a:lnTo>
                  <a:lnTo>
                    <a:pt x="97957" y="5008"/>
                  </a:lnTo>
                  <a:lnTo>
                    <a:pt x="87967" y="6616"/>
                  </a:lnTo>
                  <a:lnTo>
                    <a:pt x="77159" y="7969"/>
                  </a:lnTo>
                  <a:lnTo>
                    <a:pt x="65996" y="9466"/>
                  </a:lnTo>
                  <a:lnTo>
                    <a:pt x="54800" y="11313"/>
                  </a:lnTo>
                  <a:lnTo>
                    <a:pt x="43966" y="13389"/>
                  </a:lnTo>
                  <a:lnTo>
                    <a:pt x="32870" y="15545"/>
                  </a:lnTo>
                  <a:lnTo>
                    <a:pt x="19424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496704" y="428509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2867" y="9003"/>
                  </a:lnTo>
                  <a:lnTo>
                    <a:pt x="5009" y="19270"/>
                  </a:lnTo>
                  <a:lnTo>
                    <a:pt x="6613" y="31854"/>
                  </a:lnTo>
                  <a:lnTo>
                    <a:pt x="7794" y="46381"/>
                  </a:lnTo>
                  <a:lnTo>
                    <a:pt x="8641" y="62177"/>
                  </a:lnTo>
                  <a:lnTo>
                    <a:pt x="9239" y="78711"/>
                  </a:lnTo>
                  <a:lnTo>
                    <a:pt x="9653" y="95498"/>
                  </a:lnTo>
                  <a:lnTo>
                    <a:pt x="9938" y="112048"/>
                  </a:lnTo>
                  <a:lnTo>
                    <a:pt x="10131" y="128135"/>
                  </a:lnTo>
                  <a:lnTo>
                    <a:pt x="10262" y="143901"/>
                  </a:lnTo>
                  <a:lnTo>
                    <a:pt x="10350" y="159719"/>
                  </a:lnTo>
                  <a:lnTo>
                    <a:pt x="10413" y="175802"/>
                  </a:lnTo>
                  <a:lnTo>
                    <a:pt x="10626" y="191878"/>
                  </a:lnTo>
                  <a:lnTo>
                    <a:pt x="11301" y="207300"/>
                  </a:lnTo>
                  <a:lnTo>
                    <a:pt x="12567" y="221753"/>
                  </a:lnTo>
                  <a:lnTo>
                    <a:pt x="14232" y="235409"/>
                  </a:lnTo>
                  <a:lnTo>
                    <a:pt x="15888" y="248726"/>
                  </a:lnTo>
                  <a:lnTo>
                    <a:pt x="17296" y="262001"/>
                  </a:lnTo>
                  <a:lnTo>
                    <a:pt x="18396" y="274761"/>
                  </a:lnTo>
                  <a:lnTo>
                    <a:pt x="19326" y="287099"/>
                  </a:lnTo>
                  <a:lnTo>
                    <a:pt x="20167" y="300104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586733" y="4485140"/>
              <a:ext cx="80885" cy="123140"/>
            </a:xfrm>
            <a:custGeom>
              <a:avLst/>
              <a:gdLst/>
              <a:ahLst/>
              <a:cxnLst/>
              <a:rect l="0" t="0" r="0" b="0"/>
              <a:pathLst>
                <a:path w="80885" h="123140">
                  <a:moveTo>
                    <a:pt x="67899" y="10528"/>
                  </a:moveTo>
                  <a:lnTo>
                    <a:pt x="59096" y="7796"/>
                  </a:lnTo>
                  <a:lnTo>
                    <a:pt x="50750" y="6934"/>
                  </a:lnTo>
                  <a:lnTo>
                    <a:pt x="42062" y="7929"/>
                  </a:lnTo>
                  <a:lnTo>
                    <a:pt x="33287" y="10641"/>
                  </a:lnTo>
                  <a:lnTo>
                    <a:pt x="25088" y="15073"/>
                  </a:lnTo>
                  <a:lnTo>
                    <a:pt x="17807" y="21066"/>
                  </a:lnTo>
                  <a:lnTo>
                    <a:pt x="11617" y="28498"/>
                  </a:lnTo>
                  <a:lnTo>
                    <a:pt x="6685" y="37372"/>
                  </a:lnTo>
                  <a:lnTo>
                    <a:pt x="2973" y="47554"/>
                  </a:lnTo>
                  <a:lnTo>
                    <a:pt x="616" y="58642"/>
                  </a:lnTo>
                  <a:lnTo>
                    <a:pt x="0" y="70075"/>
                  </a:lnTo>
                  <a:lnTo>
                    <a:pt x="1181" y="81494"/>
                  </a:lnTo>
                  <a:lnTo>
                    <a:pt x="4091" y="92431"/>
                  </a:lnTo>
                  <a:lnTo>
                    <a:pt x="8710" y="102244"/>
                  </a:lnTo>
                  <a:lnTo>
                    <a:pt x="14849" y="110678"/>
                  </a:lnTo>
                  <a:lnTo>
                    <a:pt x="22054" y="117339"/>
                  </a:lnTo>
                  <a:lnTo>
                    <a:pt x="29721" y="121541"/>
                  </a:lnTo>
                  <a:lnTo>
                    <a:pt x="37460" y="123139"/>
                  </a:lnTo>
                  <a:lnTo>
                    <a:pt x="44940" y="122281"/>
                  </a:lnTo>
                  <a:lnTo>
                    <a:pt x="51810" y="119130"/>
                  </a:lnTo>
                  <a:lnTo>
                    <a:pt x="57947" y="114014"/>
                  </a:lnTo>
                  <a:lnTo>
                    <a:pt x="63407" y="107346"/>
                  </a:lnTo>
                  <a:lnTo>
                    <a:pt x="68316" y="99516"/>
                  </a:lnTo>
                  <a:lnTo>
                    <a:pt x="72799" y="90845"/>
                  </a:lnTo>
                  <a:lnTo>
                    <a:pt x="76642" y="81416"/>
                  </a:lnTo>
                  <a:lnTo>
                    <a:pt x="79320" y="71103"/>
                  </a:lnTo>
                  <a:lnTo>
                    <a:pt x="80644" y="59917"/>
                  </a:lnTo>
                  <a:lnTo>
                    <a:pt x="80884" y="48401"/>
                  </a:lnTo>
                  <a:lnTo>
                    <a:pt x="80623" y="36305"/>
                  </a:lnTo>
                  <a:lnTo>
                    <a:pt x="79835" y="21449"/>
                  </a:lnTo>
                  <a:lnTo>
                    <a:pt x="78428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9696746" y="4379855"/>
              <a:ext cx="155893" cy="182772"/>
            </a:xfrm>
            <a:custGeom>
              <a:avLst/>
              <a:gdLst/>
              <a:ahLst/>
              <a:cxnLst/>
              <a:rect l="0" t="0" r="0" b="0"/>
              <a:pathLst>
                <a:path w="155893" h="182772">
                  <a:moveTo>
                    <a:pt x="0" y="63171"/>
                  </a:moveTo>
                  <a:lnTo>
                    <a:pt x="68" y="77705"/>
                  </a:lnTo>
                  <a:lnTo>
                    <a:pt x="707" y="90336"/>
                  </a:lnTo>
                  <a:lnTo>
                    <a:pt x="2004" y="102241"/>
                  </a:lnTo>
                  <a:lnTo>
                    <a:pt x="3863" y="113723"/>
                  </a:lnTo>
                  <a:lnTo>
                    <a:pt x="6179" y="124915"/>
                  </a:lnTo>
                  <a:lnTo>
                    <a:pt x="8850" y="135897"/>
                  </a:lnTo>
                  <a:lnTo>
                    <a:pt x="11948" y="146567"/>
                  </a:lnTo>
                  <a:lnTo>
                    <a:pt x="15703" y="156661"/>
                  </a:lnTo>
                  <a:lnTo>
                    <a:pt x="20192" y="166063"/>
                  </a:lnTo>
                  <a:lnTo>
                    <a:pt x="25341" y="174172"/>
                  </a:lnTo>
                  <a:lnTo>
                    <a:pt x="31022" y="179877"/>
                  </a:lnTo>
                  <a:lnTo>
                    <a:pt x="37099" y="182771"/>
                  </a:lnTo>
                  <a:lnTo>
                    <a:pt x="43299" y="182763"/>
                  </a:lnTo>
                  <a:lnTo>
                    <a:pt x="49225" y="179724"/>
                  </a:lnTo>
                  <a:lnTo>
                    <a:pt x="54686" y="173901"/>
                  </a:lnTo>
                  <a:lnTo>
                    <a:pt x="59504" y="165790"/>
                  </a:lnTo>
                  <a:lnTo>
                    <a:pt x="63442" y="155929"/>
                  </a:lnTo>
                  <a:lnTo>
                    <a:pt x="66474" y="144820"/>
                  </a:lnTo>
                  <a:lnTo>
                    <a:pt x="69231" y="134023"/>
                  </a:lnTo>
                  <a:lnTo>
                    <a:pt x="72726" y="127231"/>
                  </a:lnTo>
                  <a:lnTo>
                    <a:pt x="76813" y="126361"/>
                  </a:lnTo>
                  <a:lnTo>
                    <a:pt x="80752" y="129607"/>
                  </a:lnTo>
                  <a:lnTo>
                    <a:pt x="84611" y="135422"/>
                  </a:lnTo>
                  <a:lnTo>
                    <a:pt x="88801" y="142870"/>
                  </a:lnTo>
                  <a:lnTo>
                    <a:pt x="93542" y="151354"/>
                  </a:lnTo>
                  <a:lnTo>
                    <a:pt x="99005" y="159853"/>
                  </a:lnTo>
                  <a:lnTo>
                    <a:pt x="105417" y="166904"/>
                  </a:lnTo>
                  <a:lnTo>
                    <a:pt x="112792" y="171819"/>
                  </a:lnTo>
                  <a:lnTo>
                    <a:pt x="120673" y="174137"/>
                  </a:lnTo>
                  <a:lnTo>
                    <a:pt x="128267" y="173275"/>
                  </a:lnTo>
                  <a:lnTo>
                    <a:pt x="135143" y="169249"/>
                  </a:lnTo>
                  <a:lnTo>
                    <a:pt x="141060" y="162512"/>
                  </a:lnTo>
                  <a:lnTo>
                    <a:pt x="145809" y="153657"/>
                  </a:lnTo>
                  <a:lnTo>
                    <a:pt x="149408" y="143225"/>
                  </a:lnTo>
                  <a:lnTo>
                    <a:pt x="152028" y="131499"/>
                  </a:lnTo>
                  <a:lnTo>
                    <a:pt x="153887" y="118508"/>
                  </a:lnTo>
                  <a:lnTo>
                    <a:pt x="155175" y="104374"/>
                  </a:lnTo>
                  <a:lnTo>
                    <a:pt x="155892" y="89630"/>
                  </a:lnTo>
                  <a:lnTo>
                    <a:pt x="155850" y="75113"/>
                  </a:lnTo>
                  <a:lnTo>
                    <a:pt x="155012" y="61285"/>
                  </a:lnTo>
                  <a:lnTo>
                    <a:pt x="153628" y="48488"/>
                  </a:lnTo>
                  <a:lnTo>
                    <a:pt x="152017" y="35768"/>
                  </a:lnTo>
                  <a:lnTo>
                    <a:pt x="150041" y="2089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875731" y="4372417"/>
              <a:ext cx="150853" cy="204615"/>
            </a:xfrm>
            <a:custGeom>
              <a:avLst/>
              <a:gdLst/>
              <a:ahLst/>
              <a:cxnLst/>
              <a:rect l="0" t="0" r="0" b="0"/>
              <a:pathLst>
                <a:path w="150853" h="204615">
                  <a:moveTo>
                    <a:pt x="126342" y="7438"/>
                  </a:moveTo>
                  <a:lnTo>
                    <a:pt x="117472" y="4571"/>
                  </a:lnTo>
                  <a:lnTo>
                    <a:pt x="108485" y="2429"/>
                  </a:lnTo>
                  <a:lnTo>
                    <a:pt x="98499" y="835"/>
                  </a:lnTo>
                  <a:lnTo>
                    <a:pt x="87864" y="0"/>
                  </a:lnTo>
                  <a:lnTo>
                    <a:pt x="77350" y="448"/>
                  </a:lnTo>
                  <a:lnTo>
                    <a:pt x="67413" y="2362"/>
                  </a:lnTo>
                  <a:lnTo>
                    <a:pt x="58644" y="5771"/>
                  </a:lnTo>
                  <a:lnTo>
                    <a:pt x="51901" y="10729"/>
                  </a:lnTo>
                  <a:lnTo>
                    <a:pt x="47456" y="17096"/>
                  </a:lnTo>
                  <a:lnTo>
                    <a:pt x="45253" y="24454"/>
                  </a:lnTo>
                  <a:lnTo>
                    <a:pt x="45197" y="32223"/>
                  </a:lnTo>
                  <a:lnTo>
                    <a:pt x="47012" y="40030"/>
                  </a:lnTo>
                  <a:lnTo>
                    <a:pt x="50481" y="47557"/>
                  </a:lnTo>
                  <a:lnTo>
                    <a:pt x="55541" y="54458"/>
                  </a:lnTo>
                  <a:lnTo>
                    <a:pt x="62008" y="60620"/>
                  </a:lnTo>
                  <a:lnTo>
                    <a:pt x="69449" y="66267"/>
                  </a:lnTo>
                  <a:lnTo>
                    <a:pt x="77280" y="71833"/>
                  </a:lnTo>
                  <a:lnTo>
                    <a:pt x="85138" y="77585"/>
                  </a:lnTo>
                  <a:lnTo>
                    <a:pt x="92870" y="83604"/>
                  </a:lnTo>
                  <a:lnTo>
                    <a:pt x="100442" y="89877"/>
                  </a:lnTo>
                  <a:lnTo>
                    <a:pt x="107868" y="96361"/>
                  </a:lnTo>
                  <a:lnTo>
                    <a:pt x="115176" y="103003"/>
                  </a:lnTo>
                  <a:lnTo>
                    <a:pt x="122399" y="109762"/>
                  </a:lnTo>
                  <a:lnTo>
                    <a:pt x="129548" y="116612"/>
                  </a:lnTo>
                  <a:lnTo>
                    <a:pt x="136317" y="123855"/>
                  </a:lnTo>
                  <a:lnTo>
                    <a:pt x="142104" y="132089"/>
                  </a:lnTo>
                  <a:lnTo>
                    <a:pt x="146651" y="141550"/>
                  </a:lnTo>
                  <a:lnTo>
                    <a:pt x="149702" y="151837"/>
                  </a:lnTo>
                  <a:lnTo>
                    <a:pt x="150852" y="162128"/>
                  </a:lnTo>
                  <a:lnTo>
                    <a:pt x="150057" y="171927"/>
                  </a:lnTo>
                  <a:lnTo>
                    <a:pt x="147252" y="180775"/>
                  </a:lnTo>
                  <a:lnTo>
                    <a:pt x="142178" y="188105"/>
                  </a:lnTo>
                  <a:lnTo>
                    <a:pt x="134909" y="193769"/>
                  </a:lnTo>
                  <a:lnTo>
                    <a:pt x="125625" y="197943"/>
                  </a:lnTo>
                  <a:lnTo>
                    <a:pt x="114426" y="200927"/>
                  </a:lnTo>
                  <a:lnTo>
                    <a:pt x="101572" y="203010"/>
                  </a:lnTo>
                  <a:lnTo>
                    <a:pt x="87722" y="204278"/>
                  </a:lnTo>
                  <a:lnTo>
                    <a:pt x="73822" y="204614"/>
                  </a:lnTo>
                  <a:lnTo>
                    <a:pt x="60414" y="204029"/>
                  </a:lnTo>
                  <a:lnTo>
                    <a:pt x="47903" y="202618"/>
                  </a:lnTo>
                  <a:lnTo>
                    <a:pt x="35407" y="200243"/>
                  </a:lnTo>
                  <a:lnTo>
                    <a:pt x="20719" y="195579"/>
                  </a:lnTo>
                  <a:lnTo>
                    <a:pt x="0" y="18642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6811938" y="4748352"/>
            <a:ext cx="3284892" cy="579068"/>
            <a:chOff x="6811938" y="4748352"/>
            <a:chExt cx="3284892" cy="579068"/>
          </a:xfrm>
        </p:grpSpPr>
        <p:sp>
          <p:nvSpPr>
            <p:cNvPr id="182" name="Freeform 181"/>
            <p:cNvSpPr/>
            <p:nvPr/>
          </p:nvSpPr>
          <p:spPr>
            <a:xfrm>
              <a:off x="6817853" y="4958922"/>
              <a:ext cx="4614" cy="126343"/>
            </a:xfrm>
            <a:custGeom>
              <a:avLst/>
              <a:gdLst/>
              <a:ahLst/>
              <a:cxnLst/>
              <a:rect l="0" t="0" r="0" b="0"/>
              <a:pathLst>
                <a:path w="4614" h="126343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6" y="50642"/>
                  </a:lnTo>
                  <a:lnTo>
                    <a:pt x="2141" y="63087"/>
                  </a:lnTo>
                  <a:lnTo>
                    <a:pt x="2828" y="75582"/>
                  </a:lnTo>
                  <a:lnTo>
                    <a:pt x="3429" y="88505"/>
                  </a:lnTo>
                  <a:lnTo>
                    <a:pt x="3994" y="104106"/>
                  </a:lnTo>
                  <a:lnTo>
                    <a:pt x="4613" y="1263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811938" y="485363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918025" y="4940896"/>
              <a:ext cx="104483" cy="207540"/>
            </a:xfrm>
            <a:custGeom>
              <a:avLst/>
              <a:gdLst/>
              <a:ahLst/>
              <a:cxnLst/>
              <a:rect l="0" t="0" r="0" b="0"/>
              <a:pathLst>
                <a:path w="104483" h="207540">
                  <a:moveTo>
                    <a:pt x="9726" y="70669"/>
                  </a:moveTo>
                  <a:lnTo>
                    <a:pt x="6859" y="79537"/>
                  </a:lnTo>
                  <a:lnTo>
                    <a:pt x="4717" y="88524"/>
                  </a:lnTo>
                  <a:lnTo>
                    <a:pt x="3118" y="98514"/>
                  </a:lnTo>
                  <a:lnTo>
                    <a:pt x="2110" y="109322"/>
                  </a:lnTo>
                  <a:lnTo>
                    <a:pt x="1910" y="120485"/>
                  </a:lnTo>
                  <a:lnTo>
                    <a:pt x="2542" y="131614"/>
                  </a:lnTo>
                  <a:lnTo>
                    <a:pt x="3050" y="139881"/>
                  </a:lnTo>
                  <a:lnTo>
                    <a:pt x="2564" y="141819"/>
                  </a:lnTo>
                  <a:lnTo>
                    <a:pt x="1780" y="138371"/>
                  </a:lnTo>
                  <a:lnTo>
                    <a:pt x="1069" y="131237"/>
                  </a:lnTo>
                  <a:lnTo>
                    <a:pt x="516" y="121694"/>
                  </a:lnTo>
                  <a:lnTo>
                    <a:pt x="114" y="110600"/>
                  </a:lnTo>
                  <a:lnTo>
                    <a:pt x="0" y="98664"/>
                  </a:lnTo>
                  <a:lnTo>
                    <a:pt x="448" y="86545"/>
                  </a:lnTo>
                  <a:lnTo>
                    <a:pt x="1568" y="74600"/>
                  </a:lnTo>
                  <a:lnTo>
                    <a:pt x="3473" y="62943"/>
                  </a:lnTo>
                  <a:lnTo>
                    <a:pt x="6354" y="51570"/>
                  </a:lnTo>
                  <a:lnTo>
                    <a:pt x="10224" y="40442"/>
                  </a:lnTo>
                  <a:lnTo>
                    <a:pt x="15113" y="29831"/>
                  </a:lnTo>
                  <a:lnTo>
                    <a:pt x="21142" y="20303"/>
                  </a:lnTo>
                  <a:lnTo>
                    <a:pt x="28269" y="12091"/>
                  </a:lnTo>
                  <a:lnTo>
                    <a:pt x="36155" y="5595"/>
                  </a:lnTo>
                  <a:lnTo>
                    <a:pt x="44285" y="1511"/>
                  </a:lnTo>
                  <a:lnTo>
                    <a:pt x="52340" y="0"/>
                  </a:lnTo>
                  <a:lnTo>
                    <a:pt x="60032" y="1088"/>
                  </a:lnTo>
                  <a:lnTo>
                    <a:pt x="67046" y="4926"/>
                  </a:lnTo>
                  <a:lnTo>
                    <a:pt x="73279" y="11321"/>
                  </a:lnTo>
                  <a:lnTo>
                    <a:pt x="78803" y="19832"/>
                  </a:lnTo>
                  <a:lnTo>
                    <a:pt x="83756" y="29971"/>
                  </a:lnTo>
                  <a:lnTo>
                    <a:pt x="88272" y="41306"/>
                  </a:lnTo>
                  <a:lnTo>
                    <a:pt x="92308" y="53658"/>
                  </a:lnTo>
                  <a:lnTo>
                    <a:pt x="95646" y="67080"/>
                  </a:lnTo>
                  <a:lnTo>
                    <a:pt x="98227" y="81511"/>
                  </a:lnTo>
                  <a:lnTo>
                    <a:pt x="100131" y="96624"/>
                  </a:lnTo>
                  <a:lnTo>
                    <a:pt x="101492" y="111923"/>
                  </a:lnTo>
                  <a:lnTo>
                    <a:pt x="102444" y="127095"/>
                  </a:lnTo>
                  <a:lnTo>
                    <a:pt x="103103" y="141815"/>
                  </a:lnTo>
                  <a:lnTo>
                    <a:pt x="103624" y="157310"/>
                  </a:lnTo>
                  <a:lnTo>
                    <a:pt x="104058" y="177172"/>
                  </a:lnTo>
                  <a:lnTo>
                    <a:pt x="104482" y="20753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113861" y="4748352"/>
              <a:ext cx="13932" cy="357970"/>
            </a:xfrm>
            <a:custGeom>
              <a:avLst/>
              <a:gdLst/>
              <a:ahLst/>
              <a:cxnLst/>
              <a:rect l="0" t="0" r="0" b="0"/>
              <a:pathLst>
                <a:path w="13932" h="357970">
                  <a:moveTo>
                    <a:pt x="13931" y="0"/>
                  </a:moveTo>
                  <a:lnTo>
                    <a:pt x="10998" y="8868"/>
                  </a:lnTo>
                  <a:lnTo>
                    <a:pt x="8215" y="17855"/>
                  </a:lnTo>
                  <a:lnTo>
                    <a:pt x="5326" y="27846"/>
                  </a:lnTo>
                  <a:lnTo>
                    <a:pt x="2631" y="38653"/>
                  </a:lnTo>
                  <a:lnTo>
                    <a:pt x="762" y="49817"/>
                  </a:lnTo>
                  <a:lnTo>
                    <a:pt x="0" y="61036"/>
                  </a:lnTo>
                  <a:lnTo>
                    <a:pt x="141" y="72667"/>
                  </a:lnTo>
                  <a:lnTo>
                    <a:pt x="694" y="85596"/>
                  </a:lnTo>
                  <a:lnTo>
                    <a:pt x="1324" y="100221"/>
                  </a:lnTo>
                  <a:lnTo>
                    <a:pt x="1881" y="116468"/>
                  </a:lnTo>
                  <a:lnTo>
                    <a:pt x="2320" y="134055"/>
                  </a:lnTo>
                  <a:lnTo>
                    <a:pt x="2653" y="152654"/>
                  </a:lnTo>
                  <a:lnTo>
                    <a:pt x="3061" y="171499"/>
                  </a:lnTo>
                  <a:lnTo>
                    <a:pt x="3874" y="189450"/>
                  </a:lnTo>
                  <a:lnTo>
                    <a:pt x="5237" y="205967"/>
                  </a:lnTo>
                  <a:lnTo>
                    <a:pt x="6968" y="221359"/>
                  </a:lnTo>
                  <a:lnTo>
                    <a:pt x="8669" y="236463"/>
                  </a:lnTo>
                  <a:lnTo>
                    <a:pt x="10108" y="251812"/>
                  </a:lnTo>
                  <a:lnTo>
                    <a:pt x="11225" y="267430"/>
                  </a:lnTo>
                  <a:lnTo>
                    <a:pt x="12049" y="283010"/>
                  </a:lnTo>
                  <a:lnTo>
                    <a:pt x="12638" y="298333"/>
                  </a:lnTo>
                  <a:lnTo>
                    <a:pt x="13052" y="312742"/>
                  </a:lnTo>
                  <a:lnTo>
                    <a:pt x="13381" y="326501"/>
                  </a:lnTo>
                  <a:lnTo>
                    <a:pt x="13658" y="340811"/>
                  </a:lnTo>
                  <a:lnTo>
                    <a:pt x="13931" y="35796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011979" y="4864165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70049" y="2867"/>
                  </a:lnTo>
                  <a:lnTo>
                    <a:pt x="160421" y="5009"/>
                  </a:lnTo>
                  <a:lnTo>
                    <a:pt x="149140" y="6617"/>
                  </a:lnTo>
                  <a:lnTo>
                    <a:pt x="136645" y="7970"/>
                  </a:lnTo>
                  <a:lnTo>
                    <a:pt x="123813" y="9467"/>
                  </a:lnTo>
                  <a:lnTo>
                    <a:pt x="111190" y="11318"/>
                  </a:lnTo>
                  <a:lnTo>
                    <a:pt x="98807" y="13558"/>
                  </a:lnTo>
                  <a:lnTo>
                    <a:pt x="86364" y="16139"/>
                  </a:lnTo>
                  <a:lnTo>
                    <a:pt x="73675" y="18988"/>
                  </a:lnTo>
                  <a:lnTo>
                    <a:pt x="60915" y="22078"/>
                  </a:lnTo>
                  <a:lnTo>
                    <a:pt x="47090" y="25836"/>
                  </a:lnTo>
                  <a:lnTo>
                    <a:pt x="28747" y="317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185061" y="4979979"/>
              <a:ext cx="108123" cy="149501"/>
            </a:xfrm>
            <a:custGeom>
              <a:avLst/>
              <a:gdLst/>
              <a:ahLst/>
              <a:cxnLst/>
              <a:rect l="0" t="0" r="0" b="0"/>
              <a:pathLst>
                <a:path w="108123" h="149501">
                  <a:moveTo>
                    <a:pt x="48016" y="10528"/>
                  </a:moveTo>
                  <a:lnTo>
                    <a:pt x="39348" y="16463"/>
                  </a:lnTo>
                  <a:lnTo>
                    <a:pt x="32282" y="22667"/>
                  </a:lnTo>
                  <a:lnTo>
                    <a:pt x="26176" y="29764"/>
                  </a:lnTo>
                  <a:lnTo>
                    <a:pt x="20775" y="37703"/>
                  </a:lnTo>
                  <a:lnTo>
                    <a:pt x="15914" y="46350"/>
                  </a:lnTo>
                  <a:lnTo>
                    <a:pt x="11460" y="55549"/>
                  </a:lnTo>
                  <a:lnTo>
                    <a:pt x="7465" y="65322"/>
                  </a:lnTo>
                  <a:lnTo>
                    <a:pt x="4154" y="75859"/>
                  </a:lnTo>
                  <a:lnTo>
                    <a:pt x="1601" y="87196"/>
                  </a:lnTo>
                  <a:lnTo>
                    <a:pt x="55" y="98910"/>
                  </a:lnTo>
                  <a:lnTo>
                    <a:pt x="0" y="110239"/>
                  </a:lnTo>
                  <a:lnTo>
                    <a:pt x="1573" y="120774"/>
                  </a:lnTo>
                  <a:lnTo>
                    <a:pt x="5089" y="130135"/>
                  </a:lnTo>
                  <a:lnTo>
                    <a:pt x="11180" y="137817"/>
                  </a:lnTo>
                  <a:lnTo>
                    <a:pt x="19934" y="143712"/>
                  </a:lnTo>
                  <a:lnTo>
                    <a:pt x="30524" y="147704"/>
                  </a:lnTo>
                  <a:lnTo>
                    <a:pt x="41540" y="149500"/>
                  </a:lnTo>
                  <a:lnTo>
                    <a:pt x="52123" y="149155"/>
                  </a:lnTo>
                  <a:lnTo>
                    <a:pt x="61986" y="146995"/>
                  </a:lnTo>
                  <a:lnTo>
                    <a:pt x="71137" y="143419"/>
                  </a:lnTo>
                  <a:lnTo>
                    <a:pt x="79683" y="138789"/>
                  </a:lnTo>
                  <a:lnTo>
                    <a:pt x="87440" y="133073"/>
                  </a:lnTo>
                  <a:lnTo>
                    <a:pt x="93914" y="125881"/>
                  </a:lnTo>
                  <a:lnTo>
                    <a:pt x="98940" y="117117"/>
                  </a:lnTo>
                  <a:lnTo>
                    <a:pt x="102659" y="106960"/>
                  </a:lnTo>
                  <a:lnTo>
                    <a:pt x="105321" y="95693"/>
                  </a:lnTo>
                  <a:lnTo>
                    <a:pt x="107178" y="83603"/>
                  </a:lnTo>
                  <a:lnTo>
                    <a:pt x="108122" y="71248"/>
                  </a:lnTo>
                  <a:lnTo>
                    <a:pt x="107707" y="59420"/>
                  </a:lnTo>
                  <a:lnTo>
                    <a:pt x="105795" y="48514"/>
                  </a:lnTo>
                  <a:lnTo>
                    <a:pt x="102376" y="38718"/>
                  </a:lnTo>
                  <a:lnTo>
                    <a:pt x="97407" y="30203"/>
                  </a:lnTo>
                  <a:lnTo>
                    <a:pt x="91039" y="22925"/>
                  </a:lnTo>
                  <a:lnTo>
                    <a:pt x="83986" y="16831"/>
                  </a:lnTo>
                  <a:lnTo>
                    <a:pt x="76746" y="11366"/>
                  </a:lnTo>
                  <a:lnTo>
                    <a:pt x="68684" y="6049"/>
                  </a:lnTo>
                  <a:lnTo>
                    <a:pt x="58545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538804" y="4864165"/>
              <a:ext cx="10130" cy="326385"/>
            </a:xfrm>
            <a:custGeom>
              <a:avLst/>
              <a:gdLst/>
              <a:ahLst/>
              <a:cxnLst/>
              <a:rect l="0" t="0" r="0" b="0"/>
              <a:pathLst>
                <a:path w="10130" h="326385">
                  <a:moveTo>
                    <a:pt x="10129" y="0"/>
                  </a:moveTo>
                  <a:lnTo>
                    <a:pt x="10062" y="11803"/>
                  </a:lnTo>
                  <a:lnTo>
                    <a:pt x="9422" y="23572"/>
                  </a:lnTo>
                  <a:lnTo>
                    <a:pt x="8129" y="36467"/>
                  </a:lnTo>
                  <a:lnTo>
                    <a:pt x="6443" y="50488"/>
                  </a:lnTo>
                  <a:lnTo>
                    <a:pt x="4774" y="65464"/>
                  </a:lnTo>
                  <a:lnTo>
                    <a:pt x="3361" y="81191"/>
                  </a:lnTo>
                  <a:lnTo>
                    <a:pt x="2263" y="97640"/>
                  </a:lnTo>
                  <a:lnTo>
                    <a:pt x="1452" y="114960"/>
                  </a:lnTo>
                  <a:lnTo>
                    <a:pt x="872" y="133164"/>
                  </a:lnTo>
                  <a:lnTo>
                    <a:pt x="467" y="152132"/>
                  </a:lnTo>
                  <a:lnTo>
                    <a:pt x="186" y="171703"/>
                  </a:lnTo>
                  <a:lnTo>
                    <a:pt x="0" y="191710"/>
                  </a:lnTo>
                  <a:lnTo>
                    <a:pt x="44" y="211534"/>
                  </a:lnTo>
                  <a:lnTo>
                    <a:pt x="604" y="230158"/>
                  </a:lnTo>
                  <a:lnTo>
                    <a:pt x="1794" y="247121"/>
                  </a:lnTo>
                  <a:lnTo>
                    <a:pt x="3416" y="262410"/>
                  </a:lnTo>
                  <a:lnTo>
                    <a:pt x="5212" y="277907"/>
                  </a:lnTo>
                  <a:lnTo>
                    <a:pt x="7341" y="297205"/>
                  </a:lnTo>
                  <a:lnTo>
                    <a:pt x="10129" y="32638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454176" y="4948394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654" y="2933"/>
                  </a:lnTo>
                  <a:lnTo>
                    <a:pt x="151307" y="5716"/>
                  </a:lnTo>
                  <a:lnTo>
                    <a:pt x="142599" y="8615"/>
                  </a:lnTo>
                  <a:lnTo>
                    <a:pt x="133133" y="11656"/>
                  </a:lnTo>
                  <a:lnTo>
                    <a:pt x="122342" y="14821"/>
                  </a:lnTo>
                  <a:lnTo>
                    <a:pt x="110047" y="18080"/>
                  </a:lnTo>
                  <a:lnTo>
                    <a:pt x="96556" y="21245"/>
                  </a:lnTo>
                  <a:lnTo>
                    <a:pt x="82436" y="23988"/>
                  </a:lnTo>
                  <a:lnTo>
                    <a:pt x="68105" y="26163"/>
                  </a:lnTo>
                  <a:lnTo>
                    <a:pt x="54169" y="27796"/>
                  </a:lnTo>
                  <a:lnTo>
                    <a:pt x="40040" y="29152"/>
                  </a:lnTo>
                  <a:lnTo>
                    <a:pt x="23363" y="3034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635875" y="4800994"/>
              <a:ext cx="271027" cy="336925"/>
            </a:xfrm>
            <a:custGeom>
              <a:avLst/>
              <a:gdLst/>
              <a:ahLst/>
              <a:cxnLst/>
              <a:rect l="0" t="0" r="0" b="0"/>
              <a:pathLst>
                <a:path w="271027" h="336925">
                  <a:moveTo>
                    <a:pt x="7814" y="0"/>
                  </a:moveTo>
                  <a:lnTo>
                    <a:pt x="4947" y="8869"/>
                  </a:lnTo>
                  <a:lnTo>
                    <a:pt x="2806" y="17856"/>
                  </a:lnTo>
                  <a:lnTo>
                    <a:pt x="1206" y="27855"/>
                  </a:lnTo>
                  <a:lnTo>
                    <a:pt x="199" y="39009"/>
                  </a:lnTo>
                  <a:lnTo>
                    <a:pt x="0" y="51469"/>
                  </a:lnTo>
                  <a:lnTo>
                    <a:pt x="654" y="65185"/>
                  </a:lnTo>
                  <a:lnTo>
                    <a:pt x="2066" y="80121"/>
                  </a:lnTo>
                  <a:lnTo>
                    <a:pt x="4078" y="96347"/>
                  </a:lnTo>
                  <a:lnTo>
                    <a:pt x="6540" y="113764"/>
                  </a:lnTo>
                  <a:lnTo>
                    <a:pt x="9328" y="131678"/>
                  </a:lnTo>
                  <a:lnTo>
                    <a:pt x="12344" y="148936"/>
                  </a:lnTo>
                  <a:lnTo>
                    <a:pt x="15515" y="164954"/>
                  </a:lnTo>
                  <a:lnTo>
                    <a:pt x="18625" y="179997"/>
                  </a:lnTo>
                  <a:lnTo>
                    <a:pt x="21334" y="194859"/>
                  </a:lnTo>
                  <a:lnTo>
                    <a:pt x="23493" y="210043"/>
                  </a:lnTo>
                  <a:lnTo>
                    <a:pt x="25282" y="225548"/>
                  </a:lnTo>
                  <a:lnTo>
                    <a:pt x="27097" y="241052"/>
                  </a:lnTo>
                  <a:lnTo>
                    <a:pt x="29168" y="256341"/>
                  </a:lnTo>
                  <a:lnTo>
                    <a:pt x="31391" y="271357"/>
                  </a:lnTo>
                  <a:lnTo>
                    <a:pt x="33431" y="286119"/>
                  </a:lnTo>
                  <a:lnTo>
                    <a:pt x="35090" y="300645"/>
                  </a:lnTo>
                  <a:lnTo>
                    <a:pt x="35958" y="313859"/>
                  </a:lnTo>
                  <a:lnTo>
                    <a:pt x="35451" y="322082"/>
                  </a:lnTo>
                  <a:lnTo>
                    <a:pt x="33990" y="322863"/>
                  </a:lnTo>
                  <a:lnTo>
                    <a:pt x="32553" y="317863"/>
                  </a:lnTo>
                  <a:lnTo>
                    <a:pt x="31605" y="309184"/>
                  </a:lnTo>
                  <a:lnTo>
                    <a:pt x="31446" y="298699"/>
                  </a:lnTo>
                  <a:lnTo>
                    <a:pt x="32132" y="287541"/>
                  </a:lnTo>
                  <a:lnTo>
                    <a:pt x="33399" y="276084"/>
                  </a:lnTo>
                  <a:lnTo>
                    <a:pt x="34785" y="264234"/>
                  </a:lnTo>
                  <a:lnTo>
                    <a:pt x="36020" y="251924"/>
                  </a:lnTo>
                  <a:lnTo>
                    <a:pt x="37339" y="239345"/>
                  </a:lnTo>
                  <a:lnTo>
                    <a:pt x="39364" y="226883"/>
                  </a:lnTo>
                  <a:lnTo>
                    <a:pt x="42403" y="214770"/>
                  </a:lnTo>
                  <a:lnTo>
                    <a:pt x="46770" y="203702"/>
                  </a:lnTo>
                  <a:lnTo>
                    <a:pt x="52913" y="194863"/>
                  </a:lnTo>
                  <a:lnTo>
                    <a:pt x="60893" y="188719"/>
                  </a:lnTo>
                  <a:lnTo>
                    <a:pt x="69982" y="185562"/>
                  </a:lnTo>
                  <a:lnTo>
                    <a:pt x="78920" y="185856"/>
                  </a:lnTo>
                  <a:lnTo>
                    <a:pt x="86995" y="189496"/>
                  </a:lnTo>
                  <a:lnTo>
                    <a:pt x="94037" y="195802"/>
                  </a:lnTo>
                  <a:lnTo>
                    <a:pt x="100150" y="203836"/>
                  </a:lnTo>
                  <a:lnTo>
                    <a:pt x="105512" y="212898"/>
                  </a:lnTo>
                  <a:lnTo>
                    <a:pt x="110147" y="222721"/>
                  </a:lnTo>
                  <a:lnTo>
                    <a:pt x="113903" y="233365"/>
                  </a:lnTo>
                  <a:lnTo>
                    <a:pt x="116771" y="244817"/>
                  </a:lnTo>
                  <a:lnTo>
                    <a:pt x="118871" y="256965"/>
                  </a:lnTo>
                  <a:lnTo>
                    <a:pt x="120364" y="269658"/>
                  </a:lnTo>
                  <a:lnTo>
                    <a:pt x="121407" y="282758"/>
                  </a:lnTo>
                  <a:lnTo>
                    <a:pt x="122125" y="296151"/>
                  </a:lnTo>
                  <a:lnTo>
                    <a:pt x="122614" y="309747"/>
                  </a:lnTo>
                  <a:lnTo>
                    <a:pt x="122952" y="323393"/>
                  </a:lnTo>
                  <a:lnTo>
                    <a:pt x="123363" y="333745"/>
                  </a:lnTo>
                  <a:lnTo>
                    <a:pt x="124189" y="336924"/>
                  </a:lnTo>
                  <a:lnTo>
                    <a:pt x="125555" y="334637"/>
                  </a:lnTo>
                  <a:lnTo>
                    <a:pt x="127446" y="329019"/>
                  </a:lnTo>
                  <a:lnTo>
                    <a:pt x="129778" y="321446"/>
                  </a:lnTo>
                  <a:lnTo>
                    <a:pt x="132460" y="312730"/>
                  </a:lnTo>
                  <a:lnTo>
                    <a:pt x="135563" y="303498"/>
                  </a:lnTo>
                  <a:lnTo>
                    <a:pt x="139322" y="294326"/>
                  </a:lnTo>
                  <a:lnTo>
                    <a:pt x="143818" y="285507"/>
                  </a:lnTo>
                  <a:lnTo>
                    <a:pt x="149142" y="277269"/>
                  </a:lnTo>
                  <a:lnTo>
                    <a:pt x="155472" y="269875"/>
                  </a:lnTo>
                  <a:lnTo>
                    <a:pt x="162808" y="263379"/>
                  </a:lnTo>
                  <a:lnTo>
                    <a:pt x="171006" y="257676"/>
                  </a:lnTo>
                  <a:lnTo>
                    <a:pt x="179879" y="252602"/>
                  </a:lnTo>
                  <a:lnTo>
                    <a:pt x="189248" y="247995"/>
                  </a:lnTo>
                  <a:lnTo>
                    <a:pt x="198810" y="243559"/>
                  </a:lnTo>
                  <a:lnTo>
                    <a:pt x="208149" y="238886"/>
                  </a:lnTo>
                  <a:lnTo>
                    <a:pt x="217056" y="233775"/>
                  </a:lnTo>
                  <a:lnTo>
                    <a:pt x="225512" y="228204"/>
                  </a:lnTo>
                  <a:lnTo>
                    <a:pt x="233577" y="222239"/>
                  </a:lnTo>
                  <a:lnTo>
                    <a:pt x="241324" y="215962"/>
                  </a:lnTo>
                  <a:lnTo>
                    <a:pt x="248341" y="209290"/>
                  </a:lnTo>
                  <a:lnTo>
                    <a:pt x="253771" y="201980"/>
                  </a:lnTo>
                  <a:lnTo>
                    <a:pt x="257257" y="193970"/>
                  </a:lnTo>
                  <a:lnTo>
                    <a:pt x="258445" y="185981"/>
                  </a:lnTo>
                  <a:lnTo>
                    <a:pt x="256740" y="179370"/>
                  </a:lnTo>
                  <a:lnTo>
                    <a:pt x="252115" y="174788"/>
                  </a:lnTo>
                  <a:lnTo>
                    <a:pt x="245298" y="172376"/>
                  </a:lnTo>
                  <a:lnTo>
                    <a:pt x="237445" y="172119"/>
                  </a:lnTo>
                  <a:lnTo>
                    <a:pt x="229322" y="173766"/>
                  </a:lnTo>
                  <a:lnTo>
                    <a:pt x="221282" y="176938"/>
                  </a:lnTo>
                  <a:lnTo>
                    <a:pt x="213438" y="181260"/>
                  </a:lnTo>
                  <a:lnTo>
                    <a:pt x="205802" y="186419"/>
                  </a:lnTo>
                  <a:lnTo>
                    <a:pt x="198508" y="192335"/>
                  </a:lnTo>
                  <a:lnTo>
                    <a:pt x="191820" y="199137"/>
                  </a:lnTo>
                  <a:lnTo>
                    <a:pt x="185833" y="206823"/>
                  </a:lnTo>
                  <a:lnTo>
                    <a:pt x="180488" y="215274"/>
                  </a:lnTo>
                  <a:lnTo>
                    <a:pt x="175664" y="224325"/>
                  </a:lnTo>
                  <a:lnTo>
                    <a:pt x="171240" y="233823"/>
                  </a:lnTo>
                  <a:lnTo>
                    <a:pt x="167438" y="243642"/>
                  </a:lnTo>
                  <a:lnTo>
                    <a:pt x="164789" y="253686"/>
                  </a:lnTo>
                  <a:lnTo>
                    <a:pt x="163489" y="263886"/>
                  </a:lnTo>
                  <a:lnTo>
                    <a:pt x="163431" y="274193"/>
                  </a:lnTo>
                  <a:lnTo>
                    <a:pt x="164379" y="284572"/>
                  </a:lnTo>
                  <a:lnTo>
                    <a:pt x="166106" y="294987"/>
                  </a:lnTo>
                  <a:lnTo>
                    <a:pt x="168890" y="304930"/>
                  </a:lnTo>
                  <a:lnTo>
                    <a:pt x="173494" y="313469"/>
                  </a:lnTo>
                  <a:lnTo>
                    <a:pt x="180180" y="320203"/>
                  </a:lnTo>
                  <a:lnTo>
                    <a:pt x="188603" y="325062"/>
                  </a:lnTo>
                  <a:lnTo>
                    <a:pt x="198091" y="328039"/>
                  </a:lnTo>
                  <a:lnTo>
                    <a:pt x="208133" y="329337"/>
                  </a:lnTo>
                  <a:lnTo>
                    <a:pt x="218376" y="329244"/>
                  </a:lnTo>
                  <a:lnTo>
                    <a:pt x="229749" y="327922"/>
                  </a:lnTo>
                  <a:lnTo>
                    <a:pt x="245479" y="324141"/>
                  </a:lnTo>
                  <a:lnTo>
                    <a:pt x="271026" y="31585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075357" y="4897918"/>
              <a:ext cx="200043" cy="324217"/>
            </a:xfrm>
            <a:custGeom>
              <a:avLst/>
              <a:gdLst/>
              <a:ahLst/>
              <a:cxnLst/>
              <a:rect l="0" t="0" r="0" b="0"/>
              <a:pathLst>
                <a:path w="200043" h="324217">
                  <a:moveTo>
                    <a:pt x="0" y="324216"/>
                  </a:moveTo>
                  <a:lnTo>
                    <a:pt x="67" y="309614"/>
                  </a:lnTo>
                  <a:lnTo>
                    <a:pt x="707" y="296343"/>
                  </a:lnTo>
                  <a:lnTo>
                    <a:pt x="1999" y="283133"/>
                  </a:lnTo>
                  <a:lnTo>
                    <a:pt x="3687" y="269446"/>
                  </a:lnTo>
                  <a:lnTo>
                    <a:pt x="5355" y="254640"/>
                  </a:lnTo>
                  <a:lnTo>
                    <a:pt x="6772" y="238494"/>
                  </a:lnTo>
                  <a:lnTo>
                    <a:pt x="8044" y="221596"/>
                  </a:lnTo>
                  <a:lnTo>
                    <a:pt x="9503" y="205098"/>
                  </a:lnTo>
                  <a:lnTo>
                    <a:pt x="11336" y="189624"/>
                  </a:lnTo>
                  <a:lnTo>
                    <a:pt x="13567" y="174795"/>
                  </a:lnTo>
                  <a:lnTo>
                    <a:pt x="16143" y="159552"/>
                  </a:lnTo>
                  <a:lnTo>
                    <a:pt x="18986" y="143299"/>
                  </a:lnTo>
                  <a:lnTo>
                    <a:pt x="21860" y="126093"/>
                  </a:lnTo>
                  <a:lnTo>
                    <a:pt x="24403" y="108377"/>
                  </a:lnTo>
                  <a:lnTo>
                    <a:pt x="26453" y="90525"/>
                  </a:lnTo>
                  <a:lnTo>
                    <a:pt x="28356" y="74020"/>
                  </a:lnTo>
                  <a:lnTo>
                    <a:pt x="31503" y="61675"/>
                  </a:lnTo>
                  <a:lnTo>
                    <a:pt x="36332" y="54987"/>
                  </a:lnTo>
                  <a:lnTo>
                    <a:pt x="41411" y="53538"/>
                  </a:lnTo>
                  <a:lnTo>
                    <a:pt x="46190" y="56005"/>
                  </a:lnTo>
                  <a:lnTo>
                    <a:pt x="50624" y="61331"/>
                  </a:lnTo>
                  <a:lnTo>
                    <a:pt x="54780" y="68933"/>
                  </a:lnTo>
                  <a:lnTo>
                    <a:pt x="58740" y="78330"/>
                  </a:lnTo>
                  <a:lnTo>
                    <a:pt x="62726" y="88758"/>
                  </a:lnTo>
                  <a:lnTo>
                    <a:pt x="67089" y="99235"/>
                  </a:lnTo>
                  <a:lnTo>
                    <a:pt x="71989" y="109195"/>
                  </a:lnTo>
                  <a:lnTo>
                    <a:pt x="77418" y="117833"/>
                  </a:lnTo>
                  <a:lnTo>
                    <a:pt x="83286" y="123970"/>
                  </a:lnTo>
                  <a:lnTo>
                    <a:pt x="89488" y="127191"/>
                  </a:lnTo>
                  <a:lnTo>
                    <a:pt x="95771" y="127420"/>
                  </a:lnTo>
                  <a:lnTo>
                    <a:pt x="101754" y="124550"/>
                  </a:lnTo>
                  <a:lnTo>
                    <a:pt x="107261" y="118849"/>
                  </a:lnTo>
                  <a:lnTo>
                    <a:pt x="112450" y="110991"/>
                  </a:lnTo>
                  <a:lnTo>
                    <a:pt x="117701" y="101833"/>
                  </a:lnTo>
                  <a:lnTo>
                    <a:pt x="123227" y="91978"/>
                  </a:lnTo>
                  <a:lnTo>
                    <a:pt x="128753" y="81604"/>
                  </a:lnTo>
                  <a:lnTo>
                    <a:pt x="133632" y="70582"/>
                  </a:lnTo>
                  <a:lnTo>
                    <a:pt x="137547" y="58873"/>
                  </a:lnTo>
                  <a:lnTo>
                    <a:pt x="140666" y="46551"/>
                  </a:lnTo>
                  <a:lnTo>
                    <a:pt x="143450" y="33740"/>
                  </a:lnTo>
                  <a:lnTo>
                    <a:pt x="146225" y="20604"/>
                  </a:lnTo>
                  <a:lnTo>
                    <a:pt x="149564" y="8798"/>
                  </a:lnTo>
                  <a:lnTo>
                    <a:pt x="153608" y="1475"/>
                  </a:lnTo>
                  <a:lnTo>
                    <a:pt x="157421" y="0"/>
                  </a:lnTo>
                  <a:lnTo>
                    <a:pt x="160536" y="3773"/>
                  </a:lnTo>
                  <a:lnTo>
                    <a:pt x="162897" y="11628"/>
                  </a:lnTo>
                  <a:lnTo>
                    <a:pt x="164612" y="22470"/>
                  </a:lnTo>
                  <a:lnTo>
                    <a:pt x="165826" y="35428"/>
                  </a:lnTo>
                  <a:lnTo>
                    <a:pt x="166670" y="49859"/>
                  </a:lnTo>
                  <a:lnTo>
                    <a:pt x="167249" y="65299"/>
                  </a:lnTo>
                  <a:lnTo>
                    <a:pt x="167643" y="81428"/>
                  </a:lnTo>
                  <a:lnTo>
                    <a:pt x="167915" y="98018"/>
                  </a:lnTo>
                  <a:lnTo>
                    <a:pt x="168267" y="114755"/>
                  </a:lnTo>
                  <a:lnTo>
                    <a:pt x="169037" y="131228"/>
                  </a:lnTo>
                  <a:lnTo>
                    <a:pt x="170371" y="147236"/>
                  </a:lnTo>
                  <a:lnTo>
                    <a:pt x="172251" y="162768"/>
                  </a:lnTo>
                  <a:lnTo>
                    <a:pt x="174585" y="177891"/>
                  </a:lnTo>
                  <a:lnTo>
                    <a:pt x="177265" y="192683"/>
                  </a:lnTo>
                  <a:lnTo>
                    <a:pt x="180239" y="206816"/>
                  </a:lnTo>
                  <a:lnTo>
                    <a:pt x="183908" y="221043"/>
                  </a:lnTo>
                  <a:lnTo>
                    <a:pt x="189709" y="237735"/>
                  </a:lnTo>
                  <a:lnTo>
                    <a:pt x="200042" y="26104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8338570" y="5043150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5" y="63812"/>
                  </a:lnTo>
                  <a:lnTo>
                    <a:pt x="2074" y="77019"/>
                  </a:lnTo>
                  <a:lnTo>
                    <a:pt x="3735" y="89368"/>
                  </a:lnTo>
                  <a:lnTo>
                    <a:pt x="5562" y="101725"/>
                  </a:lnTo>
                  <a:lnTo>
                    <a:pt x="7717" y="116287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359626" y="493786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401741" y="5002348"/>
              <a:ext cx="84229" cy="178348"/>
            </a:xfrm>
            <a:custGeom>
              <a:avLst/>
              <a:gdLst/>
              <a:ahLst/>
              <a:cxnLst/>
              <a:rect l="0" t="0" r="0" b="0"/>
              <a:pathLst>
                <a:path w="84229" h="178348">
                  <a:moveTo>
                    <a:pt x="84228" y="9217"/>
                  </a:moveTo>
                  <a:lnTo>
                    <a:pt x="75426" y="3617"/>
                  </a:lnTo>
                  <a:lnTo>
                    <a:pt x="67080" y="614"/>
                  </a:lnTo>
                  <a:lnTo>
                    <a:pt x="58386" y="0"/>
                  </a:lnTo>
                  <a:lnTo>
                    <a:pt x="49436" y="1359"/>
                  </a:lnTo>
                  <a:lnTo>
                    <a:pt x="40590" y="4294"/>
                  </a:lnTo>
                  <a:lnTo>
                    <a:pt x="32065" y="8437"/>
                  </a:lnTo>
                  <a:lnTo>
                    <a:pt x="24395" y="13628"/>
                  </a:lnTo>
                  <a:lnTo>
                    <a:pt x="18464" y="19922"/>
                  </a:lnTo>
                  <a:lnTo>
                    <a:pt x="14602" y="27251"/>
                  </a:lnTo>
                  <a:lnTo>
                    <a:pt x="12978" y="35118"/>
                  </a:lnTo>
                  <a:lnTo>
                    <a:pt x="13852" y="42710"/>
                  </a:lnTo>
                  <a:lnTo>
                    <a:pt x="17107" y="49591"/>
                  </a:lnTo>
                  <a:lnTo>
                    <a:pt x="22357" y="55685"/>
                  </a:lnTo>
                  <a:lnTo>
                    <a:pt x="29152" y="61087"/>
                  </a:lnTo>
                  <a:lnTo>
                    <a:pt x="37076" y="65951"/>
                  </a:lnTo>
                  <a:lnTo>
                    <a:pt x="45477" y="70744"/>
                  </a:lnTo>
                  <a:lnTo>
                    <a:pt x="53494" y="76197"/>
                  </a:lnTo>
                  <a:lnTo>
                    <a:pt x="60689" y="82658"/>
                  </a:lnTo>
                  <a:lnTo>
                    <a:pt x="66839" y="90290"/>
                  </a:lnTo>
                  <a:lnTo>
                    <a:pt x="71754" y="99242"/>
                  </a:lnTo>
                  <a:lnTo>
                    <a:pt x="75454" y="109444"/>
                  </a:lnTo>
                  <a:lnTo>
                    <a:pt x="77635" y="120361"/>
                  </a:lnTo>
                  <a:lnTo>
                    <a:pt x="77601" y="131140"/>
                  </a:lnTo>
                  <a:lnTo>
                    <a:pt x="75171" y="141303"/>
                  </a:lnTo>
                  <a:lnTo>
                    <a:pt x="70608" y="150581"/>
                  </a:lnTo>
                  <a:lnTo>
                    <a:pt x="64340" y="158741"/>
                  </a:lnTo>
                  <a:lnTo>
                    <a:pt x="56798" y="165772"/>
                  </a:lnTo>
                  <a:lnTo>
                    <a:pt x="48410" y="171500"/>
                  </a:lnTo>
                  <a:lnTo>
                    <a:pt x="38566" y="175933"/>
                  </a:lnTo>
                  <a:lnTo>
                    <a:pt x="24172" y="178347"/>
                  </a:lnTo>
                  <a:lnTo>
                    <a:pt x="0" y="17767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528083" y="5011565"/>
              <a:ext cx="73813" cy="178985"/>
            </a:xfrm>
            <a:custGeom>
              <a:avLst/>
              <a:gdLst/>
              <a:ahLst/>
              <a:cxnLst/>
              <a:rect l="0" t="0" r="0" b="0"/>
              <a:pathLst>
                <a:path w="73813" h="178985">
                  <a:moveTo>
                    <a:pt x="63170" y="0"/>
                  </a:moveTo>
                  <a:lnTo>
                    <a:pt x="54437" y="3000"/>
                  </a:lnTo>
                  <a:lnTo>
                    <a:pt x="46730" y="6422"/>
                  </a:lnTo>
                  <a:lnTo>
                    <a:pt x="39328" y="10618"/>
                  </a:lnTo>
                  <a:lnTo>
                    <a:pt x="32067" y="15519"/>
                  </a:lnTo>
                  <a:lnTo>
                    <a:pt x="24888" y="21000"/>
                  </a:lnTo>
                  <a:lnTo>
                    <a:pt x="17775" y="26935"/>
                  </a:lnTo>
                  <a:lnTo>
                    <a:pt x="11204" y="33370"/>
                  </a:lnTo>
                  <a:lnTo>
                    <a:pt x="6082" y="40517"/>
                  </a:lnTo>
                  <a:lnTo>
                    <a:pt x="2805" y="48421"/>
                  </a:lnTo>
                  <a:lnTo>
                    <a:pt x="1759" y="56506"/>
                  </a:lnTo>
                  <a:lnTo>
                    <a:pt x="3561" y="63715"/>
                  </a:lnTo>
                  <a:lnTo>
                    <a:pt x="8255" y="69525"/>
                  </a:lnTo>
                  <a:lnTo>
                    <a:pt x="15288" y="74086"/>
                  </a:lnTo>
                  <a:lnTo>
                    <a:pt x="23820" y="77919"/>
                  </a:lnTo>
                  <a:lnTo>
                    <a:pt x="33206" y="81433"/>
                  </a:lnTo>
                  <a:lnTo>
                    <a:pt x="42739" y="85170"/>
                  </a:lnTo>
                  <a:lnTo>
                    <a:pt x="51591" y="89839"/>
                  </a:lnTo>
                  <a:lnTo>
                    <a:pt x="59378" y="95737"/>
                  </a:lnTo>
                  <a:lnTo>
                    <a:pt x="65772" y="102975"/>
                  </a:lnTo>
                  <a:lnTo>
                    <a:pt x="70326" y="111656"/>
                  </a:lnTo>
                  <a:lnTo>
                    <a:pt x="72978" y="121670"/>
                  </a:lnTo>
                  <a:lnTo>
                    <a:pt x="73812" y="132460"/>
                  </a:lnTo>
                  <a:lnTo>
                    <a:pt x="72868" y="143155"/>
                  </a:lnTo>
                  <a:lnTo>
                    <a:pt x="70344" y="153252"/>
                  </a:lnTo>
                  <a:lnTo>
                    <a:pt x="66382" y="162145"/>
                  </a:lnTo>
                  <a:lnTo>
                    <a:pt x="60981" y="168981"/>
                  </a:lnTo>
                  <a:lnTo>
                    <a:pt x="54283" y="173503"/>
                  </a:lnTo>
                  <a:lnTo>
                    <a:pt x="46596" y="176098"/>
                  </a:lnTo>
                  <a:lnTo>
                    <a:pt x="37365" y="177771"/>
                  </a:lnTo>
                  <a:lnTo>
                    <a:pt x="23545" y="17866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664954" y="5053679"/>
              <a:ext cx="21057" cy="94757"/>
            </a:xfrm>
            <a:custGeom>
              <a:avLst/>
              <a:gdLst/>
              <a:ahLst/>
              <a:cxnLst/>
              <a:rect l="0" t="0" r="0" b="0"/>
              <a:pathLst>
                <a:path w="21057" h="94757">
                  <a:moveTo>
                    <a:pt x="0" y="0"/>
                  </a:moveTo>
                  <a:lnTo>
                    <a:pt x="67" y="14534"/>
                  </a:lnTo>
                  <a:lnTo>
                    <a:pt x="707" y="27165"/>
                  </a:lnTo>
                  <a:lnTo>
                    <a:pt x="2003" y="39060"/>
                  </a:lnTo>
                  <a:lnTo>
                    <a:pt x="3900" y="50264"/>
                  </a:lnTo>
                  <a:lnTo>
                    <a:pt x="6652" y="61609"/>
                  </a:lnTo>
                  <a:lnTo>
                    <a:pt x="11618" y="75216"/>
                  </a:lnTo>
                  <a:lnTo>
                    <a:pt x="21056" y="9475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664954" y="4927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738653" y="4979979"/>
              <a:ext cx="82512" cy="210571"/>
            </a:xfrm>
            <a:custGeom>
              <a:avLst/>
              <a:gdLst/>
              <a:ahLst/>
              <a:cxnLst/>
              <a:rect l="0" t="0" r="0" b="0"/>
              <a:pathLst>
                <a:path w="82512" h="210571">
                  <a:moveTo>
                    <a:pt x="63170" y="0"/>
                  </a:moveTo>
                  <a:lnTo>
                    <a:pt x="51569" y="201"/>
                  </a:lnTo>
                  <a:lnTo>
                    <a:pt x="41721" y="2121"/>
                  </a:lnTo>
                  <a:lnTo>
                    <a:pt x="32725" y="6016"/>
                  </a:lnTo>
                  <a:lnTo>
                    <a:pt x="24629" y="11768"/>
                  </a:lnTo>
                  <a:lnTo>
                    <a:pt x="17900" y="19365"/>
                  </a:lnTo>
                  <a:lnTo>
                    <a:pt x="12692" y="28609"/>
                  </a:lnTo>
                  <a:lnTo>
                    <a:pt x="9183" y="38860"/>
                  </a:lnTo>
                  <a:lnTo>
                    <a:pt x="7723" y="49181"/>
                  </a:lnTo>
                  <a:lnTo>
                    <a:pt x="8306" y="59028"/>
                  </a:lnTo>
                  <a:lnTo>
                    <a:pt x="10967" y="67921"/>
                  </a:lnTo>
                  <a:lnTo>
                    <a:pt x="15944" y="75289"/>
                  </a:lnTo>
                  <a:lnTo>
                    <a:pt x="23135" y="80990"/>
                  </a:lnTo>
                  <a:lnTo>
                    <a:pt x="31858" y="85530"/>
                  </a:lnTo>
                  <a:lnTo>
                    <a:pt x="41081" y="89824"/>
                  </a:lnTo>
                  <a:lnTo>
                    <a:pt x="50161" y="94432"/>
                  </a:lnTo>
                  <a:lnTo>
                    <a:pt x="58695" y="99704"/>
                  </a:lnTo>
                  <a:lnTo>
                    <a:pt x="66345" y="105935"/>
                  </a:lnTo>
                  <a:lnTo>
                    <a:pt x="73027" y="113176"/>
                  </a:lnTo>
                  <a:lnTo>
                    <a:pt x="78361" y="121465"/>
                  </a:lnTo>
                  <a:lnTo>
                    <a:pt x="81598" y="130924"/>
                  </a:lnTo>
                  <a:lnTo>
                    <a:pt x="82511" y="141497"/>
                  </a:lnTo>
                  <a:lnTo>
                    <a:pt x="81176" y="152679"/>
                  </a:lnTo>
                  <a:lnTo>
                    <a:pt x="77699" y="163644"/>
                  </a:lnTo>
                  <a:lnTo>
                    <a:pt x="72356" y="173930"/>
                  </a:lnTo>
                  <a:lnTo>
                    <a:pt x="65363" y="183122"/>
                  </a:lnTo>
                  <a:lnTo>
                    <a:pt x="56785" y="190691"/>
                  </a:lnTo>
                  <a:lnTo>
                    <a:pt x="46814" y="196519"/>
                  </a:lnTo>
                  <a:lnTo>
                    <a:pt x="36334" y="200814"/>
                  </a:lnTo>
                  <a:lnTo>
                    <a:pt x="25801" y="204344"/>
                  </a:lnTo>
                  <a:lnTo>
                    <a:pt x="14291" y="20741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854466" y="4979979"/>
              <a:ext cx="94967" cy="201833"/>
            </a:xfrm>
            <a:custGeom>
              <a:avLst/>
              <a:gdLst/>
              <a:ahLst/>
              <a:cxnLst/>
              <a:rect l="0" t="0" r="0" b="0"/>
              <a:pathLst>
                <a:path w="94967" h="201833">
                  <a:moveTo>
                    <a:pt x="73699" y="0"/>
                  </a:moveTo>
                  <a:lnTo>
                    <a:pt x="64966" y="3001"/>
                  </a:lnTo>
                  <a:lnTo>
                    <a:pt x="57259" y="6423"/>
                  </a:lnTo>
                  <a:lnTo>
                    <a:pt x="49857" y="10619"/>
                  </a:lnTo>
                  <a:lnTo>
                    <a:pt x="42596" y="15519"/>
                  </a:lnTo>
                  <a:lnTo>
                    <a:pt x="35417" y="21001"/>
                  </a:lnTo>
                  <a:lnTo>
                    <a:pt x="28309" y="26936"/>
                  </a:lnTo>
                  <a:lnTo>
                    <a:pt x="21910" y="33370"/>
                  </a:lnTo>
                  <a:lnTo>
                    <a:pt x="17438" y="40517"/>
                  </a:lnTo>
                  <a:lnTo>
                    <a:pt x="15408" y="48421"/>
                  </a:lnTo>
                  <a:lnTo>
                    <a:pt x="16016" y="56507"/>
                  </a:lnTo>
                  <a:lnTo>
                    <a:pt x="19465" y="63715"/>
                  </a:lnTo>
                  <a:lnTo>
                    <a:pt x="25563" y="69526"/>
                  </a:lnTo>
                  <a:lnTo>
                    <a:pt x="33689" y="74086"/>
                  </a:lnTo>
                  <a:lnTo>
                    <a:pt x="43028" y="77920"/>
                  </a:lnTo>
                  <a:lnTo>
                    <a:pt x="52993" y="81434"/>
                  </a:lnTo>
                  <a:lnTo>
                    <a:pt x="62931" y="85171"/>
                  </a:lnTo>
                  <a:lnTo>
                    <a:pt x="72062" y="89839"/>
                  </a:lnTo>
                  <a:lnTo>
                    <a:pt x="80039" y="95733"/>
                  </a:lnTo>
                  <a:lnTo>
                    <a:pt x="86564" y="102798"/>
                  </a:lnTo>
                  <a:lnTo>
                    <a:pt x="91205" y="110830"/>
                  </a:lnTo>
                  <a:lnTo>
                    <a:pt x="93920" y="119601"/>
                  </a:lnTo>
                  <a:lnTo>
                    <a:pt x="94966" y="128911"/>
                  </a:lnTo>
                  <a:lnTo>
                    <a:pt x="94697" y="138606"/>
                  </a:lnTo>
                  <a:lnTo>
                    <a:pt x="93439" y="148557"/>
                  </a:lnTo>
                  <a:lnTo>
                    <a:pt x="91141" y="158356"/>
                  </a:lnTo>
                  <a:lnTo>
                    <a:pt x="87398" y="167330"/>
                  </a:lnTo>
                  <a:lnTo>
                    <a:pt x="82104" y="175178"/>
                  </a:lnTo>
                  <a:lnTo>
                    <a:pt x="75430" y="181939"/>
                  </a:lnTo>
                  <a:lnTo>
                    <a:pt x="67654" y="187796"/>
                  </a:lnTo>
                  <a:lnTo>
                    <a:pt x="59056" y="192951"/>
                  </a:lnTo>
                  <a:lnTo>
                    <a:pt x="49938" y="197248"/>
                  </a:lnTo>
                  <a:lnTo>
                    <a:pt x="39515" y="200485"/>
                  </a:lnTo>
                  <a:lnTo>
                    <a:pt x="24641" y="20183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9001865" y="5053679"/>
              <a:ext cx="10530" cy="105285"/>
            </a:xfrm>
            <a:custGeom>
              <a:avLst/>
              <a:gdLst/>
              <a:ahLst/>
              <a:cxnLst/>
              <a:rect l="0" t="0" r="0" b="0"/>
              <a:pathLst>
                <a:path w="10530" h="105285">
                  <a:moveTo>
                    <a:pt x="0" y="0"/>
                  </a:moveTo>
                  <a:lnTo>
                    <a:pt x="66" y="14534"/>
                  </a:lnTo>
                  <a:lnTo>
                    <a:pt x="706" y="27165"/>
                  </a:lnTo>
                  <a:lnTo>
                    <a:pt x="1998" y="39065"/>
                  </a:lnTo>
                  <a:lnTo>
                    <a:pt x="3693" y="50471"/>
                  </a:lnTo>
                  <a:lnTo>
                    <a:pt x="5545" y="62717"/>
                  </a:lnTo>
                  <a:lnTo>
                    <a:pt x="7712" y="79122"/>
                  </a:lnTo>
                  <a:lnTo>
                    <a:pt x="10529" y="10528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991337" y="4916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9096622" y="5038861"/>
              <a:ext cx="74854" cy="273305"/>
            </a:xfrm>
            <a:custGeom>
              <a:avLst/>
              <a:gdLst/>
              <a:ahLst/>
              <a:cxnLst/>
              <a:rect l="0" t="0" r="0" b="0"/>
              <a:pathLst>
                <a:path w="74854" h="273305">
                  <a:moveTo>
                    <a:pt x="0" y="109574"/>
                  </a:moveTo>
                  <a:lnTo>
                    <a:pt x="67" y="124243"/>
                  </a:lnTo>
                  <a:lnTo>
                    <a:pt x="707" y="138154"/>
                  </a:lnTo>
                  <a:lnTo>
                    <a:pt x="2004" y="152652"/>
                  </a:lnTo>
                  <a:lnTo>
                    <a:pt x="3864" y="167854"/>
                  </a:lnTo>
                  <a:lnTo>
                    <a:pt x="6180" y="183678"/>
                  </a:lnTo>
                  <a:lnTo>
                    <a:pt x="8847" y="199994"/>
                  </a:lnTo>
                  <a:lnTo>
                    <a:pt x="11771" y="216510"/>
                  </a:lnTo>
                  <a:lnTo>
                    <a:pt x="14877" y="232819"/>
                  </a:lnTo>
                  <a:lnTo>
                    <a:pt x="18104" y="248678"/>
                  </a:lnTo>
                  <a:lnTo>
                    <a:pt x="21068" y="262874"/>
                  </a:lnTo>
                  <a:lnTo>
                    <a:pt x="22643" y="271842"/>
                  </a:lnTo>
                  <a:lnTo>
                    <a:pt x="22281" y="273304"/>
                  </a:lnTo>
                  <a:lnTo>
                    <a:pt x="20738" y="268778"/>
                  </a:lnTo>
                  <a:lnTo>
                    <a:pt x="18680" y="260219"/>
                  </a:lnTo>
                  <a:lnTo>
                    <a:pt x="16668" y="249258"/>
                  </a:lnTo>
                  <a:lnTo>
                    <a:pt x="14973" y="236952"/>
                  </a:lnTo>
                  <a:lnTo>
                    <a:pt x="13494" y="223903"/>
                  </a:lnTo>
                  <a:lnTo>
                    <a:pt x="11886" y="210442"/>
                  </a:lnTo>
                  <a:lnTo>
                    <a:pt x="9953" y="196747"/>
                  </a:lnTo>
                  <a:lnTo>
                    <a:pt x="7822" y="182917"/>
                  </a:lnTo>
                  <a:lnTo>
                    <a:pt x="5843" y="169007"/>
                  </a:lnTo>
                  <a:lnTo>
                    <a:pt x="4217" y="155050"/>
                  </a:lnTo>
                  <a:lnTo>
                    <a:pt x="2971" y="141063"/>
                  </a:lnTo>
                  <a:lnTo>
                    <a:pt x="2060" y="127058"/>
                  </a:lnTo>
                  <a:lnTo>
                    <a:pt x="1418" y="113042"/>
                  </a:lnTo>
                  <a:lnTo>
                    <a:pt x="1138" y="99018"/>
                  </a:lnTo>
                  <a:lnTo>
                    <a:pt x="1476" y="84989"/>
                  </a:lnTo>
                  <a:lnTo>
                    <a:pt x="2517" y="70962"/>
                  </a:lnTo>
                  <a:lnTo>
                    <a:pt x="4199" y="57101"/>
                  </a:lnTo>
                  <a:lnTo>
                    <a:pt x="6398" y="43714"/>
                  </a:lnTo>
                  <a:lnTo>
                    <a:pt x="8998" y="30950"/>
                  </a:lnTo>
                  <a:lnTo>
                    <a:pt x="12218" y="19429"/>
                  </a:lnTo>
                  <a:lnTo>
                    <a:pt x="16589" y="10282"/>
                  </a:lnTo>
                  <a:lnTo>
                    <a:pt x="22305" y="3923"/>
                  </a:lnTo>
                  <a:lnTo>
                    <a:pt x="29094" y="451"/>
                  </a:lnTo>
                  <a:lnTo>
                    <a:pt x="36415" y="0"/>
                  </a:lnTo>
                  <a:lnTo>
                    <a:pt x="43889" y="2327"/>
                  </a:lnTo>
                  <a:lnTo>
                    <a:pt x="51176" y="6936"/>
                  </a:lnTo>
                  <a:lnTo>
                    <a:pt x="57909" y="13293"/>
                  </a:lnTo>
                  <a:lnTo>
                    <a:pt x="63942" y="20929"/>
                  </a:lnTo>
                  <a:lnTo>
                    <a:pt x="68990" y="29474"/>
                  </a:lnTo>
                  <a:lnTo>
                    <a:pt x="72558" y="38653"/>
                  </a:lnTo>
                  <a:lnTo>
                    <a:pt x="74508" y="48268"/>
                  </a:lnTo>
                  <a:lnTo>
                    <a:pt x="74853" y="58181"/>
                  </a:lnTo>
                  <a:lnTo>
                    <a:pt x="73574" y="68296"/>
                  </a:lnTo>
                  <a:lnTo>
                    <a:pt x="70819" y="78539"/>
                  </a:lnTo>
                  <a:lnTo>
                    <a:pt x="66701" y="88536"/>
                  </a:lnTo>
                  <a:lnTo>
                    <a:pt x="61196" y="97643"/>
                  </a:lnTo>
                  <a:lnTo>
                    <a:pt x="54431" y="105573"/>
                  </a:lnTo>
                  <a:lnTo>
                    <a:pt x="46898" y="112040"/>
                  </a:lnTo>
                  <a:lnTo>
                    <a:pt x="38532" y="117116"/>
                  </a:lnTo>
                  <a:lnTo>
                    <a:pt x="27480" y="120127"/>
                  </a:lnTo>
                  <a:lnTo>
                    <a:pt x="10528" y="12010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9225828" y="5003613"/>
              <a:ext cx="76085" cy="296354"/>
            </a:xfrm>
            <a:custGeom>
              <a:avLst/>
              <a:gdLst/>
              <a:ahLst/>
              <a:cxnLst/>
              <a:rect l="0" t="0" r="0" b="0"/>
              <a:pathLst>
                <a:path w="76085" h="296354">
                  <a:moveTo>
                    <a:pt x="7664" y="155350"/>
                  </a:moveTo>
                  <a:lnTo>
                    <a:pt x="7664" y="167086"/>
                  </a:lnTo>
                  <a:lnTo>
                    <a:pt x="7664" y="178215"/>
                  </a:lnTo>
                  <a:lnTo>
                    <a:pt x="7668" y="189813"/>
                  </a:lnTo>
                  <a:lnTo>
                    <a:pt x="7842" y="201974"/>
                  </a:lnTo>
                  <a:lnTo>
                    <a:pt x="8488" y="214634"/>
                  </a:lnTo>
                  <a:lnTo>
                    <a:pt x="9743" y="227695"/>
                  </a:lnTo>
                  <a:lnTo>
                    <a:pt x="11568" y="241219"/>
                  </a:lnTo>
                  <a:lnTo>
                    <a:pt x="13865" y="255433"/>
                  </a:lnTo>
                  <a:lnTo>
                    <a:pt x="16512" y="270365"/>
                  </a:lnTo>
                  <a:lnTo>
                    <a:pt x="19075" y="284587"/>
                  </a:lnTo>
                  <a:lnTo>
                    <a:pt x="20528" y="294128"/>
                  </a:lnTo>
                  <a:lnTo>
                    <a:pt x="20594" y="296353"/>
                  </a:lnTo>
                  <a:lnTo>
                    <a:pt x="20154" y="292421"/>
                  </a:lnTo>
                  <a:lnTo>
                    <a:pt x="19490" y="284082"/>
                  </a:lnTo>
                  <a:lnTo>
                    <a:pt x="18428" y="272721"/>
                  </a:lnTo>
                  <a:lnTo>
                    <a:pt x="16864" y="259317"/>
                  </a:lnTo>
                  <a:lnTo>
                    <a:pt x="14982" y="244541"/>
                  </a:lnTo>
                  <a:lnTo>
                    <a:pt x="13170" y="228845"/>
                  </a:lnTo>
                  <a:lnTo>
                    <a:pt x="11649" y="212538"/>
                  </a:lnTo>
                  <a:lnTo>
                    <a:pt x="10306" y="195989"/>
                  </a:lnTo>
                  <a:lnTo>
                    <a:pt x="8798" y="179640"/>
                  </a:lnTo>
                  <a:lnTo>
                    <a:pt x="6935" y="163713"/>
                  </a:lnTo>
                  <a:lnTo>
                    <a:pt x="4854" y="148236"/>
                  </a:lnTo>
                  <a:lnTo>
                    <a:pt x="2909" y="133148"/>
                  </a:lnTo>
                  <a:lnTo>
                    <a:pt x="1308" y="118366"/>
                  </a:lnTo>
                  <a:lnTo>
                    <a:pt x="251" y="103809"/>
                  </a:lnTo>
                  <a:lnTo>
                    <a:pt x="0" y="89414"/>
                  </a:lnTo>
                  <a:lnTo>
                    <a:pt x="613" y="75134"/>
                  </a:lnTo>
                  <a:lnTo>
                    <a:pt x="1992" y="60931"/>
                  </a:lnTo>
                  <a:lnTo>
                    <a:pt x="3979" y="46782"/>
                  </a:lnTo>
                  <a:lnTo>
                    <a:pt x="6436" y="32696"/>
                  </a:lnTo>
                  <a:lnTo>
                    <a:pt x="9557" y="19645"/>
                  </a:lnTo>
                  <a:lnTo>
                    <a:pt x="13862" y="9463"/>
                  </a:lnTo>
                  <a:lnTo>
                    <a:pt x="19533" y="2927"/>
                  </a:lnTo>
                  <a:lnTo>
                    <a:pt x="26291" y="0"/>
                  </a:lnTo>
                  <a:lnTo>
                    <a:pt x="33592" y="380"/>
                  </a:lnTo>
                  <a:lnTo>
                    <a:pt x="41052" y="3524"/>
                  </a:lnTo>
                  <a:lnTo>
                    <a:pt x="48330" y="8817"/>
                  </a:lnTo>
                  <a:lnTo>
                    <a:pt x="55056" y="15700"/>
                  </a:lnTo>
                  <a:lnTo>
                    <a:pt x="61089" y="23725"/>
                  </a:lnTo>
                  <a:lnTo>
                    <a:pt x="66307" y="32716"/>
                  </a:lnTo>
                  <a:lnTo>
                    <a:pt x="70522" y="42734"/>
                  </a:lnTo>
                  <a:lnTo>
                    <a:pt x="73720" y="53730"/>
                  </a:lnTo>
                  <a:lnTo>
                    <a:pt x="75717" y="65385"/>
                  </a:lnTo>
                  <a:lnTo>
                    <a:pt x="76084" y="77209"/>
                  </a:lnTo>
                  <a:lnTo>
                    <a:pt x="74738" y="88900"/>
                  </a:lnTo>
                  <a:lnTo>
                    <a:pt x="71885" y="100190"/>
                  </a:lnTo>
                  <a:lnTo>
                    <a:pt x="67836" y="110773"/>
                  </a:lnTo>
                  <a:lnTo>
                    <a:pt x="62890" y="120547"/>
                  </a:lnTo>
                  <a:lnTo>
                    <a:pt x="57020" y="129291"/>
                  </a:lnTo>
                  <a:lnTo>
                    <a:pt x="49001" y="137426"/>
                  </a:lnTo>
                  <a:lnTo>
                    <a:pt x="34778" y="14566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9370362" y="5011565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1"/>
                  </a:lnTo>
                  <a:lnTo>
                    <a:pt x="177" y="50309"/>
                  </a:lnTo>
                  <a:lnTo>
                    <a:pt x="825" y="64637"/>
                  </a:lnTo>
                  <a:lnTo>
                    <a:pt x="2075" y="79097"/>
                  </a:lnTo>
                  <a:lnTo>
                    <a:pt x="3736" y="93310"/>
                  </a:lnTo>
                  <a:lnTo>
                    <a:pt x="5563" y="108395"/>
                  </a:lnTo>
                  <a:lnTo>
                    <a:pt x="7718" y="127910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9370362" y="489575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9559876" y="4937865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0" y="83265"/>
                  </a:lnTo>
                  <a:lnTo>
                    <a:pt x="0" y="101367"/>
                  </a:lnTo>
                  <a:lnTo>
                    <a:pt x="0" y="120335"/>
                  </a:lnTo>
                  <a:lnTo>
                    <a:pt x="0" y="139933"/>
                  </a:lnTo>
                  <a:lnTo>
                    <a:pt x="0" y="159648"/>
                  </a:lnTo>
                  <a:lnTo>
                    <a:pt x="0" y="178730"/>
                  </a:lnTo>
                  <a:lnTo>
                    <a:pt x="0" y="196817"/>
                  </a:lnTo>
                  <a:lnTo>
                    <a:pt x="0" y="213883"/>
                  </a:lnTo>
                  <a:lnTo>
                    <a:pt x="0" y="232041"/>
                  </a:lnTo>
                  <a:lnTo>
                    <a:pt x="0" y="25623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9486176" y="4869989"/>
              <a:ext cx="252685" cy="457431"/>
            </a:xfrm>
            <a:custGeom>
              <a:avLst/>
              <a:gdLst/>
              <a:ahLst/>
              <a:cxnLst/>
              <a:rect l="0" t="0" r="0" b="0"/>
              <a:pathLst>
                <a:path w="252685" h="457431">
                  <a:moveTo>
                    <a:pt x="0" y="46819"/>
                  </a:moveTo>
                  <a:lnTo>
                    <a:pt x="3001" y="38085"/>
                  </a:lnTo>
                  <a:lnTo>
                    <a:pt x="6423" y="30378"/>
                  </a:lnTo>
                  <a:lnTo>
                    <a:pt x="10628" y="22986"/>
                  </a:lnTo>
                  <a:lnTo>
                    <a:pt x="15874" y="16070"/>
                  </a:lnTo>
                  <a:lnTo>
                    <a:pt x="22652" y="10188"/>
                  </a:lnTo>
                  <a:lnTo>
                    <a:pt x="31084" y="5573"/>
                  </a:lnTo>
                  <a:lnTo>
                    <a:pt x="40824" y="2307"/>
                  </a:lnTo>
                  <a:lnTo>
                    <a:pt x="51268" y="482"/>
                  </a:lnTo>
                  <a:lnTo>
                    <a:pt x="61986" y="0"/>
                  </a:lnTo>
                  <a:lnTo>
                    <a:pt x="72604" y="795"/>
                  </a:lnTo>
                  <a:lnTo>
                    <a:pt x="82725" y="2915"/>
                  </a:lnTo>
                  <a:lnTo>
                    <a:pt x="92193" y="6269"/>
                  </a:lnTo>
                  <a:lnTo>
                    <a:pt x="101042" y="10807"/>
                  </a:lnTo>
                  <a:lnTo>
                    <a:pt x="109380" y="16601"/>
                  </a:lnTo>
                  <a:lnTo>
                    <a:pt x="117321" y="23573"/>
                  </a:lnTo>
                  <a:lnTo>
                    <a:pt x="124810" y="31525"/>
                  </a:lnTo>
                  <a:lnTo>
                    <a:pt x="131620" y="40233"/>
                  </a:lnTo>
                  <a:lnTo>
                    <a:pt x="137686" y="49497"/>
                  </a:lnTo>
                  <a:lnTo>
                    <a:pt x="143081" y="59157"/>
                  </a:lnTo>
                  <a:lnTo>
                    <a:pt x="147940" y="69094"/>
                  </a:lnTo>
                  <a:lnTo>
                    <a:pt x="152390" y="79227"/>
                  </a:lnTo>
                  <a:lnTo>
                    <a:pt x="156380" y="89659"/>
                  </a:lnTo>
                  <a:lnTo>
                    <a:pt x="159687" y="100654"/>
                  </a:lnTo>
                  <a:lnTo>
                    <a:pt x="162236" y="112305"/>
                  </a:lnTo>
                  <a:lnTo>
                    <a:pt x="163779" y="124232"/>
                  </a:lnTo>
                  <a:lnTo>
                    <a:pt x="163834" y="135706"/>
                  </a:lnTo>
                  <a:lnTo>
                    <a:pt x="162268" y="146343"/>
                  </a:lnTo>
                  <a:lnTo>
                    <a:pt x="159098" y="155942"/>
                  </a:lnTo>
                  <a:lnTo>
                    <a:pt x="154303" y="164317"/>
                  </a:lnTo>
                  <a:lnTo>
                    <a:pt x="148064" y="171513"/>
                  </a:lnTo>
                  <a:lnTo>
                    <a:pt x="141471" y="178041"/>
                  </a:lnTo>
                  <a:lnTo>
                    <a:pt x="136345" y="184740"/>
                  </a:lnTo>
                  <a:lnTo>
                    <a:pt x="133574" y="192073"/>
                  </a:lnTo>
                  <a:lnTo>
                    <a:pt x="133026" y="200139"/>
                  </a:lnTo>
                  <a:lnTo>
                    <a:pt x="134029" y="208857"/>
                  </a:lnTo>
                  <a:lnTo>
                    <a:pt x="135999" y="218096"/>
                  </a:lnTo>
                  <a:lnTo>
                    <a:pt x="138555" y="227724"/>
                  </a:lnTo>
                  <a:lnTo>
                    <a:pt x="141465" y="237632"/>
                  </a:lnTo>
                  <a:lnTo>
                    <a:pt x="144595" y="247737"/>
                  </a:lnTo>
                  <a:lnTo>
                    <a:pt x="147860" y="257978"/>
                  </a:lnTo>
                  <a:lnTo>
                    <a:pt x="151211" y="268313"/>
                  </a:lnTo>
                  <a:lnTo>
                    <a:pt x="154617" y="278711"/>
                  </a:lnTo>
                  <a:lnTo>
                    <a:pt x="158060" y="289151"/>
                  </a:lnTo>
                  <a:lnTo>
                    <a:pt x="161525" y="299621"/>
                  </a:lnTo>
                  <a:lnTo>
                    <a:pt x="165006" y="310111"/>
                  </a:lnTo>
                  <a:lnTo>
                    <a:pt x="168494" y="320613"/>
                  </a:lnTo>
                  <a:lnTo>
                    <a:pt x="171991" y="331124"/>
                  </a:lnTo>
                  <a:lnTo>
                    <a:pt x="175492" y="341640"/>
                  </a:lnTo>
                  <a:lnTo>
                    <a:pt x="178996" y="352161"/>
                  </a:lnTo>
                  <a:lnTo>
                    <a:pt x="182502" y="362685"/>
                  </a:lnTo>
                  <a:lnTo>
                    <a:pt x="186009" y="373209"/>
                  </a:lnTo>
                  <a:lnTo>
                    <a:pt x="189517" y="383735"/>
                  </a:lnTo>
                  <a:lnTo>
                    <a:pt x="193024" y="394262"/>
                  </a:lnTo>
                  <a:lnTo>
                    <a:pt x="196543" y="404780"/>
                  </a:lnTo>
                  <a:lnTo>
                    <a:pt x="200397" y="414963"/>
                  </a:lnTo>
                  <a:lnTo>
                    <a:pt x="205204" y="424194"/>
                  </a:lnTo>
                  <a:lnTo>
                    <a:pt x="211211" y="432211"/>
                  </a:lnTo>
                  <a:lnTo>
                    <a:pt x="218083" y="438935"/>
                  </a:lnTo>
                  <a:lnTo>
                    <a:pt x="225863" y="444957"/>
                  </a:lnTo>
                  <a:lnTo>
                    <a:pt x="236354" y="450801"/>
                  </a:lnTo>
                  <a:lnTo>
                    <a:pt x="252684" y="45743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9759916" y="5127378"/>
              <a:ext cx="2" cy="126343"/>
            </a:xfrm>
            <a:custGeom>
              <a:avLst/>
              <a:gdLst/>
              <a:ahLst/>
              <a:cxnLst/>
              <a:rect l="0" t="0" r="0" b="0"/>
              <a:pathLst>
                <a:path w="2" h="126343">
                  <a:moveTo>
                    <a:pt x="1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1" y="36457"/>
                  </a:lnTo>
                  <a:lnTo>
                    <a:pt x="1" y="50273"/>
                  </a:lnTo>
                  <a:lnTo>
                    <a:pt x="0" y="66142"/>
                  </a:lnTo>
                  <a:lnTo>
                    <a:pt x="1" y="88821"/>
                  </a:lnTo>
                  <a:lnTo>
                    <a:pt x="1" y="1263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9738860" y="497997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9780974" y="5032621"/>
              <a:ext cx="200678" cy="231628"/>
            </a:xfrm>
            <a:custGeom>
              <a:avLst/>
              <a:gdLst/>
              <a:ahLst/>
              <a:cxnLst/>
              <a:rect l="0" t="0" r="0" b="0"/>
              <a:pathLst>
                <a:path w="200678" h="231628">
                  <a:moveTo>
                    <a:pt x="0" y="0"/>
                  </a:moveTo>
                  <a:lnTo>
                    <a:pt x="2935" y="11669"/>
                  </a:lnTo>
                  <a:lnTo>
                    <a:pt x="5717" y="22157"/>
                  </a:lnTo>
                  <a:lnTo>
                    <a:pt x="8616" y="32464"/>
                  </a:lnTo>
                  <a:lnTo>
                    <a:pt x="11656" y="42937"/>
                  </a:lnTo>
                  <a:lnTo>
                    <a:pt x="14821" y="53929"/>
                  </a:lnTo>
                  <a:lnTo>
                    <a:pt x="18085" y="65568"/>
                  </a:lnTo>
                  <a:lnTo>
                    <a:pt x="21423" y="77649"/>
                  </a:lnTo>
                  <a:lnTo>
                    <a:pt x="24814" y="89755"/>
                  </a:lnTo>
                  <a:lnTo>
                    <a:pt x="28243" y="101637"/>
                  </a:lnTo>
                  <a:lnTo>
                    <a:pt x="31698" y="113225"/>
                  </a:lnTo>
                  <a:lnTo>
                    <a:pt x="35171" y="124539"/>
                  </a:lnTo>
                  <a:lnTo>
                    <a:pt x="38655" y="135630"/>
                  </a:lnTo>
                  <a:lnTo>
                    <a:pt x="42148" y="146555"/>
                  </a:lnTo>
                  <a:lnTo>
                    <a:pt x="45646" y="157355"/>
                  </a:lnTo>
                  <a:lnTo>
                    <a:pt x="49153" y="168047"/>
                  </a:lnTo>
                  <a:lnTo>
                    <a:pt x="52853" y="177831"/>
                  </a:lnTo>
                  <a:lnTo>
                    <a:pt x="57848" y="184933"/>
                  </a:lnTo>
                  <a:lnTo>
                    <a:pt x="64344" y="188098"/>
                  </a:lnTo>
                  <a:lnTo>
                    <a:pt x="70641" y="187091"/>
                  </a:lnTo>
                  <a:lnTo>
                    <a:pt x="76232" y="182497"/>
                  </a:lnTo>
                  <a:lnTo>
                    <a:pt x="81024" y="175123"/>
                  </a:lnTo>
                  <a:lnTo>
                    <a:pt x="84880" y="165708"/>
                  </a:lnTo>
                  <a:lnTo>
                    <a:pt x="87808" y="154840"/>
                  </a:lnTo>
                  <a:lnTo>
                    <a:pt x="89942" y="142959"/>
                  </a:lnTo>
                  <a:lnTo>
                    <a:pt x="91457" y="130380"/>
                  </a:lnTo>
                  <a:lnTo>
                    <a:pt x="92513" y="117326"/>
                  </a:lnTo>
                  <a:lnTo>
                    <a:pt x="93239" y="103949"/>
                  </a:lnTo>
                  <a:lnTo>
                    <a:pt x="93734" y="90354"/>
                  </a:lnTo>
                  <a:lnTo>
                    <a:pt x="94079" y="76640"/>
                  </a:lnTo>
                  <a:lnTo>
                    <a:pt x="94671" y="63841"/>
                  </a:lnTo>
                  <a:lnTo>
                    <a:pt x="96837" y="53976"/>
                  </a:lnTo>
                  <a:lnTo>
                    <a:pt x="101501" y="49150"/>
                  </a:lnTo>
                  <a:lnTo>
                    <a:pt x="107338" y="49948"/>
                  </a:lnTo>
                  <a:lnTo>
                    <a:pt x="112903" y="54282"/>
                  </a:lnTo>
                  <a:lnTo>
                    <a:pt x="118271" y="60749"/>
                  </a:lnTo>
                  <a:lnTo>
                    <a:pt x="123765" y="68574"/>
                  </a:lnTo>
                  <a:lnTo>
                    <a:pt x="129538" y="77131"/>
                  </a:lnTo>
                  <a:lnTo>
                    <a:pt x="135609" y="85810"/>
                  </a:lnTo>
                  <a:lnTo>
                    <a:pt x="141941" y="94270"/>
                  </a:lnTo>
                  <a:lnTo>
                    <a:pt x="148642" y="101920"/>
                  </a:lnTo>
                  <a:lnTo>
                    <a:pt x="155969" y="107850"/>
                  </a:lnTo>
                  <a:lnTo>
                    <a:pt x="163997" y="111715"/>
                  </a:lnTo>
                  <a:lnTo>
                    <a:pt x="172336" y="113345"/>
                  </a:lnTo>
                  <a:lnTo>
                    <a:pt x="180246" y="112477"/>
                  </a:lnTo>
                  <a:lnTo>
                    <a:pt x="187333" y="109226"/>
                  </a:lnTo>
                  <a:lnTo>
                    <a:pt x="193224" y="103979"/>
                  </a:lnTo>
                  <a:lnTo>
                    <a:pt x="197425" y="97185"/>
                  </a:lnTo>
                  <a:lnTo>
                    <a:pt x="199838" y="89253"/>
                  </a:lnTo>
                  <a:lnTo>
                    <a:pt x="200677" y="80508"/>
                  </a:lnTo>
                  <a:lnTo>
                    <a:pt x="200268" y="71195"/>
                  </a:lnTo>
                  <a:lnTo>
                    <a:pt x="198916" y="61498"/>
                  </a:lnTo>
                  <a:lnTo>
                    <a:pt x="196554" y="51870"/>
                  </a:lnTo>
                  <a:lnTo>
                    <a:pt x="192769" y="43011"/>
                  </a:lnTo>
                  <a:lnTo>
                    <a:pt x="187450" y="35258"/>
                  </a:lnTo>
                  <a:lnTo>
                    <a:pt x="180929" y="29239"/>
                  </a:lnTo>
                  <a:lnTo>
                    <a:pt x="173789" y="26008"/>
                  </a:lnTo>
                  <a:lnTo>
                    <a:pt x="166436" y="25884"/>
                  </a:lnTo>
                  <a:lnTo>
                    <a:pt x="159230" y="28718"/>
                  </a:lnTo>
                  <a:lnTo>
                    <a:pt x="152552" y="34266"/>
                  </a:lnTo>
                  <a:lnTo>
                    <a:pt x="146552" y="42105"/>
                  </a:lnTo>
                  <a:lnTo>
                    <a:pt x="141355" y="51737"/>
                  </a:lnTo>
                  <a:lnTo>
                    <a:pt x="137154" y="62701"/>
                  </a:lnTo>
                  <a:lnTo>
                    <a:pt x="133957" y="74622"/>
                  </a:lnTo>
                  <a:lnTo>
                    <a:pt x="131620" y="87214"/>
                  </a:lnTo>
                  <a:lnTo>
                    <a:pt x="129962" y="100273"/>
                  </a:lnTo>
                  <a:lnTo>
                    <a:pt x="128808" y="113645"/>
                  </a:lnTo>
                  <a:lnTo>
                    <a:pt x="128184" y="127066"/>
                  </a:lnTo>
                  <a:lnTo>
                    <a:pt x="128289" y="140158"/>
                  </a:lnTo>
                  <a:lnTo>
                    <a:pt x="129174" y="152742"/>
                  </a:lnTo>
                  <a:lnTo>
                    <a:pt x="130752" y="164821"/>
                  </a:lnTo>
                  <a:lnTo>
                    <a:pt x="132882" y="176473"/>
                  </a:lnTo>
                  <a:lnTo>
                    <a:pt x="135430" y="187782"/>
                  </a:lnTo>
                  <a:lnTo>
                    <a:pt x="138515" y="198381"/>
                  </a:lnTo>
                  <a:lnTo>
                    <a:pt x="143014" y="208494"/>
                  </a:lnTo>
                  <a:lnTo>
                    <a:pt x="151556" y="219014"/>
                  </a:lnTo>
                  <a:lnTo>
                    <a:pt x="168456" y="23162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10004931" y="5032621"/>
              <a:ext cx="70842" cy="176363"/>
            </a:xfrm>
            <a:custGeom>
              <a:avLst/>
              <a:gdLst/>
              <a:ahLst/>
              <a:cxnLst/>
              <a:rect l="0" t="0" r="0" b="0"/>
              <a:pathLst>
                <a:path w="70842" h="176363">
                  <a:moveTo>
                    <a:pt x="18199" y="126342"/>
                  </a:moveTo>
                  <a:lnTo>
                    <a:pt x="18199" y="138144"/>
                  </a:lnTo>
                  <a:lnTo>
                    <a:pt x="18199" y="149913"/>
                  </a:lnTo>
                  <a:lnTo>
                    <a:pt x="18171" y="162710"/>
                  </a:lnTo>
                  <a:lnTo>
                    <a:pt x="17144" y="173077"/>
                  </a:lnTo>
                  <a:lnTo>
                    <a:pt x="14740" y="176362"/>
                  </a:lnTo>
                  <a:lnTo>
                    <a:pt x="12507" y="173487"/>
                  </a:lnTo>
                  <a:lnTo>
                    <a:pt x="10722" y="166655"/>
                  </a:lnTo>
                  <a:lnTo>
                    <a:pt x="8983" y="157704"/>
                  </a:lnTo>
                  <a:lnTo>
                    <a:pt x="7011" y="147736"/>
                  </a:lnTo>
                  <a:lnTo>
                    <a:pt x="4880" y="136993"/>
                  </a:lnTo>
                  <a:lnTo>
                    <a:pt x="2917" y="125131"/>
                  </a:lnTo>
                  <a:lnTo>
                    <a:pt x="1310" y="112019"/>
                  </a:lnTo>
                  <a:lnTo>
                    <a:pt x="251" y="98097"/>
                  </a:lnTo>
                  <a:lnTo>
                    <a:pt x="0" y="84198"/>
                  </a:lnTo>
                  <a:lnTo>
                    <a:pt x="618" y="70807"/>
                  </a:lnTo>
                  <a:lnTo>
                    <a:pt x="2172" y="58051"/>
                  </a:lnTo>
                  <a:lnTo>
                    <a:pt x="4810" y="45878"/>
                  </a:lnTo>
                  <a:lnTo>
                    <a:pt x="8514" y="34191"/>
                  </a:lnTo>
                  <a:lnTo>
                    <a:pt x="13288" y="23530"/>
                  </a:lnTo>
                  <a:lnTo>
                    <a:pt x="19243" y="15026"/>
                  </a:lnTo>
                  <a:lnTo>
                    <a:pt x="26312" y="9117"/>
                  </a:lnTo>
                  <a:lnTo>
                    <a:pt x="34051" y="5451"/>
                  </a:lnTo>
                  <a:lnTo>
                    <a:pt x="42580" y="2877"/>
                  </a:lnTo>
                  <a:lnTo>
                    <a:pt x="53762" y="1170"/>
                  </a:lnTo>
                  <a:lnTo>
                    <a:pt x="70841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10096829" y="528530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6" name="Group 225"/>
          <p:cNvGrpSpPr/>
          <p:nvPr/>
        </p:nvGrpSpPr>
        <p:grpSpPr>
          <a:xfrm>
            <a:off x="6411855" y="5642022"/>
            <a:ext cx="1621389" cy="380279"/>
            <a:chOff x="6411855" y="5642022"/>
            <a:chExt cx="1621389" cy="380279"/>
          </a:xfrm>
        </p:grpSpPr>
        <p:sp>
          <p:nvSpPr>
            <p:cNvPr id="214" name="Freeform 213"/>
            <p:cNvSpPr/>
            <p:nvPr/>
          </p:nvSpPr>
          <p:spPr>
            <a:xfrm>
              <a:off x="6411855" y="5681406"/>
              <a:ext cx="168457" cy="109268"/>
            </a:xfrm>
            <a:custGeom>
              <a:avLst/>
              <a:gdLst/>
              <a:ahLst/>
              <a:cxnLst/>
              <a:rect l="0" t="0" r="0" b="0"/>
              <a:pathLst>
                <a:path w="168457" h="109268">
                  <a:moveTo>
                    <a:pt x="0" y="67153"/>
                  </a:moveTo>
                  <a:lnTo>
                    <a:pt x="5867" y="75888"/>
                  </a:lnTo>
                  <a:lnTo>
                    <a:pt x="11431" y="83594"/>
                  </a:lnTo>
                  <a:lnTo>
                    <a:pt x="17231" y="90978"/>
                  </a:lnTo>
                  <a:lnTo>
                    <a:pt x="23311" y="97548"/>
                  </a:lnTo>
                  <a:lnTo>
                    <a:pt x="29642" y="102134"/>
                  </a:lnTo>
                  <a:lnTo>
                    <a:pt x="36165" y="104241"/>
                  </a:lnTo>
                  <a:lnTo>
                    <a:pt x="42668" y="103857"/>
                  </a:lnTo>
                  <a:lnTo>
                    <a:pt x="48802" y="101089"/>
                  </a:lnTo>
                  <a:lnTo>
                    <a:pt x="54406" y="96263"/>
                  </a:lnTo>
                  <a:lnTo>
                    <a:pt x="59490" y="89805"/>
                  </a:lnTo>
                  <a:lnTo>
                    <a:pt x="64139" y="82123"/>
                  </a:lnTo>
                  <a:lnTo>
                    <a:pt x="68452" y="73560"/>
                  </a:lnTo>
                  <a:lnTo>
                    <a:pt x="72520" y="64374"/>
                  </a:lnTo>
                  <a:lnTo>
                    <a:pt x="76412" y="54756"/>
                  </a:lnTo>
                  <a:lnTo>
                    <a:pt x="80186" y="44847"/>
                  </a:lnTo>
                  <a:lnTo>
                    <a:pt x="84044" y="34905"/>
                  </a:lnTo>
                  <a:lnTo>
                    <a:pt x="88321" y="25303"/>
                  </a:lnTo>
                  <a:lnTo>
                    <a:pt x="93169" y="16233"/>
                  </a:lnTo>
                  <a:lnTo>
                    <a:pt x="98730" y="8346"/>
                  </a:lnTo>
                  <a:lnTo>
                    <a:pt x="105220" y="2791"/>
                  </a:lnTo>
                  <a:lnTo>
                    <a:pt x="112649" y="0"/>
                  </a:lnTo>
                  <a:lnTo>
                    <a:pt x="120399" y="248"/>
                  </a:lnTo>
                  <a:lnTo>
                    <a:pt x="127376" y="3980"/>
                  </a:lnTo>
                  <a:lnTo>
                    <a:pt x="133028" y="11076"/>
                  </a:lnTo>
                  <a:lnTo>
                    <a:pt x="137480" y="20686"/>
                  </a:lnTo>
                  <a:lnTo>
                    <a:pt x="141240" y="31560"/>
                  </a:lnTo>
                  <a:lnTo>
                    <a:pt x="144696" y="42855"/>
                  </a:lnTo>
                  <a:lnTo>
                    <a:pt x="148094" y="54104"/>
                  </a:lnTo>
                  <a:lnTo>
                    <a:pt x="152044" y="66342"/>
                  </a:lnTo>
                  <a:lnTo>
                    <a:pt x="158018" y="82866"/>
                  </a:lnTo>
                  <a:lnTo>
                    <a:pt x="168456" y="10926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6706653" y="5685389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6"/>
                  </a:lnTo>
                  <a:lnTo>
                    <a:pt x="0" y="65463"/>
                  </a:lnTo>
                  <a:lnTo>
                    <a:pt x="0" y="81190"/>
                  </a:lnTo>
                  <a:lnTo>
                    <a:pt x="0" y="97639"/>
                  </a:lnTo>
                  <a:lnTo>
                    <a:pt x="0" y="114959"/>
                  </a:lnTo>
                  <a:lnTo>
                    <a:pt x="5" y="133153"/>
                  </a:lnTo>
                  <a:lnTo>
                    <a:pt x="177" y="151776"/>
                  </a:lnTo>
                  <a:lnTo>
                    <a:pt x="825" y="170051"/>
                  </a:lnTo>
                  <a:lnTo>
                    <a:pt x="2074" y="187560"/>
                  </a:lnTo>
                  <a:lnTo>
                    <a:pt x="3735" y="204220"/>
                  </a:lnTo>
                  <a:lnTo>
                    <a:pt x="5562" y="222054"/>
                  </a:lnTo>
                  <a:lnTo>
                    <a:pt x="7716" y="245977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6643482" y="5642022"/>
              <a:ext cx="242156" cy="369751"/>
            </a:xfrm>
            <a:custGeom>
              <a:avLst/>
              <a:gdLst/>
              <a:ahLst/>
              <a:cxnLst/>
              <a:rect l="0" t="0" r="0" b="0"/>
              <a:pathLst>
                <a:path w="242156" h="369751">
                  <a:moveTo>
                    <a:pt x="0" y="53895"/>
                  </a:moveTo>
                  <a:lnTo>
                    <a:pt x="3000" y="45161"/>
                  </a:lnTo>
                  <a:lnTo>
                    <a:pt x="6423" y="37454"/>
                  </a:lnTo>
                  <a:lnTo>
                    <a:pt x="10625" y="30057"/>
                  </a:lnTo>
                  <a:lnTo>
                    <a:pt x="15698" y="22969"/>
                  </a:lnTo>
                  <a:lnTo>
                    <a:pt x="21827" y="16438"/>
                  </a:lnTo>
                  <a:lnTo>
                    <a:pt x="29015" y="10575"/>
                  </a:lnTo>
                  <a:lnTo>
                    <a:pt x="37274" y="5656"/>
                  </a:lnTo>
                  <a:lnTo>
                    <a:pt x="46718" y="2182"/>
                  </a:lnTo>
                  <a:lnTo>
                    <a:pt x="57282" y="298"/>
                  </a:lnTo>
                  <a:lnTo>
                    <a:pt x="68460" y="0"/>
                  </a:lnTo>
                  <a:lnTo>
                    <a:pt x="79420" y="1312"/>
                  </a:lnTo>
                  <a:lnTo>
                    <a:pt x="89710" y="4093"/>
                  </a:lnTo>
                  <a:lnTo>
                    <a:pt x="99073" y="8398"/>
                  </a:lnTo>
                  <a:lnTo>
                    <a:pt x="107290" y="14561"/>
                  </a:lnTo>
                  <a:lnTo>
                    <a:pt x="114371" y="22595"/>
                  </a:lnTo>
                  <a:lnTo>
                    <a:pt x="120482" y="32243"/>
                  </a:lnTo>
                  <a:lnTo>
                    <a:pt x="125836" y="43160"/>
                  </a:lnTo>
                  <a:lnTo>
                    <a:pt x="130621" y="55016"/>
                  </a:lnTo>
                  <a:lnTo>
                    <a:pt x="134668" y="67383"/>
                  </a:lnTo>
                  <a:lnTo>
                    <a:pt x="137484" y="79750"/>
                  </a:lnTo>
                  <a:lnTo>
                    <a:pt x="138896" y="91845"/>
                  </a:lnTo>
                  <a:lnTo>
                    <a:pt x="139030" y="103763"/>
                  </a:lnTo>
                  <a:lnTo>
                    <a:pt x="138131" y="115838"/>
                  </a:lnTo>
                  <a:lnTo>
                    <a:pt x="136449" y="128253"/>
                  </a:lnTo>
                  <a:lnTo>
                    <a:pt x="134032" y="140711"/>
                  </a:lnTo>
                  <a:lnTo>
                    <a:pt x="130740" y="152550"/>
                  </a:lnTo>
                  <a:lnTo>
                    <a:pt x="126552" y="163409"/>
                  </a:lnTo>
                  <a:lnTo>
                    <a:pt x="121150" y="172204"/>
                  </a:lnTo>
                  <a:lnTo>
                    <a:pt x="114962" y="177136"/>
                  </a:lnTo>
                  <a:lnTo>
                    <a:pt x="111384" y="179385"/>
                  </a:lnTo>
                  <a:lnTo>
                    <a:pt x="112349" y="182379"/>
                  </a:lnTo>
                  <a:lnTo>
                    <a:pt x="115624" y="187778"/>
                  </a:lnTo>
                  <a:lnTo>
                    <a:pt x="119698" y="195922"/>
                  </a:lnTo>
                  <a:lnTo>
                    <a:pt x="124097" y="206203"/>
                  </a:lnTo>
                  <a:lnTo>
                    <a:pt x="128900" y="217511"/>
                  </a:lnTo>
                  <a:lnTo>
                    <a:pt x="134171" y="229098"/>
                  </a:lnTo>
                  <a:lnTo>
                    <a:pt x="139717" y="240782"/>
                  </a:lnTo>
                  <a:lnTo>
                    <a:pt x="145148" y="252755"/>
                  </a:lnTo>
                  <a:lnTo>
                    <a:pt x="150258" y="265132"/>
                  </a:lnTo>
                  <a:lnTo>
                    <a:pt x="155166" y="277749"/>
                  </a:lnTo>
                  <a:lnTo>
                    <a:pt x="160223" y="290233"/>
                  </a:lnTo>
                  <a:lnTo>
                    <a:pt x="165627" y="302373"/>
                  </a:lnTo>
                  <a:lnTo>
                    <a:pt x="171409" y="313967"/>
                  </a:lnTo>
                  <a:lnTo>
                    <a:pt x="177522" y="324755"/>
                  </a:lnTo>
                  <a:lnTo>
                    <a:pt x="183902" y="334667"/>
                  </a:lnTo>
                  <a:lnTo>
                    <a:pt x="190755" y="343503"/>
                  </a:lnTo>
                  <a:lnTo>
                    <a:pt x="199551" y="351710"/>
                  </a:lnTo>
                  <a:lnTo>
                    <a:pt x="214415" y="360011"/>
                  </a:lnTo>
                  <a:lnTo>
                    <a:pt x="242155" y="36975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6841920" y="5799435"/>
              <a:ext cx="96361" cy="138638"/>
            </a:xfrm>
            <a:custGeom>
              <a:avLst/>
              <a:gdLst/>
              <a:ahLst/>
              <a:cxnLst/>
              <a:rect l="0" t="0" r="0" b="0"/>
              <a:pathLst>
                <a:path w="96361" h="138638">
                  <a:moveTo>
                    <a:pt x="54245" y="12295"/>
                  </a:moveTo>
                  <a:lnTo>
                    <a:pt x="50964" y="3889"/>
                  </a:lnTo>
                  <a:lnTo>
                    <a:pt x="45063" y="0"/>
                  </a:lnTo>
                  <a:lnTo>
                    <a:pt x="37233" y="905"/>
                  </a:lnTo>
                  <a:lnTo>
                    <a:pt x="29493" y="4963"/>
                  </a:lnTo>
                  <a:lnTo>
                    <a:pt x="22349" y="11244"/>
                  </a:lnTo>
                  <a:lnTo>
                    <a:pt x="15942" y="19403"/>
                  </a:lnTo>
                  <a:lnTo>
                    <a:pt x="10257" y="29132"/>
                  </a:lnTo>
                  <a:lnTo>
                    <a:pt x="5509" y="40097"/>
                  </a:lnTo>
                  <a:lnTo>
                    <a:pt x="2175" y="51986"/>
                  </a:lnTo>
                  <a:lnTo>
                    <a:pt x="393" y="64537"/>
                  </a:lnTo>
                  <a:lnTo>
                    <a:pt x="0" y="77388"/>
                  </a:lnTo>
                  <a:lnTo>
                    <a:pt x="718" y="90090"/>
                  </a:lnTo>
                  <a:lnTo>
                    <a:pt x="2283" y="102387"/>
                  </a:lnTo>
                  <a:lnTo>
                    <a:pt x="4789" y="113423"/>
                  </a:lnTo>
                  <a:lnTo>
                    <a:pt x="8674" y="121713"/>
                  </a:lnTo>
                  <a:lnTo>
                    <a:pt x="14055" y="126683"/>
                  </a:lnTo>
                  <a:lnTo>
                    <a:pt x="20447" y="128408"/>
                  </a:lnTo>
                  <a:lnTo>
                    <a:pt x="26969" y="127148"/>
                  </a:lnTo>
                  <a:lnTo>
                    <a:pt x="33092" y="123372"/>
                  </a:lnTo>
                  <a:lnTo>
                    <a:pt x="38660" y="117468"/>
                  </a:lnTo>
                  <a:lnTo>
                    <a:pt x="43700" y="109637"/>
                  </a:lnTo>
                  <a:lnTo>
                    <a:pt x="48323" y="100191"/>
                  </a:lnTo>
                  <a:lnTo>
                    <a:pt x="53138" y="90713"/>
                  </a:lnTo>
                  <a:lnTo>
                    <a:pt x="58827" y="84965"/>
                  </a:lnTo>
                  <a:lnTo>
                    <a:pt x="64698" y="84836"/>
                  </a:lnTo>
                  <a:lnTo>
                    <a:pt x="69830" y="88543"/>
                  </a:lnTo>
                  <a:lnTo>
                    <a:pt x="74306" y="94552"/>
                  </a:lnTo>
                  <a:lnTo>
                    <a:pt x="79028" y="102626"/>
                  </a:lnTo>
                  <a:lnTo>
                    <a:pt x="85533" y="115670"/>
                  </a:lnTo>
                  <a:lnTo>
                    <a:pt x="96360" y="13863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7001450" y="5843316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5"/>
                  </a:lnTo>
                  <a:lnTo>
                    <a:pt x="0" y="67924"/>
                  </a:lnTo>
                  <a:lnTo>
                    <a:pt x="0" y="81559"/>
                  </a:lnTo>
                  <a:lnTo>
                    <a:pt x="0" y="94682"/>
                  </a:lnTo>
                  <a:lnTo>
                    <a:pt x="0" y="107364"/>
                  </a:lnTo>
                  <a:lnTo>
                    <a:pt x="0" y="120716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6980394" y="5716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7043565" y="5795175"/>
              <a:ext cx="84228" cy="132370"/>
            </a:xfrm>
            <a:custGeom>
              <a:avLst/>
              <a:gdLst/>
              <a:ahLst/>
              <a:cxnLst/>
              <a:rect l="0" t="0" r="0" b="0"/>
              <a:pathLst>
                <a:path w="84228" h="132370">
                  <a:moveTo>
                    <a:pt x="0" y="58669"/>
                  </a:moveTo>
                  <a:lnTo>
                    <a:pt x="67" y="70337"/>
                  </a:lnTo>
                  <a:lnTo>
                    <a:pt x="707" y="80826"/>
                  </a:lnTo>
                  <a:lnTo>
                    <a:pt x="2006" y="91035"/>
                  </a:lnTo>
                  <a:lnTo>
                    <a:pt x="3949" y="97892"/>
                  </a:lnTo>
                  <a:lnTo>
                    <a:pt x="6097" y="97747"/>
                  </a:lnTo>
                  <a:lnTo>
                    <a:pt x="7713" y="92406"/>
                  </a:lnTo>
                  <a:lnTo>
                    <a:pt x="8761" y="83837"/>
                  </a:lnTo>
                  <a:lnTo>
                    <a:pt x="9413" y="73276"/>
                  </a:lnTo>
                  <a:lnTo>
                    <a:pt x="9818" y="61471"/>
                  </a:lnTo>
                  <a:lnTo>
                    <a:pt x="10085" y="48893"/>
                  </a:lnTo>
                  <a:lnTo>
                    <a:pt x="10764" y="36317"/>
                  </a:lnTo>
                  <a:lnTo>
                    <a:pt x="12812" y="24843"/>
                  </a:lnTo>
                  <a:lnTo>
                    <a:pt x="16634" y="14986"/>
                  </a:lnTo>
                  <a:lnTo>
                    <a:pt x="21982" y="7213"/>
                  </a:lnTo>
                  <a:lnTo>
                    <a:pt x="28251" y="2187"/>
                  </a:lnTo>
                  <a:lnTo>
                    <a:pt x="34979" y="0"/>
                  </a:lnTo>
                  <a:lnTo>
                    <a:pt x="41748" y="444"/>
                  </a:lnTo>
                  <a:lnTo>
                    <a:pt x="48123" y="3310"/>
                  </a:lnTo>
                  <a:lnTo>
                    <a:pt x="53923" y="8231"/>
                  </a:lnTo>
                  <a:lnTo>
                    <a:pt x="59152" y="14766"/>
                  </a:lnTo>
                  <a:lnTo>
                    <a:pt x="63906" y="22506"/>
                  </a:lnTo>
                  <a:lnTo>
                    <a:pt x="68289" y="31121"/>
                  </a:lnTo>
                  <a:lnTo>
                    <a:pt x="72233" y="40682"/>
                  </a:lnTo>
                  <a:lnTo>
                    <a:pt x="75512" y="51618"/>
                  </a:lnTo>
                  <a:lnTo>
                    <a:pt x="78053" y="64034"/>
                  </a:lnTo>
                  <a:lnTo>
                    <a:pt x="79934" y="77199"/>
                  </a:lnTo>
                  <a:lnTo>
                    <a:pt x="81483" y="91113"/>
                  </a:lnTo>
                  <a:lnTo>
                    <a:pt x="82836" y="108116"/>
                  </a:lnTo>
                  <a:lnTo>
                    <a:pt x="84227" y="13236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7269051" y="5822259"/>
              <a:ext cx="82161" cy="151171"/>
            </a:xfrm>
            <a:custGeom>
              <a:avLst/>
              <a:gdLst/>
              <a:ahLst/>
              <a:cxnLst/>
              <a:rect l="0" t="0" r="0" b="0"/>
              <a:pathLst>
                <a:path w="82161" h="151171">
                  <a:moveTo>
                    <a:pt x="58783" y="0"/>
                  </a:moveTo>
                  <a:lnTo>
                    <a:pt x="50048" y="3067"/>
                  </a:lnTo>
                  <a:lnTo>
                    <a:pt x="42342" y="7130"/>
                  </a:lnTo>
                  <a:lnTo>
                    <a:pt x="34945" y="12623"/>
                  </a:lnTo>
                  <a:lnTo>
                    <a:pt x="27857" y="19383"/>
                  </a:lnTo>
                  <a:lnTo>
                    <a:pt x="21327" y="27181"/>
                  </a:lnTo>
                  <a:lnTo>
                    <a:pt x="15458" y="35782"/>
                  </a:lnTo>
                  <a:lnTo>
                    <a:pt x="10366" y="45140"/>
                  </a:lnTo>
                  <a:lnTo>
                    <a:pt x="6244" y="55394"/>
                  </a:lnTo>
                  <a:lnTo>
                    <a:pt x="3107" y="66542"/>
                  </a:lnTo>
                  <a:lnTo>
                    <a:pt x="983" y="78297"/>
                  </a:lnTo>
                  <a:lnTo>
                    <a:pt x="0" y="90187"/>
                  </a:lnTo>
                  <a:lnTo>
                    <a:pt x="120" y="101921"/>
                  </a:lnTo>
                  <a:lnTo>
                    <a:pt x="1334" y="113239"/>
                  </a:lnTo>
                  <a:lnTo>
                    <a:pt x="3744" y="123840"/>
                  </a:lnTo>
                  <a:lnTo>
                    <a:pt x="7291" y="133618"/>
                  </a:lnTo>
                  <a:lnTo>
                    <a:pt x="11790" y="141996"/>
                  </a:lnTo>
                  <a:lnTo>
                    <a:pt x="17026" y="147888"/>
                  </a:lnTo>
                  <a:lnTo>
                    <a:pt x="22806" y="150917"/>
                  </a:lnTo>
                  <a:lnTo>
                    <a:pt x="28974" y="151170"/>
                  </a:lnTo>
                  <a:lnTo>
                    <a:pt x="35413" y="148840"/>
                  </a:lnTo>
                  <a:lnTo>
                    <a:pt x="42034" y="144306"/>
                  </a:lnTo>
                  <a:lnTo>
                    <a:pt x="48616" y="137876"/>
                  </a:lnTo>
                  <a:lnTo>
                    <a:pt x="54808" y="129682"/>
                  </a:lnTo>
                  <a:lnTo>
                    <a:pt x="60455" y="119960"/>
                  </a:lnTo>
                  <a:lnTo>
                    <a:pt x="65567" y="109183"/>
                  </a:lnTo>
                  <a:lnTo>
                    <a:pt x="70237" y="97958"/>
                  </a:lnTo>
                  <a:lnTo>
                    <a:pt x="74555" y="86669"/>
                  </a:lnTo>
                  <a:lnTo>
                    <a:pt x="78286" y="75481"/>
                  </a:lnTo>
                  <a:lnTo>
                    <a:pt x="80888" y="64434"/>
                  </a:lnTo>
                  <a:lnTo>
                    <a:pt x="82156" y="53536"/>
                  </a:lnTo>
                  <a:lnTo>
                    <a:pt x="82160" y="43214"/>
                  </a:lnTo>
                  <a:lnTo>
                    <a:pt x="80970" y="33316"/>
                  </a:lnTo>
                  <a:lnTo>
                    <a:pt x="77362" y="22973"/>
                  </a:lnTo>
                  <a:lnTo>
                    <a:pt x="69311" y="1052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7391005" y="5786456"/>
              <a:ext cx="76363" cy="140140"/>
            </a:xfrm>
            <a:custGeom>
              <a:avLst/>
              <a:gdLst/>
              <a:ahLst/>
              <a:cxnLst/>
              <a:rect l="0" t="0" r="0" b="0"/>
              <a:pathLst>
                <a:path w="76363" h="140140">
                  <a:moveTo>
                    <a:pt x="0" y="46331"/>
                  </a:moveTo>
                  <a:lnTo>
                    <a:pt x="2867" y="58134"/>
                  </a:lnTo>
                  <a:lnTo>
                    <a:pt x="5010" y="69903"/>
                  </a:lnTo>
                  <a:lnTo>
                    <a:pt x="6617" y="82793"/>
                  </a:lnTo>
                  <a:lnTo>
                    <a:pt x="7971" y="96641"/>
                  </a:lnTo>
                  <a:lnTo>
                    <a:pt x="9467" y="110969"/>
                  </a:lnTo>
                  <a:lnTo>
                    <a:pt x="11290" y="125345"/>
                  </a:lnTo>
                  <a:lnTo>
                    <a:pt x="12511" y="136373"/>
                  </a:lnTo>
                  <a:lnTo>
                    <a:pt x="12051" y="140139"/>
                  </a:lnTo>
                  <a:lnTo>
                    <a:pt x="10450" y="138240"/>
                  </a:lnTo>
                  <a:lnTo>
                    <a:pt x="8338" y="132512"/>
                  </a:lnTo>
                  <a:lnTo>
                    <a:pt x="6278" y="123777"/>
                  </a:lnTo>
                  <a:lnTo>
                    <a:pt x="4549" y="112631"/>
                  </a:lnTo>
                  <a:lnTo>
                    <a:pt x="3214" y="99793"/>
                  </a:lnTo>
                  <a:lnTo>
                    <a:pt x="2232" y="86055"/>
                  </a:lnTo>
                  <a:lnTo>
                    <a:pt x="1538" y="71941"/>
                  </a:lnTo>
                  <a:lnTo>
                    <a:pt x="1221" y="57876"/>
                  </a:lnTo>
                  <a:lnTo>
                    <a:pt x="1532" y="44279"/>
                  </a:lnTo>
                  <a:lnTo>
                    <a:pt x="2569" y="31338"/>
                  </a:lnTo>
                  <a:lnTo>
                    <a:pt x="4756" y="19682"/>
                  </a:lnTo>
                  <a:lnTo>
                    <a:pt x="8893" y="10435"/>
                  </a:lnTo>
                  <a:lnTo>
                    <a:pt x="15224" y="4005"/>
                  </a:lnTo>
                  <a:lnTo>
                    <a:pt x="23054" y="484"/>
                  </a:lnTo>
                  <a:lnTo>
                    <a:pt x="31071" y="0"/>
                  </a:lnTo>
                  <a:lnTo>
                    <a:pt x="38491" y="2303"/>
                  </a:lnTo>
                  <a:lnTo>
                    <a:pt x="45079" y="6897"/>
                  </a:lnTo>
                  <a:lnTo>
                    <a:pt x="50877" y="13244"/>
                  </a:lnTo>
                  <a:lnTo>
                    <a:pt x="56030" y="20872"/>
                  </a:lnTo>
                  <a:lnTo>
                    <a:pt x="60694" y="29412"/>
                  </a:lnTo>
                  <a:lnTo>
                    <a:pt x="65001" y="38588"/>
                  </a:lnTo>
                  <a:lnTo>
                    <a:pt x="69048" y="48205"/>
                  </a:lnTo>
                  <a:lnTo>
                    <a:pt x="72582" y="58290"/>
                  </a:lnTo>
                  <a:lnTo>
                    <a:pt x="75045" y="69052"/>
                  </a:lnTo>
                  <a:lnTo>
                    <a:pt x="76222" y="80538"/>
                  </a:lnTo>
                  <a:lnTo>
                    <a:pt x="76362" y="92059"/>
                  </a:lnTo>
                  <a:lnTo>
                    <a:pt x="76022" y="103417"/>
                  </a:lnTo>
                  <a:lnTo>
                    <a:pt x="75170" y="115606"/>
                  </a:lnTo>
                  <a:lnTo>
                    <a:pt x="73699" y="13055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7664746" y="567486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8191" y="11802"/>
                  </a:lnTo>
                  <a:lnTo>
                    <a:pt x="16048" y="23571"/>
                  </a:lnTo>
                  <a:lnTo>
                    <a:pt x="14445" y="36471"/>
                  </a:lnTo>
                  <a:lnTo>
                    <a:pt x="13265" y="50664"/>
                  </a:lnTo>
                  <a:lnTo>
                    <a:pt x="12416" y="66289"/>
                  </a:lnTo>
                  <a:lnTo>
                    <a:pt x="11819" y="83265"/>
                  </a:lnTo>
                  <a:lnTo>
                    <a:pt x="11405" y="101366"/>
                  </a:lnTo>
                  <a:lnTo>
                    <a:pt x="11120" y="120335"/>
                  </a:lnTo>
                  <a:lnTo>
                    <a:pt x="10926" y="139942"/>
                  </a:lnTo>
                  <a:lnTo>
                    <a:pt x="10796" y="160002"/>
                  </a:lnTo>
                  <a:lnTo>
                    <a:pt x="10707" y="180382"/>
                  </a:lnTo>
                  <a:lnTo>
                    <a:pt x="10644" y="200966"/>
                  </a:lnTo>
                  <a:lnTo>
                    <a:pt x="10432" y="221196"/>
                  </a:lnTo>
                  <a:lnTo>
                    <a:pt x="9756" y="240099"/>
                  </a:lnTo>
                  <a:lnTo>
                    <a:pt x="8490" y="257253"/>
                  </a:lnTo>
                  <a:lnTo>
                    <a:pt x="6817" y="272672"/>
                  </a:lnTo>
                  <a:lnTo>
                    <a:pt x="4981" y="288270"/>
                  </a:lnTo>
                  <a:lnTo>
                    <a:pt x="2819" y="30765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7569989" y="5808327"/>
              <a:ext cx="157929" cy="13933"/>
            </a:xfrm>
            <a:custGeom>
              <a:avLst/>
              <a:gdLst/>
              <a:ahLst/>
              <a:cxnLst/>
              <a:rect l="0" t="0" r="0" b="0"/>
              <a:pathLst>
                <a:path w="157929" h="13933">
                  <a:moveTo>
                    <a:pt x="157928" y="13932"/>
                  </a:moveTo>
                  <a:lnTo>
                    <a:pt x="149059" y="10998"/>
                  </a:lnTo>
                  <a:lnTo>
                    <a:pt x="140072" y="8216"/>
                  </a:lnTo>
                  <a:lnTo>
                    <a:pt x="130082" y="5325"/>
                  </a:lnTo>
                  <a:lnTo>
                    <a:pt x="119274" y="2631"/>
                  </a:lnTo>
                  <a:lnTo>
                    <a:pt x="108111" y="762"/>
                  </a:lnTo>
                  <a:lnTo>
                    <a:pt x="96901" y="0"/>
                  </a:lnTo>
                  <a:lnTo>
                    <a:pt x="85616" y="140"/>
                  </a:lnTo>
                  <a:lnTo>
                    <a:pt x="73983" y="694"/>
                  </a:lnTo>
                  <a:lnTo>
                    <a:pt x="61878" y="1324"/>
                  </a:lnTo>
                  <a:lnTo>
                    <a:pt x="49727" y="1882"/>
                  </a:lnTo>
                  <a:lnTo>
                    <a:pt x="37128" y="2383"/>
                  </a:lnTo>
                  <a:lnTo>
                    <a:pt x="21856" y="2865"/>
                  </a:lnTo>
                  <a:lnTo>
                    <a:pt x="0" y="340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7759503" y="5643274"/>
              <a:ext cx="273741" cy="379027"/>
            </a:xfrm>
            <a:custGeom>
              <a:avLst/>
              <a:gdLst/>
              <a:ahLst/>
              <a:cxnLst/>
              <a:rect l="0" t="0" r="0" b="0"/>
              <a:pathLst>
                <a:path w="273741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17"/>
                  </a:lnTo>
                  <a:lnTo>
                    <a:pt x="0" y="93912"/>
                  </a:lnTo>
                  <a:lnTo>
                    <a:pt x="0" y="109585"/>
                  </a:lnTo>
                  <a:lnTo>
                    <a:pt x="0" y="126381"/>
                  </a:lnTo>
                  <a:lnTo>
                    <a:pt x="0" y="144084"/>
                  </a:lnTo>
                  <a:lnTo>
                    <a:pt x="0" y="162199"/>
                  </a:lnTo>
                  <a:lnTo>
                    <a:pt x="4" y="180382"/>
                  </a:lnTo>
                  <a:lnTo>
                    <a:pt x="177" y="198322"/>
                  </a:lnTo>
                  <a:lnTo>
                    <a:pt x="825" y="215667"/>
                  </a:lnTo>
                  <a:lnTo>
                    <a:pt x="2090" y="232252"/>
                  </a:lnTo>
                  <a:lnTo>
                    <a:pt x="4356" y="246634"/>
                  </a:lnTo>
                  <a:lnTo>
                    <a:pt x="7915" y="254746"/>
                  </a:lnTo>
                  <a:lnTo>
                    <a:pt x="11771" y="254868"/>
                  </a:lnTo>
                  <a:lnTo>
                    <a:pt x="14797" y="249766"/>
                  </a:lnTo>
                  <a:lnTo>
                    <a:pt x="16897" y="241502"/>
                  </a:lnTo>
                  <a:lnTo>
                    <a:pt x="18301" y="231245"/>
                  </a:lnTo>
                  <a:lnTo>
                    <a:pt x="19240" y="219708"/>
                  </a:lnTo>
                  <a:lnTo>
                    <a:pt x="20200" y="207664"/>
                  </a:lnTo>
                  <a:lnTo>
                    <a:pt x="21904" y="196016"/>
                  </a:lnTo>
                  <a:lnTo>
                    <a:pt x="24684" y="185228"/>
                  </a:lnTo>
                  <a:lnTo>
                    <a:pt x="28687" y="176014"/>
                  </a:lnTo>
                  <a:lnTo>
                    <a:pt x="34047" y="169483"/>
                  </a:lnTo>
                  <a:lnTo>
                    <a:pt x="40682" y="165993"/>
                  </a:lnTo>
                  <a:lnTo>
                    <a:pt x="48051" y="165581"/>
                  </a:lnTo>
                  <a:lnTo>
                    <a:pt x="55295" y="168330"/>
                  </a:lnTo>
                  <a:lnTo>
                    <a:pt x="61936" y="173949"/>
                  </a:lnTo>
                  <a:lnTo>
                    <a:pt x="67866" y="181752"/>
                  </a:lnTo>
                  <a:lnTo>
                    <a:pt x="73156" y="190872"/>
                  </a:lnTo>
                  <a:lnTo>
                    <a:pt x="77936" y="200703"/>
                  </a:lnTo>
                  <a:lnTo>
                    <a:pt x="82333" y="211060"/>
                  </a:lnTo>
                  <a:lnTo>
                    <a:pt x="86454" y="222071"/>
                  </a:lnTo>
                  <a:lnTo>
                    <a:pt x="90377" y="233774"/>
                  </a:lnTo>
                  <a:lnTo>
                    <a:pt x="93998" y="246090"/>
                  </a:lnTo>
                  <a:lnTo>
                    <a:pt x="97050" y="258897"/>
                  </a:lnTo>
                  <a:lnTo>
                    <a:pt x="99445" y="272042"/>
                  </a:lnTo>
                  <a:lnTo>
                    <a:pt x="101581" y="284263"/>
                  </a:lnTo>
                  <a:lnTo>
                    <a:pt x="104898" y="292884"/>
                  </a:lnTo>
                  <a:lnTo>
                    <a:pt x="110187" y="296838"/>
                  </a:lnTo>
                  <a:lnTo>
                    <a:pt x="116637" y="297411"/>
                  </a:lnTo>
                  <a:lnTo>
                    <a:pt x="123964" y="296028"/>
                  </a:lnTo>
                  <a:lnTo>
                    <a:pt x="131905" y="293441"/>
                  </a:lnTo>
                  <a:lnTo>
                    <a:pt x="140024" y="289844"/>
                  </a:lnTo>
                  <a:lnTo>
                    <a:pt x="148049" y="285371"/>
                  </a:lnTo>
                  <a:lnTo>
                    <a:pt x="155879" y="280187"/>
                  </a:lnTo>
                  <a:lnTo>
                    <a:pt x="163511" y="274461"/>
                  </a:lnTo>
                  <a:lnTo>
                    <a:pt x="170974" y="268333"/>
                  </a:lnTo>
                  <a:lnTo>
                    <a:pt x="178306" y="261756"/>
                  </a:lnTo>
                  <a:lnTo>
                    <a:pt x="185543" y="254507"/>
                  </a:lnTo>
                  <a:lnTo>
                    <a:pt x="192706" y="246518"/>
                  </a:lnTo>
                  <a:lnTo>
                    <a:pt x="199653" y="237863"/>
                  </a:lnTo>
                  <a:lnTo>
                    <a:pt x="206092" y="228676"/>
                  </a:lnTo>
                  <a:lnTo>
                    <a:pt x="211901" y="219083"/>
                  </a:lnTo>
                  <a:lnTo>
                    <a:pt x="216952" y="209030"/>
                  </a:lnTo>
                  <a:lnTo>
                    <a:pt x="221048" y="198297"/>
                  </a:lnTo>
                  <a:lnTo>
                    <a:pt x="224162" y="186825"/>
                  </a:lnTo>
                  <a:lnTo>
                    <a:pt x="226101" y="175020"/>
                  </a:lnTo>
                  <a:lnTo>
                    <a:pt x="226428" y="163629"/>
                  </a:lnTo>
                  <a:lnTo>
                    <a:pt x="225046" y="153056"/>
                  </a:lnTo>
                  <a:lnTo>
                    <a:pt x="221831" y="143841"/>
                  </a:lnTo>
                  <a:lnTo>
                    <a:pt x="216473" y="136787"/>
                  </a:lnTo>
                  <a:lnTo>
                    <a:pt x="209025" y="132128"/>
                  </a:lnTo>
                  <a:lnTo>
                    <a:pt x="200126" y="129781"/>
                  </a:lnTo>
                  <a:lnTo>
                    <a:pt x="190784" y="129628"/>
                  </a:lnTo>
                  <a:lnTo>
                    <a:pt x="181629" y="131381"/>
                  </a:lnTo>
                  <a:lnTo>
                    <a:pt x="173217" y="134978"/>
                  </a:lnTo>
                  <a:lnTo>
                    <a:pt x="166179" y="140656"/>
                  </a:lnTo>
                  <a:lnTo>
                    <a:pt x="160707" y="148356"/>
                  </a:lnTo>
                  <a:lnTo>
                    <a:pt x="156491" y="157609"/>
                  </a:lnTo>
                  <a:lnTo>
                    <a:pt x="152948" y="167728"/>
                  </a:lnTo>
                  <a:lnTo>
                    <a:pt x="149666" y="178235"/>
                  </a:lnTo>
                  <a:lnTo>
                    <a:pt x="146439" y="188881"/>
                  </a:lnTo>
                  <a:lnTo>
                    <a:pt x="143184" y="199555"/>
                  </a:lnTo>
                  <a:lnTo>
                    <a:pt x="139882" y="210218"/>
                  </a:lnTo>
                  <a:lnTo>
                    <a:pt x="136697" y="221022"/>
                  </a:lnTo>
                  <a:lnTo>
                    <a:pt x="133945" y="232276"/>
                  </a:lnTo>
                  <a:lnTo>
                    <a:pt x="131770" y="244113"/>
                  </a:lnTo>
                  <a:lnTo>
                    <a:pt x="130311" y="256505"/>
                  </a:lnTo>
                  <a:lnTo>
                    <a:pt x="129782" y="269357"/>
                  </a:lnTo>
                  <a:lnTo>
                    <a:pt x="130213" y="282551"/>
                  </a:lnTo>
                  <a:lnTo>
                    <a:pt x="131635" y="295665"/>
                  </a:lnTo>
                  <a:lnTo>
                    <a:pt x="134187" y="308009"/>
                  </a:lnTo>
                  <a:lnTo>
                    <a:pt x="137833" y="319272"/>
                  </a:lnTo>
                  <a:lnTo>
                    <a:pt x="142568" y="329476"/>
                  </a:lnTo>
                  <a:lnTo>
                    <a:pt x="148496" y="338798"/>
                  </a:lnTo>
                  <a:lnTo>
                    <a:pt x="155561" y="347432"/>
                  </a:lnTo>
                  <a:lnTo>
                    <a:pt x="163747" y="355232"/>
                  </a:lnTo>
                  <a:lnTo>
                    <a:pt x="173144" y="361728"/>
                  </a:lnTo>
                  <a:lnTo>
                    <a:pt x="183687" y="366766"/>
                  </a:lnTo>
                  <a:lnTo>
                    <a:pt x="195191" y="370490"/>
                  </a:lnTo>
                  <a:lnTo>
                    <a:pt x="207436" y="373156"/>
                  </a:lnTo>
                  <a:lnTo>
                    <a:pt x="220210" y="375024"/>
                  </a:lnTo>
                  <a:lnTo>
                    <a:pt x="232748" y="376317"/>
                  </a:lnTo>
                  <a:lnTo>
                    <a:pt x="244971" y="377341"/>
                  </a:lnTo>
                  <a:lnTo>
                    <a:pt x="257948" y="378192"/>
                  </a:lnTo>
                  <a:lnTo>
                    <a:pt x="273740" y="37902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9" name="Group 248"/>
          <p:cNvGrpSpPr/>
          <p:nvPr/>
        </p:nvGrpSpPr>
        <p:grpSpPr>
          <a:xfrm>
            <a:off x="8185244" y="5619593"/>
            <a:ext cx="1816830" cy="793976"/>
            <a:chOff x="8185244" y="5619593"/>
            <a:chExt cx="1816830" cy="793976"/>
          </a:xfrm>
        </p:grpSpPr>
        <p:sp>
          <p:nvSpPr>
            <p:cNvPr id="227" name="Freeform 226"/>
            <p:cNvSpPr/>
            <p:nvPr/>
          </p:nvSpPr>
          <p:spPr>
            <a:xfrm>
              <a:off x="8185244" y="5738031"/>
              <a:ext cx="187094" cy="176213"/>
            </a:xfrm>
            <a:custGeom>
              <a:avLst/>
              <a:gdLst/>
              <a:ahLst/>
              <a:cxnLst/>
              <a:rect l="0" t="0" r="0" b="0"/>
              <a:pathLst>
                <a:path w="187094" h="176213">
                  <a:moveTo>
                    <a:pt x="16456" y="10528"/>
                  </a:moveTo>
                  <a:lnTo>
                    <a:pt x="10722" y="16530"/>
                  </a:lnTo>
                  <a:lnTo>
                    <a:pt x="6438" y="23375"/>
                  </a:lnTo>
                  <a:lnTo>
                    <a:pt x="3236" y="31772"/>
                  </a:lnTo>
                  <a:lnTo>
                    <a:pt x="1048" y="41745"/>
                  </a:lnTo>
                  <a:lnTo>
                    <a:pt x="0" y="53356"/>
                  </a:lnTo>
                  <a:lnTo>
                    <a:pt x="53" y="66465"/>
                  </a:lnTo>
                  <a:lnTo>
                    <a:pt x="877" y="80642"/>
                  </a:lnTo>
                  <a:lnTo>
                    <a:pt x="1957" y="95286"/>
                  </a:lnTo>
                  <a:lnTo>
                    <a:pt x="2981" y="110013"/>
                  </a:lnTo>
                  <a:lnTo>
                    <a:pt x="4158" y="124490"/>
                  </a:lnTo>
                  <a:lnTo>
                    <a:pt x="6087" y="138363"/>
                  </a:lnTo>
                  <a:lnTo>
                    <a:pt x="9054" y="151485"/>
                  </a:lnTo>
                  <a:lnTo>
                    <a:pt x="13055" y="163087"/>
                  </a:lnTo>
                  <a:lnTo>
                    <a:pt x="18782" y="171549"/>
                  </a:lnTo>
                  <a:lnTo>
                    <a:pt x="26108" y="175896"/>
                  </a:lnTo>
                  <a:lnTo>
                    <a:pt x="33067" y="176212"/>
                  </a:lnTo>
                  <a:lnTo>
                    <a:pt x="39125" y="173300"/>
                  </a:lnTo>
                  <a:lnTo>
                    <a:pt x="44402" y="168020"/>
                  </a:lnTo>
                  <a:lnTo>
                    <a:pt x="49112" y="161071"/>
                  </a:lnTo>
                  <a:lnTo>
                    <a:pt x="53423" y="152963"/>
                  </a:lnTo>
                  <a:lnTo>
                    <a:pt x="57301" y="143897"/>
                  </a:lnTo>
                  <a:lnTo>
                    <a:pt x="60524" y="133819"/>
                  </a:lnTo>
                  <a:lnTo>
                    <a:pt x="63037" y="122808"/>
                  </a:lnTo>
                  <a:lnTo>
                    <a:pt x="65415" y="112219"/>
                  </a:lnTo>
                  <a:lnTo>
                    <a:pt x="68625" y="105656"/>
                  </a:lnTo>
                  <a:lnTo>
                    <a:pt x="72515" y="104973"/>
                  </a:lnTo>
                  <a:lnTo>
                    <a:pt x="76333" y="108345"/>
                  </a:lnTo>
                  <a:lnTo>
                    <a:pt x="80119" y="114237"/>
                  </a:lnTo>
                  <a:lnTo>
                    <a:pt x="84268" y="121732"/>
                  </a:lnTo>
                  <a:lnTo>
                    <a:pt x="88981" y="130254"/>
                  </a:lnTo>
                  <a:lnTo>
                    <a:pt x="94430" y="139118"/>
                  </a:lnTo>
                  <a:lnTo>
                    <a:pt x="100833" y="147477"/>
                  </a:lnTo>
                  <a:lnTo>
                    <a:pt x="108211" y="154911"/>
                  </a:lnTo>
                  <a:lnTo>
                    <a:pt x="116433" y="161058"/>
                  </a:lnTo>
                  <a:lnTo>
                    <a:pt x="125321" y="165441"/>
                  </a:lnTo>
                  <a:lnTo>
                    <a:pt x="134697" y="167971"/>
                  </a:lnTo>
                  <a:lnTo>
                    <a:pt x="144093" y="168553"/>
                  </a:lnTo>
                  <a:lnTo>
                    <a:pt x="152787" y="166908"/>
                  </a:lnTo>
                  <a:lnTo>
                    <a:pt x="160443" y="163099"/>
                  </a:lnTo>
                  <a:lnTo>
                    <a:pt x="167075" y="157460"/>
                  </a:lnTo>
                  <a:lnTo>
                    <a:pt x="172845" y="150396"/>
                  </a:lnTo>
                  <a:lnTo>
                    <a:pt x="177941" y="142274"/>
                  </a:lnTo>
                  <a:lnTo>
                    <a:pt x="182213" y="133231"/>
                  </a:lnTo>
                  <a:lnTo>
                    <a:pt x="185186" y="123185"/>
                  </a:lnTo>
                  <a:lnTo>
                    <a:pt x="186711" y="112168"/>
                  </a:lnTo>
                  <a:lnTo>
                    <a:pt x="187093" y="100330"/>
                  </a:lnTo>
                  <a:lnTo>
                    <a:pt x="186893" y="87852"/>
                  </a:lnTo>
                  <a:lnTo>
                    <a:pt x="186503" y="74910"/>
                  </a:lnTo>
                  <a:lnTo>
                    <a:pt x="186107" y="61859"/>
                  </a:lnTo>
                  <a:lnTo>
                    <a:pt x="185731" y="47748"/>
                  </a:lnTo>
                  <a:lnTo>
                    <a:pt x="185352" y="29104"/>
                  </a:lnTo>
                  <a:lnTo>
                    <a:pt x="184911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8417631" y="5794514"/>
              <a:ext cx="110453" cy="154799"/>
            </a:xfrm>
            <a:custGeom>
              <a:avLst/>
              <a:gdLst/>
              <a:ahLst/>
              <a:cxnLst/>
              <a:rect l="0" t="0" r="0" b="0"/>
              <a:pathLst>
                <a:path w="110453" h="154799">
                  <a:moveTo>
                    <a:pt x="5167" y="59330"/>
                  </a:moveTo>
                  <a:lnTo>
                    <a:pt x="11102" y="65131"/>
                  </a:lnTo>
                  <a:lnTo>
                    <a:pt x="17306" y="70055"/>
                  </a:lnTo>
                  <a:lnTo>
                    <a:pt x="24396" y="74544"/>
                  </a:lnTo>
                  <a:lnTo>
                    <a:pt x="32164" y="78246"/>
                  </a:lnTo>
                  <a:lnTo>
                    <a:pt x="40162" y="80315"/>
                  </a:lnTo>
                  <a:lnTo>
                    <a:pt x="48100" y="80412"/>
                  </a:lnTo>
                  <a:lnTo>
                    <a:pt x="55701" y="78515"/>
                  </a:lnTo>
                  <a:lnTo>
                    <a:pt x="62646" y="74653"/>
                  </a:lnTo>
                  <a:lnTo>
                    <a:pt x="68825" y="69049"/>
                  </a:lnTo>
                  <a:lnTo>
                    <a:pt x="74142" y="61882"/>
                  </a:lnTo>
                  <a:lnTo>
                    <a:pt x="78422" y="53184"/>
                  </a:lnTo>
                  <a:lnTo>
                    <a:pt x="81660" y="43130"/>
                  </a:lnTo>
                  <a:lnTo>
                    <a:pt x="83513" y="32467"/>
                  </a:lnTo>
                  <a:lnTo>
                    <a:pt x="83251" y="22384"/>
                  </a:lnTo>
                  <a:lnTo>
                    <a:pt x="80665" y="13511"/>
                  </a:lnTo>
                  <a:lnTo>
                    <a:pt x="75994" y="6422"/>
                  </a:lnTo>
                  <a:lnTo>
                    <a:pt x="69655" y="1867"/>
                  </a:lnTo>
                  <a:lnTo>
                    <a:pt x="62065" y="0"/>
                  </a:lnTo>
                  <a:lnTo>
                    <a:pt x="53734" y="662"/>
                  </a:lnTo>
                  <a:lnTo>
                    <a:pt x="45239" y="3674"/>
                  </a:lnTo>
                  <a:lnTo>
                    <a:pt x="36907" y="8697"/>
                  </a:lnTo>
                  <a:lnTo>
                    <a:pt x="29012" y="15471"/>
                  </a:lnTo>
                  <a:lnTo>
                    <a:pt x="21856" y="23903"/>
                  </a:lnTo>
                  <a:lnTo>
                    <a:pt x="15528" y="33793"/>
                  </a:lnTo>
                  <a:lnTo>
                    <a:pt x="10108" y="44854"/>
                  </a:lnTo>
                  <a:lnTo>
                    <a:pt x="5758" y="56801"/>
                  </a:lnTo>
                  <a:lnTo>
                    <a:pt x="2467" y="69389"/>
                  </a:lnTo>
                  <a:lnTo>
                    <a:pt x="409" y="82265"/>
                  </a:lnTo>
                  <a:lnTo>
                    <a:pt x="0" y="94982"/>
                  </a:lnTo>
                  <a:lnTo>
                    <a:pt x="1324" y="107303"/>
                  </a:lnTo>
                  <a:lnTo>
                    <a:pt x="4332" y="118864"/>
                  </a:lnTo>
                  <a:lnTo>
                    <a:pt x="9016" y="129103"/>
                  </a:lnTo>
                  <a:lnTo>
                    <a:pt x="15204" y="137831"/>
                  </a:lnTo>
                  <a:lnTo>
                    <a:pt x="22612" y="144862"/>
                  </a:lnTo>
                  <a:lnTo>
                    <a:pt x="30946" y="149844"/>
                  </a:lnTo>
                  <a:lnTo>
                    <a:pt x="39955" y="152793"/>
                  </a:lnTo>
                  <a:lnTo>
                    <a:pt x="49565" y="154162"/>
                  </a:lnTo>
                  <a:lnTo>
                    <a:pt x="61122" y="154798"/>
                  </a:lnTo>
                  <a:lnTo>
                    <a:pt x="78992" y="154760"/>
                  </a:lnTo>
                  <a:lnTo>
                    <a:pt x="110452" y="15408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8561940" y="5754489"/>
              <a:ext cx="100319" cy="176012"/>
            </a:xfrm>
            <a:custGeom>
              <a:avLst/>
              <a:gdLst/>
              <a:ahLst/>
              <a:cxnLst/>
              <a:rect l="0" t="0" r="0" b="0"/>
              <a:pathLst>
                <a:path w="100319" h="176012">
                  <a:moveTo>
                    <a:pt x="71428" y="4599"/>
                  </a:moveTo>
                  <a:lnTo>
                    <a:pt x="62627" y="1799"/>
                  </a:lnTo>
                  <a:lnTo>
                    <a:pt x="54280" y="297"/>
                  </a:lnTo>
                  <a:lnTo>
                    <a:pt x="45585" y="0"/>
                  </a:lnTo>
                  <a:lnTo>
                    <a:pt x="36638" y="1024"/>
                  </a:lnTo>
                  <a:lnTo>
                    <a:pt x="27791" y="3789"/>
                  </a:lnTo>
                  <a:lnTo>
                    <a:pt x="19266" y="8365"/>
                  </a:lnTo>
                  <a:lnTo>
                    <a:pt x="11597" y="14525"/>
                  </a:lnTo>
                  <a:lnTo>
                    <a:pt x="5664" y="21940"/>
                  </a:lnTo>
                  <a:lnTo>
                    <a:pt x="1797" y="30290"/>
                  </a:lnTo>
                  <a:lnTo>
                    <a:pt x="0" y="39147"/>
                  </a:lnTo>
                  <a:lnTo>
                    <a:pt x="226" y="48004"/>
                  </a:lnTo>
                  <a:lnTo>
                    <a:pt x="2237" y="56576"/>
                  </a:lnTo>
                  <a:lnTo>
                    <a:pt x="6007" y="64465"/>
                  </a:lnTo>
                  <a:lnTo>
                    <a:pt x="11803" y="71084"/>
                  </a:lnTo>
                  <a:lnTo>
                    <a:pt x="19582" y="76243"/>
                  </a:lnTo>
                  <a:lnTo>
                    <a:pt x="28889" y="80234"/>
                  </a:lnTo>
                  <a:lnTo>
                    <a:pt x="39043" y="83619"/>
                  </a:lnTo>
                  <a:lnTo>
                    <a:pt x="49569" y="86796"/>
                  </a:lnTo>
                  <a:lnTo>
                    <a:pt x="60058" y="90120"/>
                  </a:lnTo>
                  <a:lnTo>
                    <a:pt x="70094" y="93972"/>
                  </a:lnTo>
                  <a:lnTo>
                    <a:pt x="79492" y="98502"/>
                  </a:lnTo>
                  <a:lnTo>
                    <a:pt x="87784" y="103835"/>
                  </a:lnTo>
                  <a:lnTo>
                    <a:pt x="94152" y="110165"/>
                  </a:lnTo>
                  <a:lnTo>
                    <a:pt x="98318" y="117496"/>
                  </a:lnTo>
                  <a:lnTo>
                    <a:pt x="100318" y="125689"/>
                  </a:lnTo>
                  <a:lnTo>
                    <a:pt x="100232" y="134559"/>
                  </a:lnTo>
                  <a:lnTo>
                    <a:pt x="98315" y="143917"/>
                  </a:lnTo>
                  <a:lnTo>
                    <a:pt x="94606" y="153131"/>
                  </a:lnTo>
                  <a:lnTo>
                    <a:pt x="88853" y="161172"/>
                  </a:lnTo>
                  <a:lnTo>
                    <a:pt x="81106" y="167568"/>
                  </a:lnTo>
                  <a:lnTo>
                    <a:pt x="71895" y="172179"/>
                  </a:lnTo>
                  <a:lnTo>
                    <a:pt x="60944" y="175278"/>
                  </a:lnTo>
                  <a:lnTo>
                    <a:pt x="45058" y="176011"/>
                  </a:lnTo>
                  <a:lnTo>
                    <a:pt x="18785" y="17305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8723512" y="5622217"/>
              <a:ext cx="15142" cy="294799"/>
            </a:xfrm>
            <a:custGeom>
              <a:avLst/>
              <a:gdLst/>
              <a:ahLst/>
              <a:cxnLst/>
              <a:rect l="0" t="0" r="0" b="0"/>
              <a:pathLst>
                <a:path w="15142" h="294799">
                  <a:moveTo>
                    <a:pt x="4612" y="0"/>
                  </a:moveTo>
                  <a:lnTo>
                    <a:pt x="1812" y="8802"/>
                  </a:lnTo>
                  <a:lnTo>
                    <a:pt x="312" y="17148"/>
                  </a:lnTo>
                  <a:lnTo>
                    <a:pt x="0" y="25856"/>
                  </a:lnTo>
                  <a:lnTo>
                    <a:pt x="506" y="35323"/>
                  </a:lnTo>
                  <a:lnTo>
                    <a:pt x="1325" y="46115"/>
                  </a:lnTo>
                  <a:lnTo>
                    <a:pt x="2146" y="58418"/>
                  </a:lnTo>
                  <a:lnTo>
                    <a:pt x="3002" y="72255"/>
                  </a:lnTo>
                  <a:lnTo>
                    <a:pt x="4177" y="87670"/>
                  </a:lnTo>
                  <a:lnTo>
                    <a:pt x="5812" y="104517"/>
                  </a:lnTo>
                  <a:lnTo>
                    <a:pt x="7739" y="122371"/>
                  </a:lnTo>
                  <a:lnTo>
                    <a:pt x="9579" y="140646"/>
                  </a:lnTo>
                  <a:lnTo>
                    <a:pt x="11114" y="158966"/>
                  </a:lnTo>
                  <a:lnTo>
                    <a:pt x="12297" y="177011"/>
                  </a:lnTo>
                  <a:lnTo>
                    <a:pt x="13167" y="194434"/>
                  </a:lnTo>
                  <a:lnTo>
                    <a:pt x="13786" y="211106"/>
                  </a:lnTo>
                  <a:lnTo>
                    <a:pt x="14218" y="226870"/>
                  </a:lnTo>
                  <a:lnTo>
                    <a:pt x="14565" y="243195"/>
                  </a:lnTo>
                  <a:lnTo>
                    <a:pt x="14854" y="263751"/>
                  </a:lnTo>
                  <a:lnTo>
                    <a:pt x="15141" y="29479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8643896" y="5738031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6721" y="0"/>
                  </a:lnTo>
                  <a:lnTo>
                    <a:pt x="145592" y="0"/>
                  </a:lnTo>
                  <a:lnTo>
                    <a:pt x="133999" y="4"/>
                  </a:lnTo>
                  <a:lnTo>
                    <a:pt x="122010" y="177"/>
                  </a:lnTo>
                  <a:lnTo>
                    <a:pt x="109998" y="825"/>
                  </a:lnTo>
                  <a:lnTo>
                    <a:pt x="98195" y="2079"/>
                  </a:lnTo>
                  <a:lnTo>
                    <a:pt x="86669" y="3904"/>
                  </a:lnTo>
                  <a:lnTo>
                    <a:pt x="75400" y="6201"/>
                  </a:lnTo>
                  <a:lnTo>
                    <a:pt x="64346" y="8857"/>
                  </a:lnTo>
                  <a:lnTo>
                    <a:pt x="53523" y="11815"/>
                  </a:lnTo>
                  <a:lnTo>
                    <a:pt x="41747" y="15472"/>
                  </a:lnTo>
                  <a:lnTo>
                    <a:pt x="25746" y="2126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8854466" y="5739905"/>
              <a:ext cx="169618" cy="166583"/>
            </a:xfrm>
            <a:custGeom>
              <a:avLst/>
              <a:gdLst/>
              <a:ahLst/>
              <a:cxnLst/>
              <a:rect l="0" t="0" r="0" b="0"/>
              <a:pathLst>
                <a:path w="169618" h="166583">
                  <a:moveTo>
                    <a:pt x="0" y="61297"/>
                  </a:moveTo>
                  <a:lnTo>
                    <a:pt x="8868" y="64164"/>
                  </a:lnTo>
                  <a:lnTo>
                    <a:pt x="17856" y="66306"/>
                  </a:lnTo>
                  <a:lnTo>
                    <a:pt x="27851" y="67904"/>
                  </a:lnTo>
                  <a:lnTo>
                    <a:pt x="38831" y="68912"/>
                  </a:lnTo>
                  <a:lnTo>
                    <a:pt x="50643" y="69112"/>
                  </a:lnTo>
                  <a:lnTo>
                    <a:pt x="63101" y="68456"/>
                  </a:lnTo>
                  <a:lnTo>
                    <a:pt x="76039" y="67046"/>
                  </a:lnTo>
                  <a:lnTo>
                    <a:pt x="89320" y="65033"/>
                  </a:lnTo>
                  <a:lnTo>
                    <a:pt x="102815" y="62566"/>
                  </a:lnTo>
                  <a:lnTo>
                    <a:pt x="115463" y="59582"/>
                  </a:lnTo>
                  <a:lnTo>
                    <a:pt x="125250" y="55083"/>
                  </a:lnTo>
                  <a:lnTo>
                    <a:pt x="131056" y="48604"/>
                  </a:lnTo>
                  <a:lnTo>
                    <a:pt x="132990" y="41247"/>
                  </a:lnTo>
                  <a:lnTo>
                    <a:pt x="131991" y="33298"/>
                  </a:lnTo>
                  <a:lnTo>
                    <a:pt x="128973" y="24945"/>
                  </a:lnTo>
                  <a:lnTo>
                    <a:pt x="124606" y="16555"/>
                  </a:lnTo>
                  <a:lnTo>
                    <a:pt x="119402" y="8399"/>
                  </a:lnTo>
                  <a:lnTo>
                    <a:pt x="115615" y="2190"/>
                  </a:lnTo>
                  <a:lnTo>
                    <a:pt x="115829" y="0"/>
                  </a:lnTo>
                  <a:lnTo>
                    <a:pt x="119369" y="1158"/>
                  </a:lnTo>
                  <a:lnTo>
                    <a:pt x="125044" y="4520"/>
                  </a:lnTo>
                  <a:lnTo>
                    <a:pt x="131794" y="9249"/>
                  </a:lnTo>
                  <a:lnTo>
                    <a:pt x="138975" y="14825"/>
                  </a:lnTo>
                  <a:lnTo>
                    <a:pt x="146110" y="21091"/>
                  </a:lnTo>
                  <a:lnTo>
                    <a:pt x="152764" y="28162"/>
                  </a:lnTo>
                  <a:lnTo>
                    <a:pt x="158753" y="36047"/>
                  </a:lnTo>
                  <a:lnTo>
                    <a:pt x="163778" y="44638"/>
                  </a:lnTo>
                  <a:lnTo>
                    <a:pt x="167334" y="53786"/>
                  </a:lnTo>
                  <a:lnTo>
                    <a:pt x="169276" y="63351"/>
                  </a:lnTo>
                  <a:lnTo>
                    <a:pt x="169617" y="73216"/>
                  </a:lnTo>
                  <a:lnTo>
                    <a:pt x="168334" y="83291"/>
                  </a:lnTo>
                  <a:lnTo>
                    <a:pt x="165583" y="93507"/>
                  </a:lnTo>
                  <a:lnTo>
                    <a:pt x="161637" y="103656"/>
                  </a:lnTo>
                  <a:lnTo>
                    <a:pt x="156780" y="113396"/>
                  </a:lnTo>
                  <a:lnTo>
                    <a:pt x="151262" y="122574"/>
                  </a:lnTo>
                  <a:lnTo>
                    <a:pt x="145391" y="131098"/>
                  </a:lnTo>
                  <a:lnTo>
                    <a:pt x="138851" y="139798"/>
                  </a:lnTo>
                  <a:lnTo>
                    <a:pt x="129954" y="150555"/>
                  </a:lnTo>
                  <a:lnTo>
                    <a:pt x="115814" y="16658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9180850" y="5664331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7" y="46624"/>
                  </a:lnTo>
                  <a:lnTo>
                    <a:pt x="825" y="59283"/>
                  </a:lnTo>
                  <a:lnTo>
                    <a:pt x="2073" y="72344"/>
                  </a:lnTo>
                  <a:lnTo>
                    <a:pt x="3726" y="85869"/>
                  </a:lnTo>
                  <a:lnTo>
                    <a:pt x="5375" y="100083"/>
                  </a:lnTo>
                  <a:lnTo>
                    <a:pt x="6778" y="115046"/>
                  </a:lnTo>
                  <a:lnTo>
                    <a:pt x="7869" y="130518"/>
                  </a:lnTo>
                  <a:lnTo>
                    <a:pt x="8679" y="146056"/>
                  </a:lnTo>
                  <a:lnTo>
                    <a:pt x="9261" y="161384"/>
                  </a:lnTo>
                  <a:lnTo>
                    <a:pt x="9868" y="176010"/>
                  </a:lnTo>
                  <a:lnTo>
                    <a:pt x="11094" y="190687"/>
                  </a:lnTo>
                  <a:lnTo>
                    <a:pt x="14165" y="207819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9107150" y="5619593"/>
              <a:ext cx="194104" cy="182480"/>
            </a:xfrm>
            <a:custGeom>
              <a:avLst/>
              <a:gdLst/>
              <a:ahLst/>
              <a:cxnLst/>
              <a:rect l="0" t="0" r="0" b="0"/>
              <a:pathLst>
                <a:path w="194104" h="182480">
                  <a:moveTo>
                    <a:pt x="0" y="34210"/>
                  </a:moveTo>
                  <a:lnTo>
                    <a:pt x="5934" y="28409"/>
                  </a:lnTo>
                  <a:lnTo>
                    <a:pt x="12139" y="23485"/>
                  </a:lnTo>
                  <a:lnTo>
                    <a:pt x="19240" y="18982"/>
                  </a:lnTo>
                  <a:lnTo>
                    <a:pt x="27353" y="14761"/>
                  </a:lnTo>
                  <a:lnTo>
                    <a:pt x="36649" y="10748"/>
                  </a:lnTo>
                  <a:lnTo>
                    <a:pt x="47091" y="6896"/>
                  </a:lnTo>
                  <a:lnTo>
                    <a:pt x="58344" y="3489"/>
                  </a:lnTo>
                  <a:lnTo>
                    <a:pt x="69882" y="1110"/>
                  </a:lnTo>
                  <a:lnTo>
                    <a:pt x="81378" y="0"/>
                  </a:lnTo>
                  <a:lnTo>
                    <a:pt x="92704" y="237"/>
                  </a:lnTo>
                  <a:lnTo>
                    <a:pt x="103841" y="1918"/>
                  </a:lnTo>
                  <a:lnTo>
                    <a:pt x="114809" y="4940"/>
                  </a:lnTo>
                  <a:lnTo>
                    <a:pt x="125480" y="9069"/>
                  </a:lnTo>
                  <a:lnTo>
                    <a:pt x="135581" y="14050"/>
                  </a:lnTo>
                  <a:lnTo>
                    <a:pt x="145006" y="19659"/>
                  </a:lnTo>
                  <a:lnTo>
                    <a:pt x="153811" y="25880"/>
                  </a:lnTo>
                  <a:lnTo>
                    <a:pt x="162112" y="32886"/>
                  </a:lnTo>
                  <a:lnTo>
                    <a:pt x="170024" y="40716"/>
                  </a:lnTo>
                  <a:lnTo>
                    <a:pt x="177319" y="49432"/>
                  </a:lnTo>
                  <a:lnTo>
                    <a:pt x="183468" y="59194"/>
                  </a:lnTo>
                  <a:lnTo>
                    <a:pt x="188266" y="69981"/>
                  </a:lnTo>
                  <a:lnTo>
                    <a:pt x="191656" y="81481"/>
                  </a:lnTo>
                  <a:lnTo>
                    <a:pt x="193566" y="93192"/>
                  </a:lnTo>
                  <a:lnTo>
                    <a:pt x="194103" y="104807"/>
                  </a:lnTo>
                  <a:lnTo>
                    <a:pt x="193347" y="116215"/>
                  </a:lnTo>
                  <a:lnTo>
                    <a:pt x="191252" y="127408"/>
                  </a:lnTo>
                  <a:lnTo>
                    <a:pt x="187914" y="138409"/>
                  </a:lnTo>
                  <a:lnTo>
                    <a:pt x="183389" y="148932"/>
                  </a:lnTo>
                  <a:lnTo>
                    <a:pt x="177602" y="158400"/>
                  </a:lnTo>
                  <a:lnTo>
                    <a:pt x="170635" y="166575"/>
                  </a:lnTo>
                  <a:lnTo>
                    <a:pt x="162686" y="173218"/>
                  </a:lnTo>
                  <a:lnTo>
                    <a:pt x="153981" y="177931"/>
                  </a:lnTo>
                  <a:lnTo>
                    <a:pt x="144732" y="180697"/>
                  </a:lnTo>
                  <a:lnTo>
                    <a:pt x="135557" y="181941"/>
                  </a:lnTo>
                  <a:lnTo>
                    <a:pt x="126569" y="182479"/>
                  </a:lnTo>
                  <a:lnTo>
                    <a:pt x="116985" y="182360"/>
                  </a:lnTo>
                  <a:lnTo>
                    <a:pt x="105285" y="18160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9312830" y="5874530"/>
              <a:ext cx="120705" cy="100411"/>
            </a:xfrm>
            <a:custGeom>
              <a:avLst/>
              <a:gdLst/>
              <a:ahLst/>
              <a:cxnLst/>
              <a:rect l="0" t="0" r="0" b="0"/>
              <a:pathLst>
                <a:path w="120705" h="100411">
                  <a:moveTo>
                    <a:pt x="47004" y="42485"/>
                  </a:moveTo>
                  <a:lnTo>
                    <a:pt x="49737" y="33684"/>
                  </a:lnTo>
                  <a:lnTo>
                    <a:pt x="50599" y="25337"/>
                  </a:lnTo>
                  <a:lnTo>
                    <a:pt x="49608" y="16661"/>
                  </a:lnTo>
                  <a:lnTo>
                    <a:pt x="47045" y="8413"/>
                  </a:lnTo>
                  <a:lnTo>
                    <a:pt x="42387" y="2466"/>
                  </a:lnTo>
                  <a:lnTo>
                    <a:pt x="35690" y="0"/>
                  </a:lnTo>
                  <a:lnTo>
                    <a:pt x="28622" y="944"/>
                  </a:lnTo>
                  <a:lnTo>
                    <a:pt x="21663" y="4662"/>
                  </a:lnTo>
                  <a:lnTo>
                    <a:pt x="15123" y="10617"/>
                  </a:lnTo>
                  <a:lnTo>
                    <a:pt x="9551" y="18532"/>
                  </a:lnTo>
                  <a:lnTo>
                    <a:pt x="5175" y="28086"/>
                  </a:lnTo>
                  <a:lnTo>
                    <a:pt x="2085" y="38762"/>
                  </a:lnTo>
                  <a:lnTo>
                    <a:pt x="387" y="49923"/>
                  </a:lnTo>
                  <a:lnTo>
                    <a:pt x="0" y="61163"/>
                  </a:lnTo>
                  <a:lnTo>
                    <a:pt x="1028" y="71981"/>
                  </a:lnTo>
                  <a:lnTo>
                    <a:pt x="3838" y="81714"/>
                  </a:lnTo>
                  <a:lnTo>
                    <a:pt x="8465" y="90091"/>
                  </a:lnTo>
                  <a:lnTo>
                    <a:pt x="14502" y="96546"/>
                  </a:lnTo>
                  <a:lnTo>
                    <a:pt x="21310" y="100076"/>
                  </a:lnTo>
                  <a:lnTo>
                    <a:pt x="28436" y="100410"/>
                  </a:lnTo>
                  <a:lnTo>
                    <a:pt x="35487" y="97888"/>
                  </a:lnTo>
                  <a:lnTo>
                    <a:pt x="42062" y="93082"/>
                  </a:lnTo>
                  <a:lnTo>
                    <a:pt x="47993" y="86554"/>
                  </a:lnTo>
                  <a:lnTo>
                    <a:pt x="53144" y="78619"/>
                  </a:lnTo>
                  <a:lnTo>
                    <a:pt x="57312" y="69331"/>
                  </a:lnTo>
                  <a:lnTo>
                    <a:pt x="60502" y="58865"/>
                  </a:lnTo>
                  <a:lnTo>
                    <a:pt x="63372" y="48660"/>
                  </a:lnTo>
                  <a:lnTo>
                    <a:pt x="66949" y="42378"/>
                  </a:lnTo>
                  <a:lnTo>
                    <a:pt x="71090" y="41885"/>
                  </a:lnTo>
                  <a:lnTo>
                    <a:pt x="75068" y="45354"/>
                  </a:lnTo>
                  <a:lnTo>
                    <a:pt x="79119" y="50624"/>
                  </a:lnTo>
                  <a:lnTo>
                    <a:pt x="83970" y="55566"/>
                  </a:lnTo>
                  <a:lnTo>
                    <a:pt x="89996" y="59114"/>
                  </a:lnTo>
                  <a:lnTo>
                    <a:pt x="97236" y="61604"/>
                  </a:lnTo>
                  <a:lnTo>
                    <a:pt x="106846" y="63042"/>
                  </a:lnTo>
                  <a:lnTo>
                    <a:pt x="120704" y="635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9437513" y="5769616"/>
              <a:ext cx="80249" cy="168997"/>
            </a:xfrm>
            <a:custGeom>
              <a:avLst/>
              <a:gdLst/>
              <a:ahLst/>
              <a:cxnLst/>
              <a:rect l="0" t="0" r="0" b="0"/>
              <a:pathLst>
                <a:path w="80249" h="168997">
                  <a:moveTo>
                    <a:pt x="59191" y="0"/>
                  </a:moveTo>
                  <a:lnTo>
                    <a:pt x="47657" y="201"/>
                  </a:lnTo>
                  <a:lnTo>
                    <a:pt x="38449" y="2122"/>
                  </a:lnTo>
                  <a:lnTo>
                    <a:pt x="30740" y="6012"/>
                  </a:lnTo>
                  <a:lnTo>
                    <a:pt x="24158" y="11591"/>
                  </a:lnTo>
                  <a:lnTo>
                    <a:pt x="18447" y="18541"/>
                  </a:lnTo>
                  <a:lnTo>
                    <a:pt x="13395" y="26544"/>
                  </a:lnTo>
                  <a:lnTo>
                    <a:pt x="8987" y="35488"/>
                  </a:lnTo>
                  <a:lnTo>
                    <a:pt x="5392" y="45458"/>
                  </a:lnTo>
                  <a:lnTo>
                    <a:pt x="2641" y="56417"/>
                  </a:lnTo>
                  <a:lnTo>
                    <a:pt x="792" y="68214"/>
                  </a:lnTo>
                  <a:lnTo>
                    <a:pt x="0" y="80664"/>
                  </a:lnTo>
                  <a:lnTo>
                    <a:pt x="251" y="93587"/>
                  </a:lnTo>
                  <a:lnTo>
                    <a:pt x="1556" y="106519"/>
                  </a:lnTo>
                  <a:lnTo>
                    <a:pt x="4026" y="118742"/>
                  </a:lnTo>
                  <a:lnTo>
                    <a:pt x="7620" y="129918"/>
                  </a:lnTo>
                  <a:lnTo>
                    <a:pt x="12318" y="139895"/>
                  </a:lnTo>
                  <a:lnTo>
                    <a:pt x="18223" y="148532"/>
                  </a:lnTo>
                  <a:lnTo>
                    <a:pt x="25262" y="155889"/>
                  </a:lnTo>
                  <a:lnTo>
                    <a:pt x="33181" y="161836"/>
                  </a:lnTo>
                  <a:lnTo>
                    <a:pt x="42593" y="166442"/>
                  </a:lnTo>
                  <a:lnTo>
                    <a:pt x="56561" y="168996"/>
                  </a:lnTo>
                  <a:lnTo>
                    <a:pt x="80248" y="16845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9580933" y="5832787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6"/>
                  </a:lnTo>
                  <a:lnTo>
                    <a:pt x="0" y="54166"/>
                  </a:lnTo>
                  <a:lnTo>
                    <a:pt x="0" y="68263"/>
                  </a:lnTo>
                  <a:lnTo>
                    <a:pt x="0" y="8683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9580933" y="57380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9681948" y="5693409"/>
              <a:ext cx="77970" cy="281419"/>
            </a:xfrm>
            <a:custGeom>
              <a:avLst/>
              <a:gdLst/>
              <a:ahLst/>
              <a:cxnLst/>
              <a:rect l="0" t="0" r="0" b="0"/>
              <a:pathLst>
                <a:path w="77970" h="281419">
                  <a:moveTo>
                    <a:pt x="4270" y="276249"/>
                  </a:moveTo>
                  <a:lnTo>
                    <a:pt x="10112" y="281418"/>
                  </a:lnTo>
                  <a:lnTo>
                    <a:pt x="14953" y="281036"/>
                  </a:lnTo>
                  <a:lnTo>
                    <a:pt x="18310" y="276326"/>
                  </a:lnTo>
                  <a:lnTo>
                    <a:pt x="20025" y="268821"/>
                  </a:lnTo>
                  <a:lnTo>
                    <a:pt x="20321" y="259353"/>
                  </a:lnTo>
                  <a:lnTo>
                    <a:pt x="19674" y="248482"/>
                  </a:lnTo>
                  <a:lnTo>
                    <a:pt x="18683" y="236618"/>
                  </a:lnTo>
                  <a:lnTo>
                    <a:pt x="17706" y="224065"/>
                  </a:lnTo>
                  <a:lnTo>
                    <a:pt x="16723" y="211203"/>
                  </a:lnTo>
                  <a:lnTo>
                    <a:pt x="15453" y="198489"/>
                  </a:lnTo>
                  <a:lnTo>
                    <a:pt x="13751" y="186155"/>
                  </a:lnTo>
                  <a:lnTo>
                    <a:pt x="11776" y="174075"/>
                  </a:lnTo>
                  <a:lnTo>
                    <a:pt x="9903" y="161890"/>
                  </a:lnTo>
                  <a:lnTo>
                    <a:pt x="8340" y="149396"/>
                  </a:lnTo>
                  <a:lnTo>
                    <a:pt x="6969" y="136715"/>
                  </a:lnTo>
                  <a:lnTo>
                    <a:pt x="5442" y="124194"/>
                  </a:lnTo>
                  <a:lnTo>
                    <a:pt x="3570" y="112024"/>
                  </a:lnTo>
                  <a:lnTo>
                    <a:pt x="1652" y="100070"/>
                  </a:lnTo>
                  <a:lnTo>
                    <a:pt x="351" y="87978"/>
                  </a:lnTo>
                  <a:lnTo>
                    <a:pt x="0" y="75551"/>
                  </a:lnTo>
                  <a:lnTo>
                    <a:pt x="766" y="62916"/>
                  </a:lnTo>
                  <a:lnTo>
                    <a:pt x="2809" y="50428"/>
                  </a:lnTo>
                  <a:lnTo>
                    <a:pt x="6086" y="38298"/>
                  </a:lnTo>
                  <a:lnTo>
                    <a:pt x="10728" y="27050"/>
                  </a:lnTo>
                  <a:lnTo>
                    <a:pt x="17117" y="17561"/>
                  </a:lnTo>
                  <a:lnTo>
                    <a:pt x="25290" y="10154"/>
                  </a:lnTo>
                  <a:lnTo>
                    <a:pt x="34591" y="4843"/>
                  </a:lnTo>
                  <a:lnTo>
                    <a:pt x="44868" y="1192"/>
                  </a:lnTo>
                  <a:lnTo>
                    <a:pt x="58141" y="0"/>
                  </a:lnTo>
                  <a:lnTo>
                    <a:pt x="77969" y="250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9644104" y="5832787"/>
              <a:ext cx="84228" cy="21058"/>
            </a:xfrm>
            <a:custGeom>
              <a:avLst/>
              <a:gdLst/>
              <a:ahLst/>
              <a:cxnLst/>
              <a:rect l="0" t="0" r="0" b="0"/>
              <a:pathLst>
                <a:path w="84228" h="21058">
                  <a:moveTo>
                    <a:pt x="84227" y="0"/>
                  </a:moveTo>
                  <a:lnTo>
                    <a:pt x="75359" y="2867"/>
                  </a:lnTo>
                  <a:lnTo>
                    <a:pt x="66373" y="5009"/>
                  </a:lnTo>
                  <a:lnTo>
                    <a:pt x="56389" y="6617"/>
                  </a:lnTo>
                  <a:lnTo>
                    <a:pt x="45857" y="8001"/>
                  </a:lnTo>
                  <a:lnTo>
                    <a:pt x="34619" y="9881"/>
                  </a:lnTo>
                  <a:lnTo>
                    <a:pt x="20567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9807947" y="5864373"/>
              <a:ext cx="4613" cy="126343"/>
            </a:xfrm>
            <a:custGeom>
              <a:avLst/>
              <a:gdLst/>
              <a:ahLst/>
              <a:cxnLst/>
              <a:rect l="0" t="0" r="0" b="0"/>
              <a:pathLst>
                <a:path w="4613" h="126343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7" y="35322"/>
                  </a:lnTo>
                  <a:lnTo>
                    <a:pt x="1326" y="46113"/>
                  </a:lnTo>
                  <a:lnTo>
                    <a:pt x="2142" y="58394"/>
                  </a:lnTo>
                  <a:lnTo>
                    <a:pt x="2827" y="71449"/>
                  </a:lnTo>
                  <a:lnTo>
                    <a:pt x="3429" y="85268"/>
                  </a:lnTo>
                  <a:lnTo>
                    <a:pt x="3994" y="102183"/>
                  </a:lnTo>
                  <a:lnTo>
                    <a:pt x="4612" y="1263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9802031" y="580120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9887663" y="5832787"/>
              <a:ext cx="114411" cy="145356"/>
            </a:xfrm>
            <a:custGeom>
              <a:avLst/>
              <a:gdLst/>
              <a:ahLst/>
              <a:cxnLst/>
              <a:rect l="0" t="0" r="0" b="0"/>
              <a:pathLst>
                <a:path w="114411" h="145356">
                  <a:moveTo>
                    <a:pt x="61767" y="0"/>
                  </a:moveTo>
                  <a:lnTo>
                    <a:pt x="53033" y="3001"/>
                  </a:lnTo>
                  <a:lnTo>
                    <a:pt x="45326" y="6423"/>
                  </a:lnTo>
                  <a:lnTo>
                    <a:pt x="37924" y="10624"/>
                  </a:lnTo>
                  <a:lnTo>
                    <a:pt x="30663" y="15697"/>
                  </a:lnTo>
                  <a:lnTo>
                    <a:pt x="23484" y="21826"/>
                  </a:lnTo>
                  <a:lnTo>
                    <a:pt x="16372" y="29015"/>
                  </a:lnTo>
                  <a:lnTo>
                    <a:pt x="9801" y="37275"/>
                  </a:lnTo>
                  <a:lnTo>
                    <a:pt x="4679" y="46718"/>
                  </a:lnTo>
                  <a:lnTo>
                    <a:pt x="1392" y="57287"/>
                  </a:lnTo>
                  <a:lnTo>
                    <a:pt x="0" y="68637"/>
                  </a:lnTo>
                  <a:lnTo>
                    <a:pt x="505" y="80246"/>
                  </a:lnTo>
                  <a:lnTo>
                    <a:pt x="2703" y="91788"/>
                  </a:lnTo>
                  <a:lnTo>
                    <a:pt x="6431" y="102978"/>
                  </a:lnTo>
                  <a:lnTo>
                    <a:pt x="11666" y="113491"/>
                  </a:lnTo>
                  <a:lnTo>
                    <a:pt x="18257" y="123214"/>
                  </a:lnTo>
                  <a:lnTo>
                    <a:pt x="25949" y="131725"/>
                  </a:lnTo>
                  <a:lnTo>
                    <a:pt x="34482" y="138239"/>
                  </a:lnTo>
                  <a:lnTo>
                    <a:pt x="43626" y="142508"/>
                  </a:lnTo>
                  <a:lnTo>
                    <a:pt x="53207" y="144748"/>
                  </a:lnTo>
                  <a:lnTo>
                    <a:pt x="63092" y="145355"/>
                  </a:lnTo>
                  <a:lnTo>
                    <a:pt x="73170" y="144734"/>
                  </a:lnTo>
                  <a:lnTo>
                    <a:pt x="82923" y="143381"/>
                  </a:lnTo>
                  <a:lnTo>
                    <a:pt x="92368" y="141738"/>
                  </a:lnTo>
                  <a:lnTo>
                    <a:pt x="102335" y="139668"/>
                  </a:lnTo>
                  <a:lnTo>
                    <a:pt x="114410" y="13687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9142569" y="6211813"/>
              <a:ext cx="158248" cy="201756"/>
            </a:xfrm>
            <a:custGeom>
              <a:avLst/>
              <a:gdLst/>
              <a:ahLst/>
              <a:cxnLst/>
              <a:rect l="0" t="0" r="0" b="0"/>
              <a:pathLst>
                <a:path w="158248" h="201756">
                  <a:moveTo>
                    <a:pt x="80395" y="0"/>
                  </a:moveTo>
                  <a:lnTo>
                    <a:pt x="68793" y="202"/>
                  </a:lnTo>
                  <a:lnTo>
                    <a:pt x="58945" y="2122"/>
                  </a:lnTo>
                  <a:lnTo>
                    <a:pt x="49945" y="6012"/>
                  </a:lnTo>
                  <a:lnTo>
                    <a:pt x="41677" y="11591"/>
                  </a:lnTo>
                  <a:lnTo>
                    <a:pt x="34297" y="18540"/>
                  </a:lnTo>
                  <a:lnTo>
                    <a:pt x="27828" y="26539"/>
                  </a:lnTo>
                  <a:lnTo>
                    <a:pt x="22149" y="35311"/>
                  </a:lnTo>
                  <a:lnTo>
                    <a:pt x="17095" y="44633"/>
                  </a:lnTo>
                  <a:lnTo>
                    <a:pt x="12510" y="54347"/>
                  </a:lnTo>
                  <a:lnTo>
                    <a:pt x="8431" y="64665"/>
                  </a:lnTo>
                  <a:lnTo>
                    <a:pt x="5061" y="76114"/>
                  </a:lnTo>
                  <a:lnTo>
                    <a:pt x="2465" y="88892"/>
                  </a:lnTo>
                  <a:lnTo>
                    <a:pt x="720" y="102730"/>
                  </a:lnTo>
                  <a:lnTo>
                    <a:pt x="0" y="117089"/>
                  </a:lnTo>
                  <a:lnTo>
                    <a:pt x="300" y="131592"/>
                  </a:lnTo>
                  <a:lnTo>
                    <a:pt x="1636" y="145735"/>
                  </a:lnTo>
                  <a:lnTo>
                    <a:pt x="4130" y="158846"/>
                  </a:lnTo>
                  <a:lnTo>
                    <a:pt x="7746" y="170648"/>
                  </a:lnTo>
                  <a:lnTo>
                    <a:pt x="12800" y="180893"/>
                  </a:lnTo>
                  <a:lnTo>
                    <a:pt x="20008" y="189185"/>
                  </a:lnTo>
                  <a:lnTo>
                    <a:pt x="29555" y="195495"/>
                  </a:lnTo>
                  <a:lnTo>
                    <a:pt x="40865" y="199769"/>
                  </a:lnTo>
                  <a:lnTo>
                    <a:pt x="52905" y="201755"/>
                  </a:lnTo>
                  <a:lnTo>
                    <a:pt x="64996" y="201538"/>
                  </a:lnTo>
                  <a:lnTo>
                    <a:pt x="76858" y="199463"/>
                  </a:lnTo>
                  <a:lnTo>
                    <a:pt x="88421" y="195945"/>
                  </a:lnTo>
                  <a:lnTo>
                    <a:pt x="99707" y="191354"/>
                  </a:lnTo>
                  <a:lnTo>
                    <a:pt x="110608" y="185663"/>
                  </a:lnTo>
                  <a:lnTo>
                    <a:pt x="120868" y="178489"/>
                  </a:lnTo>
                  <a:lnTo>
                    <a:pt x="130399" y="169736"/>
                  </a:lnTo>
                  <a:lnTo>
                    <a:pt x="138935" y="159588"/>
                  </a:lnTo>
                  <a:lnTo>
                    <a:pt x="145992" y="148326"/>
                  </a:lnTo>
                  <a:lnTo>
                    <a:pt x="151436" y="136230"/>
                  </a:lnTo>
                  <a:lnTo>
                    <a:pt x="155278" y="123531"/>
                  </a:lnTo>
                  <a:lnTo>
                    <a:pt x="157498" y="110409"/>
                  </a:lnTo>
                  <a:lnTo>
                    <a:pt x="158247" y="97001"/>
                  </a:lnTo>
                  <a:lnTo>
                    <a:pt x="157633" y="83728"/>
                  </a:lnTo>
                  <a:lnTo>
                    <a:pt x="155635" y="71269"/>
                  </a:lnTo>
                  <a:lnTo>
                    <a:pt x="152359" y="59936"/>
                  </a:lnTo>
                  <a:lnTo>
                    <a:pt x="147705" y="50022"/>
                  </a:lnTo>
                  <a:lnTo>
                    <a:pt x="141299" y="41958"/>
                  </a:lnTo>
                  <a:lnTo>
                    <a:pt x="133115" y="35801"/>
                  </a:lnTo>
                  <a:lnTo>
                    <a:pt x="124006" y="31481"/>
                  </a:lnTo>
                  <a:lnTo>
                    <a:pt x="114621" y="28676"/>
                  </a:lnTo>
                  <a:lnTo>
                    <a:pt x="104138" y="28254"/>
                  </a:lnTo>
                  <a:lnTo>
                    <a:pt x="90923" y="3158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9375168" y="6232870"/>
              <a:ext cx="79424" cy="138811"/>
            </a:xfrm>
            <a:custGeom>
              <a:avLst/>
              <a:gdLst/>
              <a:ahLst/>
              <a:cxnLst/>
              <a:rect l="0" t="0" r="0" b="0"/>
              <a:pathLst>
                <a:path w="79424" h="138811">
                  <a:moveTo>
                    <a:pt x="58366" y="0"/>
                  </a:moveTo>
                  <a:lnTo>
                    <a:pt x="46832" y="3068"/>
                  </a:lnTo>
                  <a:lnTo>
                    <a:pt x="37623" y="7131"/>
                  </a:lnTo>
                  <a:lnTo>
                    <a:pt x="29914" y="12629"/>
                  </a:lnTo>
                  <a:lnTo>
                    <a:pt x="23332" y="19561"/>
                  </a:lnTo>
                  <a:lnTo>
                    <a:pt x="17623" y="28007"/>
                  </a:lnTo>
                  <a:lnTo>
                    <a:pt x="12570" y="37857"/>
                  </a:lnTo>
                  <a:lnTo>
                    <a:pt x="8163" y="48868"/>
                  </a:lnTo>
                  <a:lnTo>
                    <a:pt x="4566" y="60770"/>
                  </a:lnTo>
                  <a:lnTo>
                    <a:pt x="1820" y="73316"/>
                  </a:lnTo>
                  <a:lnTo>
                    <a:pt x="143" y="85992"/>
                  </a:lnTo>
                  <a:lnTo>
                    <a:pt x="0" y="98041"/>
                  </a:lnTo>
                  <a:lnTo>
                    <a:pt x="1509" y="109094"/>
                  </a:lnTo>
                  <a:lnTo>
                    <a:pt x="4811" y="118820"/>
                  </a:lnTo>
                  <a:lnTo>
                    <a:pt x="10228" y="126756"/>
                  </a:lnTo>
                  <a:lnTo>
                    <a:pt x="17716" y="132825"/>
                  </a:lnTo>
                  <a:lnTo>
                    <a:pt x="26641" y="136934"/>
                  </a:lnTo>
                  <a:lnTo>
                    <a:pt x="36001" y="138810"/>
                  </a:lnTo>
                  <a:lnTo>
                    <a:pt x="45210" y="138506"/>
                  </a:lnTo>
                  <a:lnTo>
                    <a:pt x="54624" y="136709"/>
                  </a:lnTo>
                  <a:lnTo>
                    <a:pt x="65380" y="132919"/>
                  </a:lnTo>
                  <a:lnTo>
                    <a:pt x="79423" y="1263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9469909" y="6237089"/>
              <a:ext cx="111025" cy="153654"/>
            </a:xfrm>
            <a:custGeom>
              <a:avLst/>
              <a:gdLst/>
              <a:ahLst/>
              <a:cxnLst/>
              <a:rect l="0" t="0" r="0" b="0"/>
              <a:pathLst>
                <a:path w="111025" h="153654">
                  <a:moveTo>
                    <a:pt x="16267" y="80009"/>
                  </a:moveTo>
                  <a:lnTo>
                    <a:pt x="25068" y="77008"/>
                  </a:lnTo>
                  <a:lnTo>
                    <a:pt x="33415" y="73585"/>
                  </a:lnTo>
                  <a:lnTo>
                    <a:pt x="42104" y="69385"/>
                  </a:lnTo>
                  <a:lnTo>
                    <a:pt x="50880" y="64312"/>
                  </a:lnTo>
                  <a:lnTo>
                    <a:pt x="59079" y="58182"/>
                  </a:lnTo>
                  <a:lnTo>
                    <a:pt x="66355" y="50998"/>
                  </a:lnTo>
                  <a:lnTo>
                    <a:pt x="72372" y="42912"/>
                  </a:lnTo>
                  <a:lnTo>
                    <a:pt x="76657" y="34116"/>
                  </a:lnTo>
                  <a:lnTo>
                    <a:pt x="79115" y="24815"/>
                  </a:lnTo>
                  <a:lnTo>
                    <a:pt x="79646" y="15809"/>
                  </a:lnTo>
                  <a:lnTo>
                    <a:pt x="77965" y="8441"/>
                  </a:lnTo>
                  <a:lnTo>
                    <a:pt x="74132" y="3314"/>
                  </a:lnTo>
                  <a:lnTo>
                    <a:pt x="68477" y="520"/>
                  </a:lnTo>
                  <a:lnTo>
                    <a:pt x="61401" y="0"/>
                  </a:lnTo>
                  <a:lnTo>
                    <a:pt x="53285" y="1470"/>
                  </a:lnTo>
                  <a:lnTo>
                    <a:pt x="44755" y="4692"/>
                  </a:lnTo>
                  <a:lnTo>
                    <a:pt x="36650" y="9579"/>
                  </a:lnTo>
                  <a:lnTo>
                    <a:pt x="29391" y="15932"/>
                  </a:lnTo>
                  <a:lnTo>
                    <a:pt x="23028" y="23463"/>
                  </a:lnTo>
                  <a:lnTo>
                    <a:pt x="17439" y="31888"/>
                  </a:lnTo>
                  <a:lnTo>
                    <a:pt x="12460" y="40965"/>
                  </a:lnTo>
                  <a:lnTo>
                    <a:pt x="8096" y="50670"/>
                  </a:lnTo>
                  <a:lnTo>
                    <a:pt x="4528" y="61169"/>
                  </a:lnTo>
                  <a:lnTo>
                    <a:pt x="1801" y="72489"/>
                  </a:lnTo>
                  <a:lnTo>
                    <a:pt x="136" y="84362"/>
                  </a:lnTo>
                  <a:lnTo>
                    <a:pt x="0" y="96332"/>
                  </a:lnTo>
                  <a:lnTo>
                    <a:pt x="1515" y="108115"/>
                  </a:lnTo>
                  <a:lnTo>
                    <a:pt x="4821" y="119298"/>
                  </a:lnTo>
                  <a:lnTo>
                    <a:pt x="10239" y="129276"/>
                  </a:lnTo>
                  <a:lnTo>
                    <a:pt x="17733" y="137825"/>
                  </a:lnTo>
                  <a:lnTo>
                    <a:pt x="26832" y="144734"/>
                  </a:lnTo>
                  <a:lnTo>
                    <a:pt x="36840" y="149634"/>
                  </a:lnTo>
                  <a:lnTo>
                    <a:pt x="47265" y="152522"/>
                  </a:lnTo>
                  <a:lnTo>
                    <a:pt x="57780" y="153653"/>
                  </a:lnTo>
                  <a:lnTo>
                    <a:pt x="69373" y="153358"/>
                  </a:lnTo>
                  <a:lnTo>
                    <a:pt x="85289" y="150498"/>
                  </a:lnTo>
                  <a:lnTo>
                    <a:pt x="111024" y="14318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9588811" y="6245297"/>
              <a:ext cx="118464" cy="92859"/>
            </a:xfrm>
            <a:custGeom>
              <a:avLst/>
              <a:gdLst/>
              <a:ahLst/>
              <a:cxnLst/>
              <a:rect l="0" t="0" r="0" b="0"/>
              <a:pathLst>
                <a:path w="118464" h="92859">
                  <a:moveTo>
                    <a:pt x="65821" y="19159"/>
                  </a:moveTo>
                  <a:lnTo>
                    <a:pt x="62686" y="10625"/>
                  </a:lnTo>
                  <a:lnTo>
                    <a:pt x="57983" y="4839"/>
                  </a:lnTo>
                  <a:lnTo>
                    <a:pt x="51202" y="1336"/>
                  </a:lnTo>
                  <a:lnTo>
                    <a:pt x="42929" y="0"/>
                  </a:lnTo>
                  <a:lnTo>
                    <a:pt x="34112" y="1067"/>
                  </a:lnTo>
                  <a:lnTo>
                    <a:pt x="25363" y="4452"/>
                  </a:lnTo>
                  <a:lnTo>
                    <a:pt x="17251" y="9957"/>
                  </a:lnTo>
                  <a:lnTo>
                    <a:pt x="10429" y="17453"/>
                  </a:lnTo>
                  <a:lnTo>
                    <a:pt x="5121" y="26665"/>
                  </a:lnTo>
                  <a:lnTo>
                    <a:pt x="1528" y="36912"/>
                  </a:lnTo>
                  <a:lnTo>
                    <a:pt x="0" y="47241"/>
                  </a:lnTo>
                  <a:lnTo>
                    <a:pt x="531" y="57092"/>
                  </a:lnTo>
                  <a:lnTo>
                    <a:pt x="2986" y="65822"/>
                  </a:lnTo>
                  <a:lnTo>
                    <a:pt x="7291" y="72548"/>
                  </a:lnTo>
                  <a:lnTo>
                    <a:pt x="13216" y="76983"/>
                  </a:lnTo>
                  <a:lnTo>
                    <a:pt x="20276" y="79010"/>
                  </a:lnTo>
                  <a:lnTo>
                    <a:pt x="27845" y="78417"/>
                  </a:lnTo>
                  <a:lnTo>
                    <a:pt x="35517" y="75354"/>
                  </a:lnTo>
                  <a:lnTo>
                    <a:pt x="42953" y="70233"/>
                  </a:lnTo>
                  <a:lnTo>
                    <a:pt x="49792" y="63526"/>
                  </a:lnTo>
                  <a:lnTo>
                    <a:pt x="55918" y="55724"/>
                  </a:lnTo>
                  <a:lnTo>
                    <a:pt x="61682" y="49743"/>
                  </a:lnTo>
                  <a:lnTo>
                    <a:pt x="67021" y="49116"/>
                  </a:lnTo>
                  <a:lnTo>
                    <a:pt x="71286" y="53173"/>
                  </a:lnTo>
                  <a:lnTo>
                    <a:pt x="74811" y="60511"/>
                  </a:lnTo>
                  <a:lnTo>
                    <a:pt x="78357" y="69238"/>
                  </a:lnTo>
                  <a:lnTo>
                    <a:pt x="82786" y="77077"/>
                  </a:lnTo>
                  <a:lnTo>
                    <a:pt x="88492" y="82889"/>
                  </a:lnTo>
                  <a:lnTo>
                    <a:pt x="95468" y="87306"/>
                  </a:lnTo>
                  <a:lnTo>
                    <a:pt x="104846" y="90493"/>
                  </a:lnTo>
                  <a:lnTo>
                    <a:pt x="118463" y="9285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9728331" y="6203092"/>
              <a:ext cx="115815" cy="145593"/>
            </a:xfrm>
            <a:custGeom>
              <a:avLst/>
              <a:gdLst/>
              <a:ahLst/>
              <a:cxnLst/>
              <a:rect l="0" t="0" r="0" b="0"/>
              <a:pathLst>
                <a:path w="115815" h="145593">
                  <a:moveTo>
                    <a:pt x="0" y="40307"/>
                  </a:moveTo>
                  <a:lnTo>
                    <a:pt x="2868" y="52042"/>
                  </a:lnTo>
                  <a:lnTo>
                    <a:pt x="5010" y="63170"/>
                  </a:lnTo>
                  <a:lnTo>
                    <a:pt x="6612" y="74769"/>
                  </a:lnTo>
                  <a:lnTo>
                    <a:pt x="7793" y="86931"/>
                  </a:lnTo>
                  <a:lnTo>
                    <a:pt x="8642" y="99591"/>
                  </a:lnTo>
                  <a:lnTo>
                    <a:pt x="9239" y="112543"/>
                  </a:lnTo>
                  <a:lnTo>
                    <a:pt x="9682" y="122030"/>
                  </a:lnTo>
                  <a:lnTo>
                    <a:pt x="10020" y="123509"/>
                  </a:lnTo>
                  <a:lnTo>
                    <a:pt x="10235" y="118461"/>
                  </a:lnTo>
                  <a:lnTo>
                    <a:pt x="10362" y="109213"/>
                  </a:lnTo>
                  <a:lnTo>
                    <a:pt x="10432" y="97611"/>
                  </a:lnTo>
                  <a:lnTo>
                    <a:pt x="10481" y="84787"/>
                  </a:lnTo>
                  <a:lnTo>
                    <a:pt x="10849" y="71516"/>
                  </a:lnTo>
                  <a:lnTo>
                    <a:pt x="12159" y="58414"/>
                  </a:lnTo>
                  <a:lnTo>
                    <a:pt x="14673" y="45775"/>
                  </a:lnTo>
                  <a:lnTo>
                    <a:pt x="18329" y="33802"/>
                  </a:lnTo>
                  <a:lnTo>
                    <a:pt x="22925" y="22741"/>
                  </a:lnTo>
                  <a:lnTo>
                    <a:pt x="28254" y="12658"/>
                  </a:lnTo>
                  <a:lnTo>
                    <a:pt x="34595" y="4546"/>
                  </a:lnTo>
                  <a:lnTo>
                    <a:pt x="41584" y="218"/>
                  </a:lnTo>
                  <a:lnTo>
                    <a:pt x="47805" y="0"/>
                  </a:lnTo>
                  <a:lnTo>
                    <a:pt x="53098" y="3087"/>
                  </a:lnTo>
                  <a:lnTo>
                    <a:pt x="57727" y="8553"/>
                  </a:lnTo>
                  <a:lnTo>
                    <a:pt x="61935" y="15664"/>
                  </a:lnTo>
                  <a:lnTo>
                    <a:pt x="65884" y="23895"/>
                  </a:lnTo>
                  <a:lnTo>
                    <a:pt x="69673" y="32888"/>
                  </a:lnTo>
                  <a:lnTo>
                    <a:pt x="73361" y="42559"/>
                  </a:lnTo>
                  <a:lnTo>
                    <a:pt x="76987" y="53046"/>
                  </a:lnTo>
                  <a:lnTo>
                    <a:pt x="80577" y="64363"/>
                  </a:lnTo>
                  <a:lnTo>
                    <a:pt x="84309" y="76237"/>
                  </a:lnTo>
                  <a:lnTo>
                    <a:pt x="88500" y="88208"/>
                  </a:lnTo>
                  <a:lnTo>
                    <a:pt x="93275" y="99988"/>
                  </a:lnTo>
                  <a:lnTo>
                    <a:pt x="98299" y="111038"/>
                  </a:lnTo>
                  <a:lnTo>
                    <a:pt x="103362" y="121570"/>
                  </a:lnTo>
                  <a:lnTo>
                    <a:pt x="108910" y="132504"/>
                  </a:lnTo>
                  <a:lnTo>
                    <a:pt x="115814" y="14559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4B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348062" y="111888"/>
            <a:ext cx="1505576" cy="880430"/>
            <a:chOff x="3348062" y="111888"/>
            <a:chExt cx="1505576" cy="880430"/>
          </a:xfrm>
        </p:grpSpPr>
        <p:sp>
          <p:nvSpPr>
            <p:cNvPr id="2" name="Freeform 1"/>
            <p:cNvSpPr/>
            <p:nvPr/>
          </p:nvSpPr>
          <p:spPr>
            <a:xfrm>
              <a:off x="3537575" y="157927"/>
              <a:ext cx="10529" cy="526426"/>
            </a:xfrm>
            <a:custGeom>
              <a:avLst/>
              <a:gdLst/>
              <a:ahLst/>
              <a:cxnLst/>
              <a:rect l="0" t="0" r="0" b="0"/>
              <a:pathLst>
                <a:path w="10529" h="526426">
                  <a:moveTo>
                    <a:pt x="10528" y="0"/>
                  </a:moveTo>
                  <a:lnTo>
                    <a:pt x="7728" y="11802"/>
                  </a:lnTo>
                  <a:lnTo>
                    <a:pt x="6226" y="23571"/>
                  </a:lnTo>
                  <a:lnTo>
                    <a:pt x="5916" y="36466"/>
                  </a:lnTo>
                  <a:lnTo>
                    <a:pt x="6422" y="50487"/>
                  </a:lnTo>
                  <a:lnTo>
                    <a:pt x="7241" y="65463"/>
                  </a:lnTo>
                  <a:lnTo>
                    <a:pt x="8057" y="81195"/>
                  </a:lnTo>
                  <a:lnTo>
                    <a:pt x="8741" y="97816"/>
                  </a:lnTo>
                  <a:lnTo>
                    <a:pt x="9267" y="115785"/>
                  </a:lnTo>
                  <a:lnTo>
                    <a:pt x="9653" y="135238"/>
                  </a:lnTo>
                  <a:lnTo>
                    <a:pt x="9928" y="155859"/>
                  </a:lnTo>
                  <a:lnTo>
                    <a:pt x="10120" y="177078"/>
                  </a:lnTo>
                  <a:lnTo>
                    <a:pt x="10252" y="198492"/>
                  </a:lnTo>
                  <a:lnTo>
                    <a:pt x="10342" y="219582"/>
                  </a:lnTo>
                  <a:lnTo>
                    <a:pt x="10403" y="239662"/>
                  </a:lnTo>
                  <a:lnTo>
                    <a:pt x="10439" y="258456"/>
                  </a:lnTo>
                  <a:lnTo>
                    <a:pt x="10294" y="275871"/>
                  </a:lnTo>
                  <a:lnTo>
                    <a:pt x="9665" y="291816"/>
                  </a:lnTo>
                  <a:lnTo>
                    <a:pt x="8428" y="306402"/>
                  </a:lnTo>
                  <a:lnTo>
                    <a:pt x="6784" y="320032"/>
                  </a:lnTo>
                  <a:lnTo>
                    <a:pt x="5142" y="333275"/>
                  </a:lnTo>
                  <a:lnTo>
                    <a:pt x="3742" y="346494"/>
                  </a:lnTo>
                  <a:lnTo>
                    <a:pt x="2652" y="360004"/>
                  </a:lnTo>
                  <a:lnTo>
                    <a:pt x="1846" y="374146"/>
                  </a:lnTo>
                  <a:lnTo>
                    <a:pt x="1269" y="389032"/>
                  </a:lnTo>
                  <a:lnTo>
                    <a:pt x="865" y="404437"/>
                  </a:lnTo>
                  <a:lnTo>
                    <a:pt x="586" y="419923"/>
                  </a:lnTo>
                  <a:lnTo>
                    <a:pt x="395" y="435221"/>
                  </a:lnTo>
                  <a:lnTo>
                    <a:pt x="266" y="450223"/>
                  </a:lnTo>
                  <a:lnTo>
                    <a:pt x="164" y="466681"/>
                  </a:lnTo>
                  <a:lnTo>
                    <a:pt x="80" y="489391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48062" y="111888"/>
              <a:ext cx="515897" cy="667221"/>
            </a:xfrm>
            <a:custGeom>
              <a:avLst/>
              <a:gdLst/>
              <a:ahLst/>
              <a:cxnLst/>
              <a:rect l="0" t="0" r="0" b="0"/>
              <a:pathLst>
                <a:path w="515897" h="667221">
                  <a:moveTo>
                    <a:pt x="0" y="98681"/>
                  </a:moveTo>
                  <a:lnTo>
                    <a:pt x="3001" y="89880"/>
                  </a:lnTo>
                  <a:lnTo>
                    <a:pt x="6423" y="81533"/>
                  </a:lnTo>
                  <a:lnTo>
                    <a:pt x="10628" y="72839"/>
                  </a:lnTo>
                  <a:lnTo>
                    <a:pt x="15874" y="63891"/>
                  </a:lnTo>
                  <a:lnTo>
                    <a:pt x="22652" y="55045"/>
                  </a:lnTo>
                  <a:lnTo>
                    <a:pt x="31084" y="46510"/>
                  </a:lnTo>
                  <a:lnTo>
                    <a:pt x="40824" y="38495"/>
                  </a:lnTo>
                  <a:lnTo>
                    <a:pt x="51267" y="31266"/>
                  </a:lnTo>
                  <a:lnTo>
                    <a:pt x="61995" y="24893"/>
                  </a:lnTo>
                  <a:lnTo>
                    <a:pt x="72958" y="19446"/>
                  </a:lnTo>
                  <a:lnTo>
                    <a:pt x="84376" y="15077"/>
                  </a:lnTo>
                  <a:lnTo>
                    <a:pt x="96351" y="11762"/>
                  </a:lnTo>
                  <a:lnTo>
                    <a:pt x="108850" y="9178"/>
                  </a:lnTo>
                  <a:lnTo>
                    <a:pt x="121780" y="6820"/>
                  </a:lnTo>
                  <a:lnTo>
                    <a:pt x="135035" y="4385"/>
                  </a:lnTo>
                  <a:lnTo>
                    <a:pt x="148360" y="2086"/>
                  </a:lnTo>
                  <a:lnTo>
                    <a:pt x="161380" y="528"/>
                  </a:lnTo>
                  <a:lnTo>
                    <a:pt x="173913" y="0"/>
                  </a:lnTo>
                  <a:lnTo>
                    <a:pt x="185956" y="478"/>
                  </a:lnTo>
                  <a:lnTo>
                    <a:pt x="197583" y="1795"/>
                  </a:lnTo>
                  <a:lnTo>
                    <a:pt x="208883" y="3762"/>
                  </a:lnTo>
                  <a:lnTo>
                    <a:pt x="219778" y="6371"/>
                  </a:lnTo>
                  <a:lnTo>
                    <a:pt x="230029" y="9793"/>
                  </a:lnTo>
                  <a:lnTo>
                    <a:pt x="239561" y="14055"/>
                  </a:lnTo>
                  <a:lnTo>
                    <a:pt x="248608" y="19051"/>
                  </a:lnTo>
                  <a:lnTo>
                    <a:pt x="257603" y="24628"/>
                  </a:lnTo>
                  <a:lnTo>
                    <a:pt x="266801" y="30645"/>
                  </a:lnTo>
                  <a:lnTo>
                    <a:pt x="276116" y="37142"/>
                  </a:lnTo>
                  <a:lnTo>
                    <a:pt x="285223" y="44336"/>
                  </a:lnTo>
                  <a:lnTo>
                    <a:pt x="293944" y="52286"/>
                  </a:lnTo>
                  <a:lnTo>
                    <a:pt x="302257" y="60914"/>
                  </a:lnTo>
                  <a:lnTo>
                    <a:pt x="310220" y="70083"/>
                  </a:lnTo>
                  <a:lnTo>
                    <a:pt x="317904" y="79665"/>
                  </a:lnTo>
                  <a:lnTo>
                    <a:pt x="325216" y="89709"/>
                  </a:lnTo>
                  <a:lnTo>
                    <a:pt x="331907" y="100437"/>
                  </a:lnTo>
                  <a:lnTo>
                    <a:pt x="337891" y="111910"/>
                  </a:lnTo>
                  <a:lnTo>
                    <a:pt x="343233" y="123885"/>
                  </a:lnTo>
                  <a:lnTo>
                    <a:pt x="348055" y="135923"/>
                  </a:lnTo>
                  <a:lnTo>
                    <a:pt x="352481" y="147766"/>
                  </a:lnTo>
                  <a:lnTo>
                    <a:pt x="356454" y="159498"/>
                  </a:lnTo>
                  <a:lnTo>
                    <a:pt x="359750" y="171441"/>
                  </a:lnTo>
                  <a:lnTo>
                    <a:pt x="362302" y="183773"/>
                  </a:lnTo>
                  <a:lnTo>
                    <a:pt x="364185" y="196513"/>
                  </a:lnTo>
                  <a:lnTo>
                    <a:pt x="365533" y="209605"/>
                  </a:lnTo>
                  <a:lnTo>
                    <a:pt x="366472" y="222973"/>
                  </a:lnTo>
                  <a:lnTo>
                    <a:pt x="366951" y="236544"/>
                  </a:lnTo>
                  <a:lnTo>
                    <a:pt x="366748" y="250261"/>
                  </a:lnTo>
                  <a:lnTo>
                    <a:pt x="365793" y="264075"/>
                  </a:lnTo>
                  <a:lnTo>
                    <a:pt x="363999" y="277792"/>
                  </a:lnTo>
                  <a:lnTo>
                    <a:pt x="361192" y="291082"/>
                  </a:lnTo>
                  <a:lnTo>
                    <a:pt x="357375" y="303799"/>
                  </a:lnTo>
                  <a:lnTo>
                    <a:pt x="352693" y="315967"/>
                  </a:lnTo>
                  <a:lnTo>
                    <a:pt x="347333" y="327678"/>
                  </a:lnTo>
                  <a:lnTo>
                    <a:pt x="341470" y="339035"/>
                  </a:lnTo>
                  <a:lnTo>
                    <a:pt x="335247" y="349968"/>
                  </a:lnTo>
                  <a:lnTo>
                    <a:pt x="328771" y="360245"/>
                  </a:lnTo>
                  <a:lnTo>
                    <a:pt x="322116" y="369789"/>
                  </a:lnTo>
                  <a:lnTo>
                    <a:pt x="315172" y="378674"/>
                  </a:lnTo>
                  <a:lnTo>
                    <a:pt x="307672" y="387029"/>
                  </a:lnTo>
                  <a:lnTo>
                    <a:pt x="299512" y="394970"/>
                  </a:lnTo>
                  <a:lnTo>
                    <a:pt x="290742" y="402117"/>
                  </a:lnTo>
                  <a:lnTo>
                    <a:pt x="281477" y="407633"/>
                  </a:lnTo>
                  <a:lnTo>
                    <a:pt x="271840" y="411188"/>
                  </a:lnTo>
                  <a:lnTo>
                    <a:pt x="262098" y="412761"/>
                  </a:lnTo>
                  <a:lnTo>
                    <a:pt x="252637" y="412378"/>
                  </a:lnTo>
                  <a:lnTo>
                    <a:pt x="243722" y="410300"/>
                  </a:lnTo>
                  <a:lnTo>
                    <a:pt x="237936" y="408031"/>
                  </a:lnTo>
                  <a:lnTo>
                    <a:pt x="237680" y="407889"/>
                  </a:lnTo>
                  <a:lnTo>
                    <a:pt x="240762" y="410549"/>
                  </a:lnTo>
                  <a:lnTo>
                    <a:pt x="245559" y="415570"/>
                  </a:lnTo>
                  <a:lnTo>
                    <a:pt x="251278" y="422326"/>
                  </a:lnTo>
                  <a:lnTo>
                    <a:pt x="257516" y="430296"/>
                  </a:lnTo>
                  <a:lnTo>
                    <a:pt x="264055" y="439099"/>
                  </a:lnTo>
                  <a:lnTo>
                    <a:pt x="270774" y="448468"/>
                  </a:lnTo>
                  <a:lnTo>
                    <a:pt x="277607" y="458224"/>
                  </a:lnTo>
                  <a:lnTo>
                    <a:pt x="284677" y="468404"/>
                  </a:lnTo>
                  <a:lnTo>
                    <a:pt x="292265" y="479233"/>
                  </a:lnTo>
                  <a:lnTo>
                    <a:pt x="300481" y="490777"/>
                  </a:lnTo>
                  <a:lnTo>
                    <a:pt x="309119" y="502803"/>
                  </a:lnTo>
                  <a:lnTo>
                    <a:pt x="317764" y="514876"/>
                  </a:lnTo>
                  <a:lnTo>
                    <a:pt x="326172" y="526738"/>
                  </a:lnTo>
                  <a:lnTo>
                    <a:pt x="334274" y="538313"/>
                  </a:lnTo>
                  <a:lnTo>
                    <a:pt x="342094" y="549619"/>
                  </a:lnTo>
                  <a:lnTo>
                    <a:pt x="349691" y="560700"/>
                  </a:lnTo>
                  <a:lnTo>
                    <a:pt x="357285" y="571447"/>
                  </a:lnTo>
                  <a:lnTo>
                    <a:pt x="365230" y="581598"/>
                  </a:lnTo>
                  <a:lnTo>
                    <a:pt x="373692" y="591063"/>
                  </a:lnTo>
                  <a:lnTo>
                    <a:pt x="382665" y="600064"/>
                  </a:lnTo>
                  <a:lnTo>
                    <a:pt x="392068" y="609029"/>
                  </a:lnTo>
                  <a:lnTo>
                    <a:pt x="401802" y="618203"/>
                  </a:lnTo>
                  <a:lnTo>
                    <a:pt x="411779" y="627331"/>
                  </a:lnTo>
                  <a:lnTo>
                    <a:pt x="421929" y="635781"/>
                  </a:lnTo>
                  <a:lnTo>
                    <a:pt x="432204" y="643238"/>
                  </a:lnTo>
                  <a:lnTo>
                    <a:pt x="442731" y="649549"/>
                  </a:lnTo>
                  <a:lnTo>
                    <a:pt x="453790" y="654564"/>
                  </a:lnTo>
                  <a:lnTo>
                    <a:pt x="465474" y="658342"/>
                  </a:lnTo>
                  <a:lnTo>
                    <a:pt x="477129" y="661087"/>
                  </a:lnTo>
                  <a:lnTo>
                    <a:pt x="488589" y="663326"/>
                  </a:lnTo>
                  <a:lnTo>
                    <a:pt x="500863" y="665258"/>
                  </a:lnTo>
                  <a:lnTo>
                    <a:pt x="515896" y="66722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32373" y="515896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4" y="74409"/>
                  </a:lnTo>
                  <a:lnTo>
                    <a:pt x="177" y="89241"/>
                  </a:lnTo>
                  <a:lnTo>
                    <a:pt x="825" y="103806"/>
                  </a:lnTo>
                  <a:lnTo>
                    <a:pt x="2074" y="117662"/>
                  </a:lnTo>
                  <a:lnTo>
                    <a:pt x="3736" y="130474"/>
                  </a:lnTo>
                  <a:lnTo>
                    <a:pt x="5562" y="143204"/>
                  </a:lnTo>
                  <a:lnTo>
                    <a:pt x="7717" y="158083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21844" y="347440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16601" y="442196"/>
              <a:ext cx="157928" cy="209158"/>
            </a:xfrm>
            <a:custGeom>
              <a:avLst/>
              <a:gdLst/>
              <a:ahLst/>
              <a:cxnLst/>
              <a:rect l="0" t="0" r="0" b="0"/>
              <a:pathLst>
                <a:path w="157928" h="209158">
                  <a:moveTo>
                    <a:pt x="0" y="31586"/>
                  </a:moveTo>
                  <a:lnTo>
                    <a:pt x="5801" y="43254"/>
                  </a:lnTo>
                  <a:lnTo>
                    <a:pt x="10725" y="53743"/>
                  </a:lnTo>
                  <a:lnTo>
                    <a:pt x="15232" y="64049"/>
                  </a:lnTo>
                  <a:lnTo>
                    <a:pt x="19625" y="74523"/>
                  </a:lnTo>
                  <a:lnTo>
                    <a:pt x="24287" y="85515"/>
                  </a:lnTo>
                  <a:lnTo>
                    <a:pt x="29402" y="97153"/>
                  </a:lnTo>
                  <a:lnTo>
                    <a:pt x="34980" y="109234"/>
                  </a:lnTo>
                  <a:lnTo>
                    <a:pt x="40952" y="121341"/>
                  </a:lnTo>
                  <a:lnTo>
                    <a:pt x="47225" y="133223"/>
                  </a:lnTo>
                  <a:lnTo>
                    <a:pt x="53557" y="144811"/>
                  </a:lnTo>
                  <a:lnTo>
                    <a:pt x="59573" y="156125"/>
                  </a:lnTo>
                  <a:lnTo>
                    <a:pt x="65103" y="167212"/>
                  </a:lnTo>
                  <a:lnTo>
                    <a:pt x="70306" y="177962"/>
                  </a:lnTo>
                  <a:lnTo>
                    <a:pt x="75566" y="188115"/>
                  </a:lnTo>
                  <a:lnTo>
                    <a:pt x="81123" y="197545"/>
                  </a:lnTo>
                  <a:lnTo>
                    <a:pt x="87494" y="205183"/>
                  </a:lnTo>
                  <a:lnTo>
                    <a:pt x="94434" y="209157"/>
                  </a:lnTo>
                  <a:lnTo>
                    <a:pt x="100599" y="208801"/>
                  </a:lnTo>
                  <a:lnTo>
                    <a:pt x="105845" y="204273"/>
                  </a:lnTo>
                  <a:lnTo>
                    <a:pt x="110436" y="196216"/>
                  </a:lnTo>
                  <a:lnTo>
                    <a:pt x="114449" y="185570"/>
                  </a:lnTo>
                  <a:lnTo>
                    <a:pt x="117733" y="173358"/>
                  </a:lnTo>
                  <a:lnTo>
                    <a:pt x="120263" y="160288"/>
                  </a:lnTo>
                  <a:lnTo>
                    <a:pt x="122292" y="146764"/>
                  </a:lnTo>
                  <a:lnTo>
                    <a:pt x="124263" y="133003"/>
                  </a:lnTo>
                  <a:lnTo>
                    <a:pt x="126443" y="119121"/>
                  </a:lnTo>
                  <a:lnTo>
                    <a:pt x="128907" y="105341"/>
                  </a:lnTo>
                  <a:lnTo>
                    <a:pt x="131640" y="92000"/>
                  </a:lnTo>
                  <a:lnTo>
                    <a:pt x="134592" y="79243"/>
                  </a:lnTo>
                  <a:lnTo>
                    <a:pt x="137710" y="67048"/>
                  </a:lnTo>
                  <a:lnTo>
                    <a:pt x="140949" y="55317"/>
                  </a:lnTo>
                  <a:lnTo>
                    <a:pt x="144269" y="43955"/>
                  </a:lnTo>
                  <a:lnTo>
                    <a:pt x="147492" y="33320"/>
                  </a:lnTo>
                  <a:lnTo>
                    <a:pt x="150618" y="23178"/>
                  </a:lnTo>
                  <a:lnTo>
                    <a:pt x="153921" y="1263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10807" y="471247"/>
              <a:ext cx="184820" cy="278513"/>
            </a:xfrm>
            <a:custGeom>
              <a:avLst/>
              <a:gdLst/>
              <a:ahLst/>
              <a:cxnLst/>
              <a:rect l="0" t="0" r="0" b="0"/>
              <a:pathLst>
                <a:path w="184820" h="278513">
                  <a:moveTo>
                    <a:pt x="5835" y="34120"/>
                  </a:moveTo>
                  <a:lnTo>
                    <a:pt x="8836" y="42922"/>
                  </a:lnTo>
                  <a:lnTo>
                    <a:pt x="12258" y="51268"/>
                  </a:lnTo>
                  <a:lnTo>
                    <a:pt x="16459" y="59963"/>
                  </a:lnTo>
                  <a:lnTo>
                    <a:pt x="21532" y="68911"/>
                  </a:lnTo>
                  <a:lnTo>
                    <a:pt x="27662" y="77757"/>
                  </a:lnTo>
                  <a:lnTo>
                    <a:pt x="34845" y="86292"/>
                  </a:lnTo>
                  <a:lnTo>
                    <a:pt x="42933" y="94307"/>
                  </a:lnTo>
                  <a:lnTo>
                    <a:pt x="51728" y="101536"/>
                  </a:lnTo>
                  <a:lnTo>
                    <a:pt x="61048" y="107904"/>
                  </a:lnTo>
                  <a:lnTo>
                    <a:pt x="70744" y="113179"/>
                  </a:lnTo>
                  <a:lnTo>
                    <a:pt x="80706" y="116899"/>
                  </a:lnTo>
                  <a:lnTo>
                    <a:pt x="90846" y="118947"/>
                  </a:lnTo>
                  <a:lnTo>
                    <a:pt x="100942" y="119187"/>
                  </a:lnTo>
                  <a:lnTo>
                    <a:pt x="110648" y="117304"/>
                  </a:lnTo>
                  <a:lnTo>
                    <a:pt x="119797" y="113328"/>
                  </a:lnTo>
                  <a:lnTo>
                    <a:pt x="128076" y="107404"/>
                  </a:lnTo>
                  <a:lnTo>
                    <a:pt x="134959" y="99617"/>
                  </a:lnTo>
                  <a:lnTo>
                    <a:pt x="140280" y="90200"/>
                  </a:lnTo>
                  <a:lnTo>
                    <a:pt x="143870" y="79643"/>
                  </a:lnTo>
                  <a:lnTo>
                    <a:pt x="145389" y="68573"/>
                  </a:lnTo>
                  <a:lnTo>
                    <a:pt x="144854" y="57397"/>
                  </a:lnTo>
                  <a:lnTo>
                    <a:pt x="142565" y="46454"/>
                  </a:lnTo>
                  <a:lnTo>
                    <a:pt x="138903" y="36107"/>
                  </a:lnTo>
                  <a:lnTo>
                    <a:pt x="134209" y="26491"/>
                  </a:lnTo>
                  <a:lnTo>
                    <a:pt x="128281" y="17881"/>
                  </a:lnTo>
                  <a:lnTo>
                    <a:pt x="120415" y="10769"/>
                  </a:lnTo>
                  <a:lnTo>
                    <a:pt x="110389" y="5289"/>
                  </a:lnTo>
                  <a:lnTo>
                    <a:pt x="98741" y="1592"/>
                  </a:lnTo>
                  <a:lnTo>
                    <a:pt x="86466" y="0"/>
                  </a:lnTo>
                  <a:lnTo>
                    <a:pt x="74217" y="490"/>
                  </a:lnTo>
                  <a:lnTo>
                    <a:pt x="62418" y="2919"/>
                  </a:lnTo>
                  <a:lnTo>
                    <a:pt x="51428" y="7208"/>
                  </a:lnTo>
                  <a:lnTo>
                    <a:pt x="41345" y="13131"/>
                  </a:lnTo>
                  <a:lnTo>
                    <a:pt x="32237" y="20529"/>
                  </a:lnTo>
                  <a:lnTo>
                    <a:pt x="24249" y="29389"/>
                  </a:lnTo>
                  <a:lnTo>
                    <a:pt x="17357" y="39573"/>
                  </a:lnTo>
                  <a:lnTo>
                    <a:pt x="11556" y="51004"/>
                  </a:lnTo>
                  <a:lnTo>
                    <a:pt x="6948" y="63733"/>
                  </a:lnTo>
                  <a:lnTo>
                    <a:pt x="3481" y="77663"/>
                  </a:lnTo>
                  <a:lnTo>
                    <a:pt x="1134" y="92424"/>
                  </a:lnTo>
                  <a:lnTo>
                    <a:pt x="0" y="107478"/>
                  </a:lnTo>
                  <a:lnTo>
                    <a:pt x="14" y="122491"/>
                  </a:lnTo>
                  <a:lnTo>
                    <a:pt x="988" y="137333"/>
                  </a:lnTo>
                  <a:lnTo>
                    <a:pt x="2704" y="151985"/>
                  </a:lnTo>
                  <a:lnTo>
                    <a:pt x="4972" y="166463"/>
                  </a:lnTo>
                  <a:lnTo>
                    <a:pt x="7798" y="180473"/>
                  </a:lnTo>
                  <a:lnTo>
                    <a:pt x="11373" y="193436"/>
                  </a:lnTo>
                  <a:lnTo>
                    <a:pt x="15741" y="205119"/>
                  </a:lnTo>
                  <a:lnTo>
                    <a:pt x="20810" y="215610"/>
                  </a:lnTo>
                  <a:lnTo>
                    <a:pt x="26436" y="225125"/>
                  </a:lnTo>
                  <a:lnTo>
                    <a:pt x="32486" y="233894"/>
                  </a:lnTo>
                  <a:lnTo>
                    <a:pt x="39007" y="241955"/>
                  </a:lnTo>
                  <a:lnTo>
                    <a:pt x="46215" y="249157"/>
                  </a:lnTo>
                  <a:lnTo>
                    <a:pt x="54176" y="255488"/>
                  </a:lnTo>
                  <a:lnTo>
                    <a:pt x="62811" y="261063"/>
                  </a:lnTo>
                  <a:lnTo>
                    <a:pt x="71984" y="266043"/>
                  </a:lnTo>
                  <a:lnTo>
                    <a:pt x="81569" y="270570"/>
                  </a:lnTo>
                  <a:lnTo>
                    <a:pt x="91616" y="274441"/>
                  </a:lnTo>
                  <a:lnTo>
                    <a:pt x="102345" y="277136"/>
                  </a:lnTo>
                  <a:lnTo>
                    <a:pt x="113814" y="278466"/>
                  </a:lnTo>
                  <a:lnTo>
                    <a:pt x="125720" y="278512"/>
                  </a:lnTo>
                  <a:lnTo>
                    <a:pt x="138863" y="277355"/>
                  </a:lnTo>
                  <a:lnTo>
                    <a:pt x="156636" y="273773"/>
                  </a:lnTo>
                  <a:lnTo>
                    <a:pt x="184819" y="265747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37741" y="473782"/>
              <a:ext cx="178985" cy="251415"/>
            </a:xfrm>
            <a:custGeom>
              <a:avLst/>
              <a:gdLst/>
              <a:ahLst/>
              <a:cxnLst/>
              <a:rect l="0" t="0" r="0" b="0"/>
              <a:pathLst>
                <a:path w="178985" h="251415">
                  <a:moveTo>
                    <a:pt x="0" y="105285"/>
                  </a:moveTo>
                  <a:lnTo>
                    <a:pt x="2866" y="114153"/>
                  </a:lnTo>
                  <a:lnTo>
                    <a:pt x="5008" y="123140"/>
                  </a:lnTo>
                  <a:lnTo>
                    <a:pt x="6616" y="133135"/>
                  </a:lnTo>
                  <a:lnTo>
                    <a:pt x="7969" y="144116"/>
                  </a:lnTo>
                  <a:lnTo>
                    <a:pt x="9466" y="155927"/>
                  </a:lnTo>
                  <a:lnTo>
                    <a:pt x="11317" y="168381"/>
                  </a:lnTo>
                  <a:lnTo>
                    <a:pt x="13557" y="181146"/>
                  </a:lnTo>
                  <a:lnTo>
                    <a:pt x="16137" y="193779"/>
                  </a:lnTo>
                  <a:lnTo>
                    <a:pt x="18987" y="206047"/>
                  </a:lnTo>
                  <a:lnTo>
                    <a:pt x="22036" y="217910"/>
                  </a:lnTo>
                  <a:lnTo>
                    <a:pt x="25229" y="229415"/>
                  </a:lnTo>
                  <a:lnTo>
                    <a:pt x="28506" y="240569"/>
                  </a:lnTo>
                  <a:lnTo>
                    <a:pt x="31257" y="248980"/>
                  </a:lnTo>
                  <a:lnTo>
                    <a:pt x="32715" y="251414"/>
                  </a:lnTo>
                  <a:lnTo>
                    <a:pt x="33142" y="248521"/>
                  </a:lnTo>
                  <a:lnTo>
                    <a:pt x="33047" y="241856"/>
                  </a:lnTo>
                  <a:lnTo>
                    <a:pt x="32604" y="232674"/>
                  </a:lnTo>
                  <a:lnTo>
                    <a:pt x="31666" y="221836"/>
                  </a:lnTo>
                  <a:lnTo>
                    <a:pt x="30169" y="209912"/>
                  </a:lnTo>
                  <a:lnTo>
                    <a:pt x="28324" y="197273"/>
                  </a:lnTo>
                  <a:lnTo>
                    <a:pt x="26534" y="184163"/>
                  </a:lnTo>
                  <a:lnTo>
                    <a:pt x="25025" y="170745"/>
                  </a:lnTo>
                  <a:lnTo>
                    <a:pt x="23688" y="157289"/>
                  </a:lnTo>
                  <a:lnTo>
                    <a:pt x="22183" y="144172"/>
                  </a:lnTo>
                  <a:lnTo>
                    <a:pt x="20332" y="131569"/>
                  </a:lnTo>
                  <a:lnTo>
                    <a:pt x="18597" y="119477"/>
                  </a:lnTo>
                  <a:lnTo>
                    <a:pt x="17951" y="107816"/>
                  </a:lnTo>
                  <a:lnTo>
                    <a:pt x="18853" y="96487"/>
                  </a:lnTo>
                  <a:lnTo>
                    <a:pt x="21275" y="85403"/>
                  </a:lnTo>
                  <a:lnTo>
                    <a:pt x="24967" y="74494"/>
                  </a:lnTo>
                  <a:lnTo>
                    <a:pt x="29649" y="63715"/>
                  </a:lnTo>
                  <a:lnTo>
                    <a:pt x="35385" y="53356"/>
                  </a:lnTo>
                  <a:lnTo>
                    <a:pt x="42583" y="44006"/>
                  </a:lnTo>
                  <a:lnTo>
                    <a:pt x="51352" y="35909"/>
                  </a:lnTo>
                  <a:lnTo>
                    <a:pt x="61680" y="29151"/>
                  </a:lnTo>
                  <a:lnTo>
                    <a:pt x="73594" y="23828"/>
                  </a:lnTo>
                  <a:lnTo>
                    <a:pt x="86936" y="19836"/>
                  </a:lnTo>
                  <a:lnTo>
                    <a:pt x="101115" y="16781"/>
                  </a:lnTo>
                  <a:lnTo>
                    <a:pt x="115238" y="14099"/>
                  </a:lnTo>
                  <a:lnTo>
                    <a:pt x="128791" y="11439"/>
                  </a:lnTo>
                  <a:lnTo>
                    <a:pt x="141201" y="8808"/>
                  </a:lnTo>
                  <a:lnTo>
                    <a:pt x="152873" y="6215"/>
                  </a:lnTo>
                  <a:lnTo>
                    <a:pt x="164826" y="3428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90425" y="505367"/>
              <a:ext cx="232520" cy="284271"/>
            </a:xfrm>
            <a:custGeom>
              <a:avLst/>
              <a:gdLst/>
              <a:ahLst/>
              <a:cxnLst/>
              <a:rect l="0" t="0" r="0" b="0"/>
              <a:pathLst>
                <a:path w="232520" h="284271">
                  <a:moveTo>
                    <a:pt x="168455" y="0"/>
                  </a:moveTo>
                  <a:lnTo>
                    <a:pt x="156721" y="67"/>
                  </a:lnTo>
                  <a:lnTo>
                    <a:pt x="145592" y="708"/>
                  </a:lnTo>
                  <a:lnTo>
                    <a:pt x="133998" y="2004"/>
                  </a:lnTo>
                  <a:lnTo>
                    <a:pt x="122010" y="3864"/>
                  </a:lnTo>
                  <a:lnTo>
                    <a:pt x="109998" y="6180"/>
                  </a:lnTo>
                  <a:lnTo>
                    <a:pt x="98200" y="8851"/>
                  </a:lnTo>
                  <a:lnTo>
                    <a:pt x="86846" y="11948"/>
                  </a:lnTo>
                  <a:lnTo>
                    <a:pt x="76226" y="15703"/>
                  </a:lnTo>
                  <a:lnTo>
                    <a:pt x="66420" y="20192"/>
                  </a:lnTo>
                  <a:lnTo>
                    <a:pt x="57344" y="25341"/>
                  </a:lnTo>
                  <a:lnTo>
                    <a:pt x="48855" y="31022"/>
                  </a:lnTo>
                  <a:lnTo>
                    <a:pt x="40816" y="37113"/>
                  </a:lnTo>
                  <a:lnTo>
                    <a:pt x="33432" y="43830"/>
                  </a:lnTo>
                  <a:lnTo>
                    <a:pt x="27224" y="51703"/>
                  </a:lnTo>
                  <a:lnTo>
                    <a:pt x="22395" y="60914"/>
                  </a:lnTo>
                  <a:lnTo>
                    <a:pt x="19323" y="70862"/>
                  </a:lnTo>
                  <a:lnTo>
                    <a:pt x="18692" y="80393"/>
                  </a:lnTo>
                  <a:lnTo>
                    <a:pt x="20645" y="88863"/>
                  </a:lnTo>
                  <a:lnTo>
                    <a:pt x="24871" y="95835"/>
                  </a:lnTo>
                  <a:lnTo>
                    <a:pt x="30906" y="100835"/>
                  </a:lnTo>
                  <a:lnTo>
                    <a:pt x="38292" y="103821"/>
                  </a:lnTo>
                  <a:lnTo>
                    <a:pt x="46655" y="105062"/>
                  </a:lnTo>
                  <a:lnTo>
                    <a:pt x="55704" y="104930"/>
                  </a:lnTo>
                  <a:lnTo>
                    <a:pt x="65233" y="103781"/>
                  </a:lnTo>
                  <a:lnTo>
                    <a:pt x="75257" y="102067"/>
                  </a:lnTo>
                  <a:lnTo>
                    <a:pt x="85977" y="100313"/>
                  </a:lnTo>
                  <a:lnTo>
                    <a:pt x="97448" y="98817"/>
                  </a:lnTo>
                  <a:lnTo>
                    <a:pt x="109425" y="97985"/>
                  </a:lnTo>
                  <a:lnTo>
                    <a:pt x="121464" y="98409"/>
                  </a:lnTo>
                  <a:lnTo>
                    <a:pt x="133304" y="100291"/>
                  </a:lnTo>
                  <a:lnTo>
                    <a:pt x="144864" y="103504"/>
                  </a:lnTo>
                  <a:lnTo>
                    <a:pt x="156159" y="107795"/>
                  </a:lnTo>
                  <a:lnTo>
                    <a:pt x="167234" y="112904"/>
                  </a:lnTo>
                  <a:lnTo>
                    <a:pt x="177976" y="118773"/>
                  </a:lnTo>
                  <a:lnTo>
                    <a:pt x="188124" y="125536"/>
                  </a:lnTo>
                  <a:lnTo>
                    <a:pt x="197578" y="133193"/>
                  </a:lnTo>
                  <a:lnTo>
                    <a:pt x="206232" y="141622"/>
                  </a:lnTo>
                  <a:lnTo>
                    <a:pt x="213900" y="150658"/>
                  </a:lnTo>
                  <a:lnTo>
                    <a:pt x="220566" y="160145"/>
                  </a:lnTo>
                  <a:lnTo>
                    <a:pt x="226043" y="169957"/>
                  </a:lnTo>
                  <a:lnTo>
                    <a:pt x="229900" y="179996"/>
                  </a:lnTo>
                  <a:lnTo>
                    <a:pt x="232044" y="190188"/>
                  </a:lnTo>
                  <a:lnTo>
                    <a:pt x="232519" y="200320"/>
                  </a:lnTo>
                  <a:lnTo>
                    <a:pt x="231325" y="210050"/>
                  </a:lnTo>
                  <a:lnTo>
                    <a:pt x="228630" y="219219"/>
                  </a:lnTo>
                  <a:lnTo>
                    <a:pt x="224550" y="227682"/>
                  </a:lnTo>
                  <a:lnTo>
                    <a:pt x="219071" y="235220"/>
                  </a:lnTo>
                  <a:lnTo>
                    <a:pt x="212315" y="241809"/>
                  </a:lnTo>
                  <a:lnTo>
                    <a:pt x="204508" y="247574"/>
                  </a:lnTo>
                  <a:lnTo>
                    <a:pt x="195898" y="252688"/>
                  </a:lnTo>
                  <a:lnTo>
                    <a:pt x="186700" y="257317"/>
                  </a:lnTo>
                  <a:lnTo>
                    <a:pt x="177085" y="261598"/>
                  </a:lnTo>
                  <a:lnTo>
                    <a:pt x="167177" y="265634"/>
                  </a:lnTo>
                  <a:lnTo>
                    <a:pt x="157064" y="269496"/>
                  </a:lnTo>
                  <a:lnTo>
                    <a:pt x="146646" y="273073"/>
                  </a:lnTo>
                  <a:lnTo>
                    <a:pt x="135660" y="276097"/>
                  </a:lnTo>
                  <a:lnTo>
                    <a:pt x="124005" y="278462"/>
                  </a:lnTo>
                  <a:lnTo>
                    <a:pt x="111737" y="280219"/>
                  </a:lnTo>
                  <a:lnTo>
                    <a:pt x="98969" y="281480"/>
                  </a:lnTo>
                  <a:lnTo>
                    <a:pt x="85827" y="282366"/>
                  </a:lnTo>
                  <a:lnTo>
                    <a:pt x="72444" y="282980"/>
                  </a:lnTo>
                  <a:lnTo>
                    <a:pt x="57330" y="283467"/>
                  </a:lnTo>
                  <a:lnTo>
                    <a:pt x="35805" y="283873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42818" y="789637"/>
              <a:ext cx="1410820" cy="202681"/>
            </a:xfrm>
            <a:custGeom>
              <a:avLst/>
              <a:gdLst/>
              <a:ahLst/>
              <a:cxnLst/>
              <a:rect l="0" t="0" r="0" b="0"/>
              <a:pathLst>
                <a:path w="1410820" h="202681">
                  <a:moveTo>
                    <a:pt x="1410819" y="0"/>
                  </a:moveTo>
                  <a:lnTo>
                    <a:pt x="1407818" y="11668"/>
                  </a:lnTo>
                  <a:lnTo>
                    <a:pt x="1404396" y="22157"/>
                  </a:lnTo>
                  <a:lnTo>
                    <a:pt x="1400199" y="32454"/>
                  </a:lnTo>
                  <a:lnTo>
                    <a:pt x="1395299" y="42583"/>
                  </a:lnTo>
                  <a:lnTo>
                    <a:pt x="1389818" y="52278"/>
                  </a:lnTo>
                  <a:lnTo>
                    <a:pt x="1383888" y="61418"/>
                  </a:lnTo>
                  <a:lnTo>
                    <a:pt x="1377626" y="70194"/>
                  </a:lnTo>
                  <a:lnTo>
                    <a:pt x="1371128" y="79004"/>
                  </a:lnTo>
                  <a:lnTo>
                    <a:pt x="1364459" y="88081"/>
                  </a:lnTo>
                  <a:lnTo>
                    <a:pt x="1357507" y="97483"/>
                  </a:lnTo>
                  <a:lnTo>
                    <a:pt x="1350002" y="107181"/>
                  </a:lnTo>
                  <a:lnTo>
                    <a:pt x="1341834" y="117112"/>
                  </a:lnTo>
                  <a:lnTo>
                    <a:pt x="1332890" y="127052"/>
                  </a:lnTo>
                  <a:lnTo>
                    <a:pt x="1322975" y="136646"/>
                  </a:lnTo>
                  <a:lnTo>
                    <a:pt x="1312080" y="145721"/>
                  </a:lnTo>
                  <a:lnTo>
                    <a:pt x="1300339" y="154118"/>
                  </a:lnTo>
                  <a:lnTo>
                    <a:pt x="1287933" y="161612"/>
                  </a:lnTo>
                  <a:lnTo>
                    <a:pt x="1275030" y="168171"/>
                  </a:lnTo>
                  <a:lnTo>
                    <a:pt x="1261602" y="173915"/>
                  </a:lnTo>
                  <a:lnTo>
                    <a:pt x="1247451" y="179015"/>
                  </a:lnTo>
                  <a:lnTo>
                    <a:pt x="1232522" y="183635"/>
                  </a:lnTo>
                  <a:lnTo>
                    <a:pt x="1216904" y="187910"/>
                  </a:lnTo>
                  <a:lnTo>
                    <a:pt x="1200734" y="191942"/>
                  </a:lnTo>
                  <a:lnTo>
                    <a:pt x="1184150" y="195797"/>
                  </a:lnTo>
                  <a:lnTo>
                    <a:pt x="1167268" y="199200"/>
                  </a:lnTo>
                  <a:lnTo>
                    <a:pt x="1150174" y="201573"/>
                  </a:lnTo>
                  <a:lnTo>
                    <a:pt x="1132935" y="202680"/>
                  </a:lnTo>
                  <a:lnTo>
                    <a:pt x="1115596" y="202438"/>
                  </a:lnTo>
                  <a:lnTo>
                    <a:pt x="1098189" y="200754"/>
                  </a:lnTo>
                  <a:lnTo>
                    <a:pt x="1080745" y="197735"/>
                  </a:lnTo>
                  <a:lnTo>
                    <a:pt x="1063606" y="193777"/>
                  </a:lnTo>
                  <a:lnTo>
                    <a:pt x="1047398" y="189444"/>
                  </a:lnTo>
                  <a:lnTo>
                    <a:pt x="1032385" y="185088"/>
                  </a:lnTo>
                  <a:lnTo>
                    <a:pt x="1018507" y="180691"/>
                  </a:lnTo>
                  <a:lnTo>
                    <a:pt x="1005565" y="175981"/>
                  </a:lnTo>
                  <a:lnTo>
                    <a:pt x="993339" y="170816"/>
                  </a:lnTo>
                  <a:lnTo>
                    <a:pt x="981634" y="165364"/>
                  </a:lnTo>
                  <a:lnTo>
                    <a:pt x="970298" y="160003"/>
                  </a:lnTo>
                  <a:lnTo>
                    <a:pt x="959222" y="154952"/>
                  </a:lnTo>
                  <a:lnTo>
                    <a:pt x="948322" y="150254"/>
                  </a:lnTo>
                  <a:lnTo>
                    <a:pt x="937544" y="145872"/>
                  </a:lnTo>
                  <a:lnTo>
                    <a:pt x="926843" y="141740"/>
                  </a:lnTo>
                  <a:lnTo>
                    <a:pt x="916029" y="137796"/>
                  </a:lnTo>
                  <a:lnTo>
                    <a:pt x="904777" y="133988"/>
                  </a:lnTo>
                  <a:lnTo>
                    <a:pt x="892949" y="130269"/>
                  </a:lnTo>
                  <a:lnTo>
                    <a:pt x="880735" y="126448"/>
                  </a:lnTo>
                  <a:lnTo>
                    <a:pt x="868535" y="122197"/>
                  </a:lnTo>
                  <a:lnTo>
                    <a:pt x="856589" y="117376"/>
                  </a:lnTo>
                  <a:lnTo>
                    <a:pt x="844958" y="112172"/>
                  </a:lnTo>
                  <a:lnTo>
                    <a:pt x="833615" y="106985"/>
                  </a:lnTo>
                  <a:lnTo>
                    <a:pt x="822504" y="102054"/>
                  </a:lnTo>
                  <a:lnTo>
                    <a:pt x="811568" y="97439"/>
                  </a:lnTo>
                  <a:lnTo>
                    <a:pt x="800757" y="93113"/>
                  </a:lnTo>
                  <a:lnTo>
                    <a:pt x="790036" y="89020"/>
                  </a:lnTo>
                  <a:lnTo>
                    <a:pt x="779377" y="85102"/>
                  </a:lnTo>
                  <a:lnTo>
                    <a:pt x="768760" y="81311"/>
                  </a:lnTo>
                  <a:lnTo>
                    <a:pt x="758173" y="77608"/>
                  </a:lnTo>
                  <a:lnTo>
                    <a:pt x="747604" y="73968"/>
                  </a:lnTo>
                  <a:lnTo>
                    <a:pt x="737049" y="70370"/>
                  </a:lnTo>
                  <a:lnTo>
                    <a:pt x="726503" y="66801"/>
                  </a:lnTo>
                  <a:lnTo>
                    <a:pt x="715963" y="63251"/>
                  </a:lnTo>
                  <a:lnTo>
                    <a:pt x="705426" y="59715"/>
                  </a:lnTo>
                  <a:lnTo>
                    <a:pt x="694892" y="56188"/>
                  </a:lnTo>
                  <a:lnTo>
                    <a:pt x="684360" y="52666"/>
                  </a:lnTo>
                  <a:lnTo>
                    <a:pt x="673829" y="49149"/>
                  </a:lnTo>
                  <a:lnTo>
                    <a:pt x="663294" y="45634"/>
                  </a:lnTo>
                  <a:lnTo>
                    <a:pt x="652592" y="42121"/>
                  </a:lnTo>
                  <a:lnTo>
                    <a:pt x="641414" y="38609"/>
                  </a:lnTo>
                  <a:lnTo>
                    <a:pt x="629619" y="35103"/>
                  </a:lnTo>
                  <a:lnTo>
                    <a:pt x="616746" y="31765"/>
                  </a:lnTo>
                  <a:lnTo>
                    <a:pt x="601976" y="28903"/>
                  </a:lnTo>
                  <a:lnTo>
                    <a:pt x="585045" y="26646"/>
                  </a:lnTo>
                  <a:lnTo>
                    <a:pt x="566640" y="24962"/>
                  </a:lnTo>
                  <a:lnTo>
                    <a:pt x="548062" y="23749"/>
                  </a:lnTo>
                  <a:lnTo>
                    <a:pt x="530077" y="22895"/>
                  </a:lnTo>
                  <a:lnTo>
                    <a:pt x="512429" y="22304"/>
                  </a:lnTo>
                  <a:lnTo>
                    <a:pt x="494147" y="21899"/>
                  </a:lnTo>
                  <a:lnTo>
                    <a:pt x="474718" y="21628"/>
                  </a:lnTo>
                  <a:lnTo>
                    <a:pt x="454737" y="21614"/>
                  </a:lnTo>
                  <a:lnTo>
                    <a:pt x="435601" y="22137"/>
                  </a:lnTo>
                  <a:lnTo>
                    <a:pt x="418042" y="23306"/>
                  </a:lnTo>
                  <a:lnTo>
                    <a:pt x="401488" y="25075"/>
                  </a:lnTo>
                  <a:lnTo>
                    <a:pt x="384477" y="27334"/>
                  </a:lnTo>
                  <a:lnTo>
                    <a:pt x="366197" y="29965"/>
                  </a:lnTo>
                  <a:lnTo>
                    <a:pt x="347138" y="32866"/>
                  </a:lnTo>
                  <a:lnTo>
                    <a:pt x="328696" y="35959"/>
                  </a:lnTo>
                  <a:lnTo>
                    <a:pt x="311643" y="39186"/>
                  </a:lnTo>
                  <a:lnTo>
                    <a:pt x="295616" y="42504"/>
                  </a:lnTo>
                  <a:lnTo>
                    <a:pt x="279499" y="45885"/>
                  </a:lnTo>
                  <a:lnTo>
                    <a:pt x="262636" y="49312"/>
                  </a:lnTo>
                  <a:lnTo>
                    <a:pt x="245344" y="52937"/>
                  </a:lnTo>
                  <a:lnTo>
                    <a:pt x="228628" y="57056"/>
                  </a:lnTo>
                  <a:lnTo>
                    <a:pt x="213044" y="61788"/>
                  </a:lnTo>
                  <a:lnTo>
                    <a:pt x="198662" y="66933"/>
                  </a:lnTo>
                  <a:lnTo>
                    <a:pt x="185322" y="72079"/>
                  </a:lnTo>
                  <a:lnTo>
                    <a:pt x="172799" y="76983"/>
                  </a:lnTo>
                  <a:lnTo>
                    <a:pt x="160881" y="81580"/>
                  </a:lnTo>
                  <a:lnTo>
                    <a:pt x="149397" y="85894"/>
                  </a:lnTo>
                  <a:lnTo>
                    <a:pt x="138216" y="89984"/>
                  </a:lnTo>
                  <a:lnTo>
                    <a:pt x="127246" y="94070"/>
                  </a:lnTo>
                  <a:lnTo>
                    <a:pt x="116420" y="98506"/>
                  </a:lnTo>
                  <a:lnTo>
                    <a:pt x="105677" y="103469"/>
                  </a:lnTo>
                  <a:lnTo>
                    <a:pt x="94496" y="109279"/>
                  </a:lnTo>
                  <a:lnTo>
                    <a:pt x="81933" y="116469"/>
                  </a:lnTo>
                  <a:lnTo>
                    <a:pt x="67612" y="125181"/>
                  </a:lnTo>
                  <a:lnTo>
                    <a:pt x="52541" y="134649"/>
                  </a:lnTo>
                  <a:lnTo>
                    <a:pt x="37354" y="144313"/>
                  </a:lnTo>
                  <a:lnTo>
                    <a:pt x="20714" y="15502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32897" y="1607011"/>
            <a:ext cx="1958083" cy="500334"/>
            <a:chOff x="332897" y="1607011"/>
            <a:chExt cx="1958083" cy="500334"/>
          </a:xfrm>
        </p:grpSpPr>
        <p:sp>
          <p:nvSpPr>
            <p:cNvPr id="12" name="Freeform 11"/>
            <p:cNvSpPr/>
            <p:nvPr/>
          </p:nvSpPr>
          <p:spPr>
            <a:xfrm>
              <a:off x="332897" y="187571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114607" y="10529"/>
                  </a:lnTo>
                  <a:lnTo>
                    <a:pt x="103478" y="10529"/>
                  </a:lnTo>
                  <a:lnTo>
                    <a:pt x="91885" y="10524"/>
                  </a:lnTo>
                  <a:lnTo>
                    <a:pt x="79896" y="10351"/>
                  </a:lnTo>
                  <a:lnTo>
                    <a:pt x="67885" y="9703"/>
                  </a:lnTo>
                  <a:lnTo>
                    <a:pt x="56091" y="8454"/>
                  </a:lnTo>
                  <a:lnTo>
                    <a:pt x="44842" y="6793"/>
                  </a:lnTo>
                  <a:lnTo>
                    <a:pt x="33416" y="4966"/>
                  </a:lnTo>
                  <a:lnTo>
                    <a:pt x="19695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4524" y="1607011"/>
              <a:ext cx="252685" cy="500334"/>
            </a:xfrm>
            <a:custGeom>
              <a:avLst/>
              <a:gdLst/>
              <a:ahLst/>
              <a:cxnLst/>
              <a:rect l="0" t="0" r="0" b="0"/>
              <a:pathLst>
                <a:path w="252685" h="500334">
                  <a:moveTo>
                    <a:pt x="0" y="500333"/>
                  </a:moveTo>
                  <a:lnTo>
                    <a:pt x="0" y="488598"/>
                  </a:lnTo>
                  <a:lnTo>
                    <a:pt x="0" y="477469"/>
                  </a:lnTo>
                  <a:lnTo>
                    <a:pt x="5" y="465871"/>
                  </a:lnTo>
                  <a:lnTo>
                    <a:pt x="178" y="453710"/>
                  </a:lnTo>
                  <a:lnTo>
                    <a:pt x="826" y="441050"/>
                  </a:lnTo>
                  <a:lnTo>
                    <a:pt x="2075" y="427994"/>
                  </a:lnTo>
                  <a:lnTo>
                    <a:pt x="3727" y="414642"/>
                  </a:lnTo>
                  <a:lnTo>
                    <a:pt x="5376" y="401077"/>
                  </a:lnTo>
                  <a:lnTo>
                    <a:pt x="6783" y="387357"/>
                  </a:lnTo>
                  <a:lnTo>
                    <a:pt x="8049" y="373365"/>
                  </a:lnTo>
                  <a:lnTo>
                    <a:pt x="9505" y="358826"/>
                  </a:lnTo>
                  <a:lnTo>
                    <a:pt x="11336" y="343635"/>
                  </a:lnTo>
                  <a:lnTo>
                    <a:pt x="13567" y="327838"/>
                  </a:lnTo>
                  <a:lnTo>
                    <a:pt x="16143" y="311548"/>
                  </a:lnTo>
                  <a:lnTo>
                    <a:pt x="18990" y="294884"/>
                  </a:lnTo>
                  <a:lnTo>
                    <a:pt x="22038" y="277948"/>
                  </a:lnTo>
                  <a:lnTo>
                    <a:pt x="25230" y="260819"/>
                  </a:lnTo>
                  <a:lnTo>
                    <a:pt x="28523" y="243555"/>
                  </a:lnTo>
                  <a:lnTo>
                    <a:pt x="31886" y="226200"/>
                  </a:lnTo>
                  <a:lnTo>
                    <a:pt x="35297" y="208782"/>
                  </a:lnTo>
                  <a:lnTo>
                    <a:pt x="38740" y="191326"/>
                  </a:lnTo>
                  <a:lnTo>
                    <a:pt x="42204" y="174010"/>
                  </a:lnTo>
                  <a:lnTo>
                    <a:pt x="45684" y="157149"/>
                  </a:lnTo>
                  <a:lnTo>
                    <a:pt x="49174" y="140881"/>
                  </a:lnTo>
                  <a:lnTo>
                    <a:pt x="52670" y="125177"/>
                  </a:lnTo>
                  <a:lnTo>
                    <a:pt x="56170" y="109937"/>
                  </a:lnTo>
                  <a:lnTo>
                    <a:pt x="59674" y="95058"/>
                  </a:lnTo>
                  <a:lnTo>
                    <a:pt x="63179" y="80607"/>
                  </a:lnTo>
                  <a:lnTo>
                    <a:pt x="66686" y="66816"/>
                  </a:lnTo>
                  <a:lnTo>
                    <a:pt x="70194" y="53758"/>
                  </a:lnTo>
                  <a:lnTo>
                    <a:pt x="73702" y="41361"/>
                  </a:lnTo>
                  <a:lnTo>
                    <a:pt x="77211" y="29495"/>
                  </a:lnTo>
                  <a:lnTo>
                    <a:pt x="80746" y="18061"/>
                  </a:lnTo>
                  <a:lnTo>
                    <a:pt x="85201" y="8079"/>
                  </a:lnTo>
                  <a:lnTo>
                    <a:pt x="91124" y="1770"/>
                  </a:lnTo>
                  <a:lnTo>
                    <a:pt x="97269" y="0"/>
                  </a:lnTo>
                  <a:lnTo>
                    <a:pt x="103013" y="2008"/>
                  </a:lnTo>
                  <a:lnTo>
                    <a:pt x="108238" y="6755"/>
                  </a:lnTo>
                  <a:lnTo>
                    <a:pt x="112999" y="13559"/>
                  </a:lnTo>
                  <a:lnTo>
                    <a:pt x="117396" y="22121"/>
                  </a:lnTo>
                  <a:lnTo>
                    <a:pt x="121523" y="32157"/>
                  </a:lnTo>
                  <a:lnTo>
                    <a:pt x="125457" y="43513"/>
                  </a:lnTo>
                  <a:lnTo>
                    <a:pt x="129255" y="56204"/>
                  </a:lnTo>
                  <a:lnTo>
                    <a:pt x="132965" y="70119"/>
                  </a:lnTo>
                  <a:lnTo>
                    <a:pt x="136780" y="85043"/>
                  </a:lnTo>
                  <a:lnTo>
                    <a:pt x="141026" y="100740"/>
                  </a:lnTo>
                  <a:lnTo>
                    <a:pt x="145844" y="117008"/>
                  </a:lnTo>
                  <a:lnTo>
                    <a:pt x="151046" y="133847"/>
                  </a:lnTo>
                  <a:lnTo>
                    <a:pt x="156230" y="151444"/>
                  </a:lnTo>
                  <a:lnTo>
                    <a:pt x="161161" y="169825"/>
                  </a:lnTo>
                  <a:lnTo>
                    <a:pt x="165775" y="188406"/>
                  </a:lnTo>
                  <a:lnTo>
                    <a:pt x="170100" y="206121"/>
                  </a:lnTo>
                  <a:lnTo>
                    <a:pt x="174193" y="222442"/>
                  </a:lnTo>
                  <a:lnTo>
                    <a:pt x="178111" y="237349"/>
                  </a:lnTo>
                  <a:lnTo>
                    <a:pt x="181902" y="251056"/>
                  </a:lnTo>
                  <a:lnTo>
                    <a:pt x="185605" y="263842"/>
                  </a:lnTo>
                  <a:lnTo>
                    <a:pt x="189245" y="276279"/>
                  </a:lnTo>
                  <a:lnTo>
                    <a:pt x="192843" y="289177"/>
                  </a:lnTo>
                  <a:lnTo>
                    <a:pt x="196416" y="302938"/>
                  </a:lnTo>
                  <a:lnTo>
                    <a:pt x="200139" y="317440"/>
                  </a:lnTo>
                  <a:lnTo>
                    <a:pt x="204323" y="332247"/>
                  </a:lnTo>
                  <a:lnTo>
                    <a:pt x="209099" y="347058"/>
                  </a:lnTo>
                  <a:lnTo>
                    <a:pt x="214273" y="361748"/>
                  </a:lnTo>
                  <a:lnTo>
                    <a:pt x="219439" y="376290"/>
                  </a:lnTo>
                  <a:lnTo>
                    <a:pt x="224357" y="390689"/>
                  </a:lnTo>
                  <a:lnTo>
                    <a:pt x="229006" y="404752"/>
                  </a:lnTo>
                  <a:lnTo>
                    <a:pt x="234063" y="419668"/>
                  </a:lnTo>
                  <a:lnTo>
                    <a:pt x="241087" y="438983"/>
                  </a:lnTo>
                  <a:lnTo>
                    <a:pt x="252684" y="468748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5581" y="1938888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56654" y="0"/>
                  </a:lnTo>
                  <a:lnTo>
                    <a:pt x="144885" y="0"/>
                  </a:lnTo>
                  <a:lnTo>
                    <a:pt x="131999" y="5"/>
                  </a:lnTo>
                  <a:lnTo>
                    <a:pt x="118324" y="178"/>
                  </a:lnTo>
                  <a:lnTo>
                    <a:pt x="104644" y="826"/>
                  </a:lnTo>
                  <a:lnTo>
                    <a:pt x="91424" y="2075"/>
                  </a:lnTo>
                  <a:lnTo>
                    <a:pt x="78626" y="3727"/>
                  </a:lnTo>
                  <a:lnTo>
                    <a:pt x="65899" y="5376"/>
                  </a:lnTo>
                  <a:lnTo>
                    <a:pt x="53025" y="6778"/>
                  </a:lnTo>
                  <a:lnTo>
                    <a:pt x="40538" y="7874"/>
                  </a:lnTo>
                  <a:lnTo>
                    <a:pt x="28414" y="8802"/>
                  </a:lnTo>
                  <a:lnTo>
                    <a:pt x="15584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90908" y="1854660"/>
              <a:ext cx="136871" cy="167798"/>
            </a:xfrm>
            <a:custGeom>
              <a:avLst/>
              <a:gdLst/>
              <a:ahLst/>
              <a:cxnLst/>
              <a:rect l="0" t="0" r="0" b="0"/>
              <a:pathLst>
                <a:path w="136871" h="167798">
                  <a:moveTo>
                    <a:pt x="0" y="94757"/>
                  </a:moveTo>
                  <a:lnTo>
                    <a:pt x="2934" y="106425"/>
                  </a:lnTo>
                  <a:lnTo>
                    <a:pt x="5716" y="116914"/>
                  </a:lnTo>
                  <a:lnTo>
                    <a:pt x="8615" y="127215"/>
                  </a:lnTo>
                  <a:lnTo>
                    <a:pt x="11656" y="137517"/>
                  </a:lnTo>
                  <a:lnTo>
                    <a:pt x="14821" y="147860"/>
                  </a:lnTo>
                  <a:lnTo>
                    <a:pt x="18060" y="158176"/>
                  </a:lnTo>
                  <a:lnTo>
                    <a:pt x="20475" y="165864"/>
                  </a:lnTo>
                  <a:lnTo>
                    <a:pt x="21007" y="167797"/>
                  </a:lnTo>
                  <a:lnTo>
                    <a:pt x="20061" y="165159"/>
                  </a:lnTo>
                  <a:lnTo>
                    <a:pt x="18335" y="159415"/>
                  </a:lnTo>
                  <a:lnTo>
                    <a:pt x="16495" y="151372"/>
                  </a:lnTo>
                  <a:lnTo>
                    <a:pt x="14892" y="141589"/>
                  </a:lnTo>
                  <a:lnTo>
                    <a:pt x="13630" y="130523"/>
                  </a:lnTo>
                  <a:lnTo>
                    <a:pt x="12691" y="118535"/>
                  </a:lnTo>
                  <a:lnTo>
                    <a:pt x="12022" y="105901"/>
                  </a:lnTo>
                  <a:lnTo>
                    <a:pt x="11721" y="92986"/>
                  </a:lnTo>
                  <a:lnTo>
                    <a:pt x="12042" y="80237"/>
                  </a:lnTo>
                  <a:lnTo>
                    <a:pt x="13081" y="67894"/>
                  </a:lnTo>
                  <a:lnTo>
                    <a:pt x="15100" y="56317"/>
                  </a:lnTo>
                  <a:lnTo>
                    <a:pt x="18590" y="46066"/>
                  </a:lnTo>
                  <a:lnTo>
                    <a:pt x="23684" y="37321"/>
                  </a:lnTo>
                  <a:lnTo>
                    <a:pt x="30207" y="29939"/>
                  </a:lnTo>
                  <a:lnTo>
                    <a:pt x="37873" y="23656"/>
                  </a:lnTo>
                  <a:lnTo>
                    <a:pt x="46403" y="18208"/>
                  </a:lnTo>
                  <a:lnTo>
                    <a:pt x="55722" y="13528"/>
                  </a:lnTo>
                  <a:lnTo>
                    <a:pt x="65953" y="9749"/>
                  </a:lnTo>
                  <a:lnTo>
                    <a:pt x="77080" y="6869"/>
                  </a:lnTo>
                  <a:lnTo>
                    <a:pt x="88556" y="4759"/>
                  </a:lnTo>
                  <a:lnTo>
                    <a:pt x="100620" y="3031"/>
                  </a:lnTo>
                  <a:lnTo>
                    <a:pt x="115448" y="153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93662" y="1707261"/>
              <a:ext cx="18345" cy="357970"/>
            </a:xfrm>
            <a:custGeom>
              <a:avLst/>
              <a:gdLst/>
              <a:ahLst/>
              <a:cxnLst/>
              <a:rect l="0" t="0" r="0" b="0"/>
              <a:pathLst>
                <a:path w="18345" h="357970">
                  <a:moveTo>
                    <a:pt x="7816" y="0"/>
                  </a:moveTo>
                  <a:lnTo>
                    <a:pt x="4949" y="9003"/>
                  </a:lnTo>
                  <a:lnTo>
                    <a:pt x="2807" y="19270"/>
                  </a:lnTo>
                  <a:lnTo>
                    <a:pt x="1208" y="31854"/>
                  </a:lnTo>
                  <a:lnTo>
                    <a:pt x="201" y="46381"/>
                  </a:lnTo>
                  <a:lnTo>
                    <a:pt x="0" y="62177"/>
                  </a:lnTo>
                  <a:lnTo>
                    <a:pt x="652" y="78720"/>
                  </a:lnTo>
                  <a:lnTo>
                    <a:pt x="1890" y="95852"/>
                  </a:lnTo>
                  <a:lnTo>
                    <a:pt x="3254" y="113699"/>
                  </a:lnTo>
                  <a:lnTo>
                    <a:pt x="4463" y="132280"/>
                  </a:lnTo>
                  <a:lnTo>
                    <a:pt x="5425" y="151177"/>
                  </a:lnTo>
                  <a:lnTo>
                    <a:pt x="6145" y="169644"/>
                  </a:lnTo>
                  <a:lnTo>
                    <a:pt x="6669" y="187289"/>
                  </a:lnTo>
                  <a:lnTo>
                    <a:pt x="7207" y="204071"/>
                  </a:lnTo>
                  <a:lnTo>
                    <a:pt x="8108" y="220108"/>
                  </a:lnTo>
                  <a:lnTo>
                    <a:pt x="9530" y="235564"/>
                  </a:lnTo>
                  <a:lnTo>
                    <a:pt x="11300" y="250589"/>
                  </a:lnTo>
                  <a:lnTo>
                    <a:pt x="13028" y="265305"/>
                  </a:lnTo>
                  <a:lnTo>
                    <a:pt x="14485" y="279796"/>
                  </a:lnTo>
                  <a:lnTo>
                    <a:pt x="15616" y="293909"/>
                  </a:lnTo>
                  <a:lnTo>
                    <a:pt x="16572" y="308858"/>
                  </a:lnTo>
                  <a:lnTo>
                    <a:pt x="17434" y="328193"/>
                  </a:lnTo>
                  <a:lnTo>
                    <a:pt x="18344" y="357969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139914" y="1802018"/>
              <a:ext cx="151078" cy="263213"/>
            </a:xfrm>
            <a:custGeom>
              <a:avLst/>
              <a:gdLst/>
              <a:ahLst/>
              <a:cxnLst/>
              <a:rect l="0" t="0" r="0" b="0"/>
              <a:pathLst>
                <a:path w="151078" h="263213">
                  <a:moveTo>
                    <a:pt x="87906" y="0"/>
                  </a:moveTo>
                  <a:lnTo>
                    <a:pt x="82038" y="8801"/>
                  </a:lnTo>
                  <a:lnTo>
                    <a:pt x="76474" y="17148"/>
                  </a:lnTo>
                  <a:lnTo>
                    <a:pt x="70674" y="25842"/>
                  </a:lnTo>
                  <a:lnTo>
                    <a:pt x="64594" y="34790"/>
                  </a:lnTo>
                  <a:lnTo>
                    <a:pt x="58264" y="43637"/>
                  </a:lnTo>
                  <a:lnTo>
                    <a:pt x="51736" y="52176"/>
                  </a:lnTo>
                  <a:lnTo>
                    <a:pt x="45060" y="60364"/>
                  </a:lnTo>
                  <a:lnTo>
                    <a:pt x="38277" y="68241"/>
                  </a:lnTo>
                  <a:lnTo>
                    <a:pt x="31420" y="75872"/>
                  </a:lnTo>
                  <a:lnTo>
                    <a:pt x="24510" y="83318"/>
                  </a:lnTo>
                  <a:lnTo>
                    <a:pt x="17565" y="90631"/>
                  </a:lnTo>
                  <a:lnTo>
                    <a:pt x="10619" y="97851"/>
                  </a:lnTo>
                  <a:lnTo>
                    <a:pt x="4497" y="105006"/>
                  </a:lnTo>
                  <a:lnTo>
                    <a:pt x="742" y="112117"/>
                  </a:lnTo>
                  <a:lnTo>
                    <a:pt x="0" y="119202"/>
                  </a:lnTo>
                  <a:lnTo>
                    <a:pt x="1946" y="126435"/>
                  </a:lnTo>
                  <a:lnTo>
                    <a:pt x="5768" y="134130"/>
                  </a:lnTo>
                  <a:lnTo>
                    <a:pt x="10780" y="142421"/>
                  </a:lnTo>
                  <a:lnTo>
                    <a:pt x="16530" y="151279"/>
                  </a:lnTo>
                  <a:lnTo>
                    <a:pt x="22739" y="160602"/>
                  </a:lnTo>
                  <a:lnTo>
                    <a:pt x="29240" y="170283"/>
                  </a:lnTo>
                  <a:lnTo>
                    <a:pt x="36093" y="180224"/>
                  </a:lnTo>
                  <a:lnTo>
                    <a:pt x="43539" y="190350"/>
                  </a:lnTo>
                  <a:lnTo>
                    <a:pt x="51665" y="200600"/>
                  </a:lnTo>
                  <a:lnTo>
                    <a:pt x="60414" y="210770"/>
                  </a:lnTo>
                  <a:lnTo>
                    <a:pt x="69666" y="220526"/>
                  </a:lnTo>
                  <a:lnTo>
                    <a:pt x="79299" y="229708"/>
                  </a:lnTo>
                  <a:lnTo>
                    <a:pt x="89330" y="238037"/>
                  </a:lnTo>
                  <a:lnTo>
                    <a:pt x="101218" y="245841"/>
                  </a:lnTo>
                  <a:lnTo>
                    <a:pt x="119357" y="253804"/>
                  </a:lnTo>
                  <a:lnTo>
                    <a:pt x="151077" y="263212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92853" y="1867906"/>
              <a:ext cx="208709" cy="179945"/>
            </a:xfrm>
            <a:custGeom>
              <a:avLst/>
              <a:gdLst/>
              <a:ahLst/>
              <a:cxnLst/>
              <a:rect l="0" t="0" r="0" b="0"/>
              <a:pathLst>
                <a:path w="208709" h="179945">
                  <a:moveTo>
                    <a:pt x="92894" y="81511"/>
                  </a:moveTo>
                  <a:lnTo>
                    <a:pt x="92827" y="69843"/>
                  </a:lnTo>
                  <a:lnTo>
                    <a:pt x="92187" y="59354"/>
                  </a:lnTo>
                  <a:lnTo>
                    <a:pt x="90886" y="49057"/>
                  </a:lnTo>
                  <a:lnTo>
                    <a:pt x="88853" y="38928"/>
                  </a:lnTo>
                  <a:lnTo>
                    <a:pt x="85889" y="29233"/>
                  </a:lnTo>
                  <a:lnTo>
                    <a:pt x="81960" y="20110"/>
                  </a:lnTo>
                  <a:lnTo>
                    <a:pt x="76865" y="12026"/>
                  </a:lnTo>
                  <a:lnTo>
                    <a:pt x="70165" y="5809"/>
                  </a:lnTo>
                  <a:lnTo>
                    <a:pt x="61780" y="1754"/>
                  </a:lnTo>
                  <a:lnTo>
                    <a:pt x="52406" y="0"/>
                  </a:lnTo>
                  <a:lnTo>
                    <a:pt x="43269" y="785"/>
                  </a:lnTo>
                  <a:lnTo>
                    <a:pt x="35057" y="3980"/>
                  </a:lnTo>
                  <a:lnTo>
                    <a:pt x="27920" y="9191"/>
                  </a:lnTo>
                  <a:lnTo>
                    <a:pt x="21745" y="15960"/>
                  </a:lnTo>
                  <a:lnTo>
                    <a:pt x="16340" y="23880"/>
                  </a:lnTo>
                  <a:lnTo>
                    <a:pt x="11676" y="32787"/>
                  </a:lnTo>
                  <a:lnTo>
                    <a:pt x="7900" y="42742"/>
                  </a:lnTo>
                  <a:lnTo>
                    <a:pt x="5019" y="53696"/>
                  </a:lnTo>
                  <a:lnTo>
                    <a:pt x="2911" y="65492"/>
                  </a:lnTo>
                  <a:lnTo>
                    <a:pt x="1412" y="77942"/>
                  </a:lnTo>
                  <a:lnTo>
                    <a:pt x="375" y="90871"/>
                  </a:lnTo>
                  <a:lnTo>
                    <a:pt x="0" y="103976"/>
                  </a:lnTo>
                  <a:lnTo>
                    <a:pt x="805" y="116848"/>
                  </a:lnTo>
                  <a:lnTo>
                    <a:pt x="2978" y="129278"/>
                  </a:lnTo>
                  <a:lnTo>
                    <a:pt x="6405" y="141081"/>
                  </a:lnTo>
                  <a:lnTo>
                    <a:pt x="10846" y="152015"/>
                  </a:lnTo>
                  <a:lnTo>
                    <a:pt x="16061" y="162019"/>
                  </a:lnTo>
                  <a:lnTo>
                    <a:pt x="22003" y="170550"/>
                  </a:lnTo>
                  <a:lnTo>
                    <a:pt x="28815" y="176546"/>
                  </a:lnTo>
                  <a:lnTo>
                    <a:pt x="36501" y="179644"/>
                  </a:lnTo>
                  <a:lnTo>
                    <a:pt x="44780" y="179944"/>
                  </a:lnTo>
                  <a:lnTo>
                    <a:pt x="53183" y="177645"/>
                  </a:lnTo>
                  <a:lnTo>
                    <a:pt x="61422" y="173137"/>
                  </a:lnTo>
                  <a:lnTo>
                    <a:pt x="69242" y="166894"/>
                  </a:lnTo>
                  <a:lnTo>
                    <a:pt x="76341" y="159357"/>
                  </a:lnTo>
                  <a:lnTo>
                    <a:pt x="82627" y="150886"/>
                  </a:lnTo>
                  <a:lnTo>
                    <a:pt x="88017" y="141593"/>
                  </a:lnTo>
                  <a:lnTo>
                    <a:pt x="92347" y="131371"/>
                  </a:lnTo>
                  <a:lnTo>
                    <a:pt x="95632" y="120233"/>
                  </a:lnTo>
                  <a:lnTo>
                    <a:pt x="98026" y="108313"/>
                  </a:lnTo>
                  <a:lnTo>
                    <a:pt x="99725" y="95779"/>
                  </a:lnTo>
                  <a:lnTo>
                    <a:pt x="100914" y="82885"/>
                  </a:lnTo>
                  <a:lnTo>
                    <a:pt x="101955" y="73088"/>
                  </a:lnTo>
                  <a:lnTo>
                    <a:pt x="103261" y="70333"/>
                  </a:lnTo>
                  <a:lnTo>
                    <a:pt x="104934" y="72895"/>
                  </a:lnTo>
                  <a:lnTo>
                    <a:pt x="107002" y="78843"/>
                  </a:lnTo>
                  <a:lnTo>
                    <a:pt x="109436" y="87152"/>
                  </a:lnTo>
                  <a:lnTo>
                    <a:pt x="112173" y="97167"/>
                  </a:lnTo>
                  <a:lnTo>
                    <a:pt x="115309" y="108081"/>
                  </a:lnTo>
                  <a:lnTo>
                    <a:pt x="119087" y="118918"/>
                  </a:lnTo>
                  <a:lnTo>
                    <a:pt x="123595" y="129153"/>
                  </a:lnTo>
                  <a:lnTo>
                    <a:pt x="128926" y="138664"/>
                  </a:lnTo>
                  <a:lnTo>
                    <a:pt x="135260" y="147518"/>
                  </a:lnTo>
                  <a:lnTo>
                    <a:pt x="142598" y="155829"/>
                  </a:lnTo>
                  <a:lnTo>
                    <a:pt x="150798" y="163072"/>
                  </a:lnTo>
                  <a:lnTo>
                    <a:pt x="159672" y="168130"/>
                  </a:lnTo>
                  <a:lnTo>
                    <a:pt x="169033" y="170576"/>
                  </a:lnTo>
                  <a:lnTo>
                    <a:pt x="178285" y="170922"/>
                  </a:lnTo>
                  <a:lnTo>
                    <a:pt x="187331" y="170295"/>
                  </a:lnTo>
                  <a:lnTo>
                    <a:pt x="196962" y="168635"/>
                  </a:lnTo>
                  <a:lnTo>
                    <a:pt x="208708" y="165738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501561" y="1855508"/>
              <a:ext cx="147400" cy="199195"/>
            </a:xfrm>
            <a:custGeom>
              <a:avLst/>
              <a:gdLst/>
              <a:ahLst/>
              <a:cxnLst/>
              <a:rect l="0" t="0" r="0" b="0"/>
              <a:pathLst>
                <a:path w="147400" h="199195">
                  <a:moveTo>
                    <a:pt x="0" y="51795"/>
                  </a:moveTo>
                  <a:lnTo>
                    <a:pt x="2933" y="63463"/>
                  </a:lnTo>
                  <a:lnTo>
                    <a:pt x="5716" y="73952"/>
                  </a:lnTo>
                  <a:lnTo>
                    <a:pt x="8615" y="84262"/>
                  </a:lnTo>
                  <a:lnTo>
                    <a:pt x="11655" y="94910"/>
                  </a:lnTo>
                  <a:lnTo>
                    <a:pt x="14820" y="106550"/>
                  </a:lnTo>
                  <a:lnTo>
                    <a:pt x="18085" y="119441"/>
                  </a:lnTo>
                  <a:lnTo>
                    <a:pt x="21423" y="133348"/>
                  </a:lnTo>
                  <a:lnTo>
                    <a:pt x="24814" y="147751"/>
                  </a:lnTo>
                  <a:lnTo>
                    <a:pt x="28232" y="162259"/>
                  </a:lnTo>
                  <a:lnTo>
                    <a:pt x="31277" y="175591"/>
                  </a:lnTo>
                  <a:lnTo>
                    <a:pt x="33049" y="183974"/>
                  </a:lnTo>
                  <a:lnTo>
                    <a:pt x="33428" y="184892"/>
                  </a:lnTo>
                  <a:lnTo>
                    <a:pt x="33214" y="179977"/>
                  </a:lnTo>
                  <a:lnTo>
                    <a:pt x="32689" y="171011"/>
                  </a:lnTo>
                  <a:lnTo>
                    <a:pt x="31706" y="159266"/>
                  </a:lnTo>
                  <a:lnTo>
                    <a:pt x="30187" y="145628"/>
                  </a:lnTo>
                  <a:lnTo>
                    <a:pt x="28331" y="130708"/>
                  </a:lnTo>
                  <a:lnTo>
                    <a:pt x="26536" y="114922"/>
                  </a:lnTo>
                  <a:lnTo>
                    <a:pt x="25035" y="98563"/>
                  </a:lnTo>
                  <a:lnTo>
                    <a:pt x="24043" y="82150"/>
                  </a:lnTo>
                  <a:lnTo>
                    <a:pt x="23834" y="66426"/>
                  </a:lnTo>
                  <a:lnTo>
                    <a:pt x="24485" y="51746"/>
                  </a:lnTo>
                  <a:lnTo>
                    <a:pt x="26229" y="38431"/>
                  </a:lnTo>
                  <a:lnTo>
                    <a:pt x="29527" y="26930"/>
                  </a:lnTo>
                  <a:lnTo>
                    <a:pt x="34493" y="17314"/>
                  </a:lnTo>
                  <a:lnTo>
                    <a:pt x="41098" y="9670"/>
                  </a:lnTo>
                  <a:lnTo>
                    <a:pt x="49352" y="4268"/>
                  </a:lnTo>
                  <a:lnTo>
                    <a:pt x="59080" y="1047"/>
                  </a:lnTo>
                  <a:lnTo>
                    <a:pt x="69678" y="0"/>
                  </a:lnTo>
                  <a:lnTo>
                    <a:pt x="80243" y="1333"/>
                  </a:lnTo>
                  <a:lnTo>
                    <a:pt x="90263" y="4932"/>
                  </a:lnTo>
                  <a:lnTo>
                    <a:pt x="99444" y="10431"/>
                  </a:lnTo>
                  <a:lnTo>
                    <a:pt x="107539" y="17401"/>
                  </a:lnTo>
                  <a:lnTo>
                    <a:pt x="114537" y="25460"/>
                  </a:lnTo>
                  <a:lnTo>
                    <a:pt x="120593" y="34461"/>
                  </a:lnTo>
                  <a:lnTo>
                    <a:pt x="125910" y="44480"/>
                  </a:lnTo>
                  <a:lnTo>
                    <a:pt x="130676" y="55482"/>
                  </a:lnTo>
                  <a:lnTo>
                    <a:pt x="134880" y="67480"/>
                  </a:lnTo>
                  <a:lnTo>
                    <a:pt x="138332" y="80598"/>
                  </a:lnTo>
                  <a:lnTo>
                    <a:pt x="140989" y="94793"/>
                  </a:lnTo>
                  <a:lnTo>
                    <a:pt x="142944" y="109733"/>
                  </a:lnTo>
                  <a:lnTo>
                    <a:pt x="144339" y="124907"/>
                  </a:lnTo>
                  <a:lnTo>
                    <a:pt x="145314" y="139983"/>
                  </a:lnTo>
                  <a:lnTo>
                    <a:pt x="145988" y="154239"/>
                  </a:lnTo>
                  <a:lnTo>
                    <a:pt x="146522" y="167884"/>
                  </a:lnTo>
                  <a:lnTo>
                    <a:pt x="146965" y="182110"/>
                  </a:lnTo>
                  <a:lnTo>
                    <a:pt x="147399" y="19919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01012" y="1839524"/>
              <a:ext cx="153342" cy="204689"/>
            </a:xfrm>
            <a:custGeom>
              <a:avLst/>
              <a:gdLst/>
              <a:ahLst/>
              <a:cxnLst/>
              <a:rect l="0" t="0" r="0" b="0"/>
              <a:pathLst>
                <a:path w="153342" h="204689">
                  <a:moveTo>
                    <a:pt x="116404" y="4608"/>
                  </a:moveTo>
                  <a:lnTo>
                    <a:pt x="107602" y="1808"/>
                  </a:lnTo>
                  <a:lnTo>
                    <a:pt x="99256" y="306"/>
                  </a:lnTo>
                  <a:lnTo>
                    <a:pt x="90557" y="0"/>
                  </a:lnTo>
                  <a:lnTo>
                    <a:pt x="81436" y="679"/>
                  </a:lnTo>
                  <a:lnTo>
                    <a:pt x="71941" y="2147"/>
                  </a:lnTo>
                  <a:lnTo>
                    <a:pt x="62154" y="4220"/>
                  </a:lnTo>
                  <a:lnTo>
                    <a:pt x="52312" y="6903"/>
                  </a:lnTo>
                  <a:lnTo>
                    <a:pt x="42787" y="10374"/>
                  </a:lnTo>
                  <a:lnTo>
                    <a:pt x="33758" y="14674"/>
                  </a:lnTo>
                  <a:lnTo>
                    <a:pt x="25392" y="19865"/>
                  </a:lnTo>
                  <a:lnTo>
                    <a:pt x="17920" y="26106"/>
                  </a:lnTo>
                  <a:lnTo>
                    <a:pt x="11384" y="33386"/>
                  </a:lnTo>
                  <a:lnTo>
                    <a:pt x="5995" y="41716"/>
                  </a:lnTo>
                  <a:lnTo>
                    <a:pt x="2198" y="51210"/>
                  </a:lnTo>
                  <a:lnTo>
                    <a:pt x="102" y="61797"/>
                  </a:lnTo>
                  <a:lnTo>
                    <a:pt x="0" y="72481"/>
                  </a:lnTo>
                  <a:lnTo>
                    <a:pt x="2508" y="81515"/>
                  </a:lnTo>
                  <a:lnTo>
                    <a:pt x="7712" y="88061"/>
                  </a:lnTo>
                  <a:lnTo>
                    <a:pt x="15105" y="92129"/>
                  </a:lnTo>
                  <a:lnTo>
                    <a:pt x="23885" y="94110"/>
                  </a:lnTo>
                  <a:lnTo>
                    <a:pt x="33456" y="94484"/>
                  </a:lnTo>
                  <a:lnTo>
                    <a:pt x="43623" y="93840"/>
                  </a:lnTo>
                  <a:lnTo>
                    <a:pt x="54499" y="92828"/>
                  </a:lnTo>
                  <a:lnTo>
                    <a:pt x="66103" y="91835"/>
                  </a:lnTo>
                  <a:lnTo>
                    <a:pt x="78182" y="91176"/>
                  </a:lnTo>
                  <a:lnTo>
                    <a:pt x="90297" y="91186"/>
                  </a:lnTo>
                  <a:lnTo>
                    <a:pt x="102181" y="91981"/>
                  </a:lnTo>
                  <a:lnTo>
                    <a:pt x="113433" y="93820"/>
                  </a:lnTo>
                  <a:lnTo>
                    <a:pt x="123458" y="97181"/>
                  </a:lnTo>
                  <a:lnTo>
                    <a:pt x="132044" y="102189"/>
                  </a:lnTo>
                  <a:lnTo>
                    <a:pt x="139148" y="108822"/>
                  </a:lnTo>
                  <a:lnTo>
                    <a:pt x="144710" y="117094"/>
                  </a:lnTo>
                  <a:lnTo>
                    <a:pt x="148858" y="126839"/>
                  </a:lnTo>
                  <a:lnTo>
                    <a:pt x="151679" y="137618"/>
                  </a:lnTo>
                  <a:lnTo>
                    <a:pt x="153140" y="148837"/>
                  </a:lnTo>
                  <a:lnTo>
                    <a:pt x="153341" y="160109"/>
                  </a:lnTo>
                  <a:lnTo>
                    <a:pt x="152172" y="170946"/>
                  </a:lnTo>
                  <a:lnTo>
                    <a:pt x="149261" y="180690"/>
                  </a:lnTo>
                  <a:lnTo>
                    <a:pt x="144551" y="189083"/>
                  </a:lnTo>
                  <a:lnTo>
                    <a:pt x="137947" y="195887"/>
                  </a:lnTo>
                  <a:lnTo>
                    <a:pt x="129162" y="200716"/>
                  </a:lnTo>
                  <a:lnTo>
                    <a:pt x="118254" y="203558"/>
                  </a:lnTo>
                  <a:lnTo>
                    <a:pt x="105710" y="204688"/>
                  </a:lnTo>
                  <a:lnTo>
                    <a:pt x="92235" y="204476"/>
                  </a:lnTo>
                  <a:lnTo>
                    <a:pt x="78333" y="203266"/>
                  </a:lnTo>
                  <a:lnTo>
                    <a:pt x="64489" y="201301"/>
                  </a:lnTo>
                  <a:lnTo>
                    <a:pt x="49686" y="198428"/>
                  </a:lnTo>
                  <a:lnTo>
                    <a:pt x="30397" y="193285"/>
                  </a:lnTo>
                  <a:lnTo>
                    <a:pt x="590" y="183592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06659" y="1857200"/>
              <a:ext cx="184499" cy="186974"/>
            </a:xfrm>
            <a:custGeom>
              <a:avLst/>
              <a:gdLst/>
              <a:ahLst/>
              <a:cxnLst/>
              <a:rect l="0" t="0" r="0" b="0"/>
              <a:pathLst>
                <a:path w="184499" h="186974">
                  <a:moveTo>
                    <a:pt x="110798" y="81688"/>
                  </a:moveTo>
                  <a:lnTo>
                    <a:pt x="110731" y="70020"/>
                  </a:lnTo>
                  <a:lnTo>
                    <a:pt x="110091" y="59531"/>
                  </a:lnTo>
                  <a:lnTo>
                    <a:pt x="108785" y="49234"/>
                  </a:lnTo>
                  <a:lnTo>
                    <a:pt x="106580" y="39105"/>
                  </a:lnTo>
                  <a:lnTo>
                    <a:pt x="102967" y="29410"/>
                  </a:lnTo>
                  <a:lnTo>
                    <a:pt x="97794" y="20288"/>
                  </a:lnTo>
                  <a:lnTo>
                    <a:pt x="91219" y="12203"/>
                  </a:lnTo>
                  <a:lnTo>
                    <a:pt x="83519" y="5987"/>
                  </a:lnTo>
                  <a:lnTo>
                    <a:pt x="74971" y="1927"/>
                  </a:lnTo>
                  <a:lnTo>
                    <a:pt x="65811" y="0"/>
                  </a:lnTo>
                  <a:lnTo>
                    <a:pt x="56218" y="137"/>
                  </a:lnTo>
                  <a:lnTo>
                    <a:pt x="46333" y="2088"/>
                  </a:lnTo>
                  <a:lnTo>
                    <a:pt x="36579" y="5819"/>
                  </a:lnTo>
                  <a:lnTo>
                    <a:pt x="27636" y="11588"/>
                  </a:lnTo>
                  <a:lnTo>
                    <a:pt x="19812" y="19355"/>
                  </a:lnTo>
                  <a:lnTo>
                    <a:pt x="13238" y="28821"/>
                  </a:lnTo>
                  <a:lnTo>
                    <a:pt x="8038" y="39616"/>
                  </a:lnTo>
                  <a:lnTo>
                    <a:pt x="4137" y="51395"/>
                  </a:lnTo>
                  <a:lnTo>
                    <a:pt x="1482" y="63879"/>
                  </a:lnTo>
                  <a:lnTo>
                    <a:pt x="134" y="76857"/>
                  </a:lnTo>
                  <a:lnTo>
                    <a:pt x="0" y="90172"/>
                  </a:lnTo>
                  <a:lnTo>
                    <a:pt x="873" y="103553"/>
                  </a:lnTo>
                  <a:lnTo>
                    <a:pt x="2522" y="116617"/>
                  </a:lnTo>
                  <a:lnTo>
                    <a:pt x="4753" y="129165"/>
                  </a:lnTo>
                  <a:lnTo>
                    <a:pt x="7893" y="140540"/>
                  </a:lnTo>
                  <a:lnTo>
                    <a:pt x="12744" y="149590"/>
                  </a:lnTo>
                  <a:lnTo>
                    <a:pt x="19595" y="155884"/>
                  </a:lnTo>
                  <a:lnTo>
                    <a:pt x="27960" y="159313"/>
                  </a:lnTo>
                  <a:lnTo>
                    <a:pt x="36877" y="159734"/>
                  </a:lnTo>
                  <a:lnTo>
                    <a:pt x="45720" y="157384"/>
                  </a:lnTo>
                  <a:lnTo>
                    <a:pt x="54077" y="152588"/>
                  </a:lnTo>
                  <a:lnTo>
                    <a:pt x="61603" y="145574"/>
                  </a:lnTo>
                  <a:lnTo>
                    <a:pt x="68213" y="136684"/>
                  </a:lnTo>
                  <a:lnTo>
                    <a:pt x="74005" y="126483"/>
                  </a:lnTo>
                  <a:lnTo>
                    <a:pt x="79144" y="115653"/>
                  </a:lnTo>
                  <a:lnTo>
                    <a:pt x="83794" y="104634"/>
                  </a:lnTo>
                  <a:lnTo>
                    <a:pt x="88090" y="93627"/>
                  </a:lnTo>
                  <a:lnTo>
                    <a:pt x="92137" y="82703"/>
                  </a:lnTo>
                  <a:lnTo>
                    <a:pt x="96018" y="71943"/>
                  </a:lnTo>
                  <a:lnTo>
                    <a:pt x="99977" y="63810"/>
                  </a:lnTo>
                  <a:lnTo>
                    <a:pt x="103710" y="61580"/>
                  </a:lnTo>
                  <a:lnTo>
                    <a:pt x="106375" y="64602"/>
                  </a:lnTo>
                  <a:lnTo>
                    <a:pt x="108068" y="71344"/>
                  </a:lnTo>
                  <a:lnTo>
                    <a:pt x="109444" y="80572"/>
                  </a:lnTo>
                  <a:lnTo>
                    <a:pt x="111371" y="91436"/>
                  </a:lnTo>
                  <a:lnTo>
                    <a:pt x="114272" y="103367"/>
                  </a:lnTo>
                  <a:lnTo>
                    <a:pt x="118341" y="115670"/>
                  </a:lnTo>
                  <a:lnTo>
                    <a:pt x="123737" y="127490"/>
                  </a:lnTo>
                  <a:lnTo>
                    <a:pt x="130398" y="138405"/>
                  </a:lnTo>
                  <a:lnTo>
                    <a:pt x="138041" y="148272"/>
                  </a:lnTo>
                  <a:lnTo>
                    <a:pt x="147229" y="158104"/>
                  </a:lnTo>
                  <a:lnTo>
                    <a:pt x="161005" y="169877"/>
                  </a:lnTo>
                  <a:lnTo>
                    <a:pt x="184498" y="186973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01685" y="1829000"/>
              <a:ext cx="189295" cy="223843"/>
            </a:xfrm>
            <a:custGeom>
              <a:avLst/>
              <a:gdLst/>
              <a:ahLst/>
              <a:cxnLst/>
              <a:rect l="0" t="0" r="0" b="0"/>
              <a:pathLst>
                <a:path w="189295" h="223843">
                  <a:moveTo>
                    <a:pt x="147399" y="4603"/>
                  </a:moveTo>
                  <a:lnTo>
                    <a:pt x="138464" y="1803"/>
                  </a:lnTo>
                  <a:lnTo>
                    <a:pt x="128837" y="302"/>
                  </a:lnTo>
                  <a:lnTo>
                    <a:pt x="117549" y="0"/>
                  </a:lnTo>
                  <a:lnTo>
                    <a:pt x="104882" y="852"/>
                  </a:lnTo>
                  <a:lnTo>
                    <a:pt x="91402" y="2968"/>
                  </a:lnTo>
                  <a:lnTo>
                    <a:pt x="77539" y="6290"/>
                  </a:lnTo>
                  <a:lnTo>
                    <a:pt x="63850" y="10625"/>
                  </a:lnTo>
                  <a:lnTo>
                    <a:pt x="51054" y="15744"/>
                  </a:lnTo>
                  <a:lnTo>
                    <a:pt x="39464" y="21452"/>
                  </a:lnTo>
                  <a:lnTo>
                    <a:pt x="29195" y="27909"/>
                  </a:lnTo>
                  <a:lnTo>
                    <a:pt x="20354" y="35606"/>
                  </a:lnTo>
                  <a:lnTo>
                    <a:pt x="12863" y="44703"/>
                  </a:lnTo>
                  <a:lnTo>
                    <a:pt x="6982" y="54745"/>
                  </a:lnTo>
                  <a:lnTo>
                    <a:pt x="3378" y="64871"/>
                  </a:lnTo>
                  <a:lnTo>
                    <a:pt x="2222" y="74559"/>
                  </a:lnTo>
                  <a:lnTo>
                    <a:pt x="3563" y="83333"/>
                  </a:lnTo>
                  <a:lnTo>
                    <a:pt x="7579" y="90614"/>
                  </a:lnTo>
                  <a:lnTo>
                    <a:pt x="14091" y="96240"/>
                  </a:lnTo>
                  <a:lnTo>
                    <a:pt x="22513" y="100220"/>
                  </a:lnTo>
                  <a:lnTo>
                    <a:pt x="32059" y="102539"/>
                  </a:lnTo>
                  <a:lnTo>
                    <a:pt x="42175" y="103364"/>
                  </a:lnTo>
                  <a:lnTo>
                    <a:pt x="52555" y="102973"/>
                  </a:lnTo>
                  <a:lnTo>
                    <a:pt x="63049" y="101656"/>
                  </a:lnTo>
                  <a:lnTo>
                    <a:pt x="73592" y="99675"/>
                  </a:lnTo>
                  <a:lnTo>
                    <a:pt x="84315" y="97552"/>
                  </a:lnTo>
                  <a:lnTo>
                    <a:pt x="95514" y="96046"/>
                  </a:lnTo>
                  <a:lnTo>
                    <a:pt x="107310" y="95522"/>
                  </a:lnTo>
                  <a:lnTo>
                    <a:pt x="119506" y="95986"/>
                  </a:lnTo>
                  <a:lnTo>
                    <a:pt x="131693" y="97286"/>
                  </a:lnTo>
                  <a:lnTo>
                    <a:pt x="143623" y="99243"/>
                  </a:lnTo>
                  <a:lnTo>
                    <a:pt x="154904" y="102013"/>
                  </a:lnTo>
                  <a:lnTo>
                    <a:pt x="164947" y="106074"/>
                  </a:lnTo>
                  <a:lnTo>
                    <a:pt x="173541" y="111582"/>
                  </a:lnTo>
                  <a:lnTo>
                    <a:pt x="180479" y="118399"/>
                  </a:lnTo>
                  <a:lnTo>
                    <a:pt x="185399" y="126270"/>
                  </a:lnTo>
                  <a:lnTo>
                    <a:pt x="188296" y="134932"/>
                  </a:lnTo>
                  <a:lnTo>
                    <a:pt x="189294" y="144001"/>
                  </a:lnTo>
                  <a:lnTo>
                    <a:pt x="188460" y="153001"/>
                  </a:lnTo>
                  <a:lnTo>
                    <a:pt x="186010" y="161679"/>
                  </a:lnTo>
                  <a:lnTo>
                    <a:pt x="182097" y="169978"/>
                  </a:lnTo>
                  <a:lnTo>
                    <a:pt x="176730" y="177938"/>
                  </a:lnTo>
                  <a:lnTo>
                    <a:pt x="170049" y="185623"/>
                  </a:lnTo>
                  <a:lnTo>
                    <a:pt x="162293" y="192938"/>
                  </a:lnTo>
                  <a:lnTo>
                    <a:pt x="153717" y="199632"/>
                  </a:lnTo>
                  <a:lnTo>
                    <a:pt x="144537" y="205614"/>
                  </a:lnTo>
                  <a:lnTo>
                    <a:pt x="134763" y="210784"/>
                  </a:lnTo>
                  <a:lnTo>
                    <a:pt x="124218" y="214960"/>
                  </a:lnTo>
                  <a:lnTo>
                    <a:pt x="112863" y="218138"/>
                  </a:lnTo>
                  <a:lnTo>
                    <a:pt x="100796" y="220458"/>
                  </a:lnTo>
                  <a:lnTo>
                    <a:pt x="88165" y="222107"/>
                  </a:lnTo>
                  <a:lnTo>
                    <a:pt x="75119" y="223252"/>
                  </a:lnTo>
                  <a:lnTo>
                    <a:pt x="61999" y="223842"/>
                  </a:lnTo>
                  <a:lnTo>
                    <a:pt x="47834" y="223567"/>
                  </a:lnTo>
                  <a:lnTo>
                    <a:pt x="29146" y="221288"/>
                  </a:lnTo>
                  <a:lnTo>
                    <a:pt x="0" y="215173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561252" y="1538805"/>
            <a:ext cx="936934" cy="779110"/>
            <a:chOff x="2561252" y="1538805"/>
            <a:chExt cx="936934" cy="779110"/>
          </a:xfrm>
        </p:grpSpPr>
        <p:sp>
          <p:nvSpPr>
            <p:cNvPr id="24" name="Freeform 23"/>
            <p:cNvSpPr/>
            <p:nvPr/>
          </p:nvSpPr>
          <p:spPr>
            <a:xfrm>
              <a:off x="2561252" y="1538805"/>
              <a:ext cx="193201" cy="631711"/>
            </a:xfrm>
            <a:custGeom>
              <a:avLst/>
              <a:gdLst/>
              <a:ahLst/>
              <a:cxnLst/>
              <a:rect l="0" t="0" r="0" b="0"/>
              <a:pathLst>
                <a:path w="193201" h="631711">
                  <a:moveTo>
                    <a:pt x="130029" y="0"/>
                  </a:moveTo>
                  <a:lnTo>
                    <a:pt x="124229" y="5935"/>
                  </a:lnTo>
                  <a:lnTo>
                    <a:pt x="119304" y="12139"/>
                  </a:lnTo>
                  <a:lnTo>
                    <a:pt x="114797" y="19235"/>
                  </a:lnTo>
                  <a:lnTo>
                    <a:pt x="110403" y="27176"/>
                  </a:lnTo>
                  <a:lnTo>
                    <a:pt x="105741" y="35822"/>
                  </a:lnTo>
                  <a:lnTo>
                    <a:pt x="100627" y="45016"/>
                  </a:lnTo>
                  <a:lnTo>
                    <a:pt x="95049" y="54616"/>
                  </a:lnTo>
                  <a:lnTo>
                    <a:pt x="89077" y="64506"/>
                  </a:lnTo>
                  <a:lnTo>
                    <a:pt x="82799" y="74603"/>
                  </a:lnTo>
                  <a:lnTo>
                    <a:pt x="76295" y="85010"/>
                  </a:lnTo>
                  <a:lnTo>
                    <a:pt x="69629" y="95987"/>
                  </a:lnTo>
                  <a:lnTo>
                    <a:pt x="62856" y="107635"/>
                  </a:lnTo>
                  <a:lnTo>
                    <a:pt x="56173" y="119899"/>
                  </a:lnTo>
                  <a:lnTo>
                    <a:pt x="49913" y="132665"/>
                  </a:lnTo>
                  <a:lnTo>
                    <a:pt x="44216" y="145813"/>
                  </a:lnTo>
                  <a:lnTo>
                    <a:pt x="38899" y="159406"/>
                  </a:lnTo>
                  <a:lnTo>
                    <a:pt x="33562" y="173669"/>
                  </a:lnTo>
                  <a:lnTo>
                    <a:pt x="27977" y="188673"/>
                  </a:lnTo>
                  <a:lnTo>
                    <a:pt x="22411" y="204342"/>
                  </a:lnTo>
                  <a:lnTo>
                    <a:pt x="17507" y="220546"/>
                  </a:lnTo>
                  <a:lnTo>
                    <a:pt x="13575" y="237152"/>
                  </a:lnTo>
                  <a:lnTo>
                    <a:pt x="10443" y="254050"/>
                  </a:lnTo>
                  <a:lnTo>
                    <a:pt x="7651" y="271153"/>
                  </a:lnTo>
                  <a:lnTo>
                    <a:pt x="4893" y="288398"/>
                  </a:lnTo>
                  <a:lnTo>
                    <a:pt x="2362" y="305742"/>
                  </a:lnTo>
                  <a:lnTo>
                    <a:pt x="641" y="323153"/>
                  </a:lnTo>
                  <a:lnTo>
                    <a:pt x="0" y="340608"/>
                  </a:lnTo>
                  <a:lnTo>
                    <a:pt x="400" y="358094"/>
                  </a:lnTo>
                  <a:lnTo>
                    <a:pt x="1665" y="375600"/>
                  </a:lnTo>
                  <a:lnTo>
                    <a:pt x="3592" y="393115"/>
                  </a:lnTo>
                  <a:lnTo>
                    <a:pt x="6004" y="410471"/>
                  </a:lnTo>
                  <a:lnTo>
                    <a:pt x="8762" y="427358"/>
                  </a:lnTo>
                  <a:lnTo>
                    <a:pt x="11769" y="443644"/>
                  </a:lnTo>
                  <a:lnTo>
                    <a:pt x="15278" y="459361"/>
                  </a:lnTo>
                  <a:lnTo>
                    <a:pt x="19850" y="474608"/>
                  </a:lnTo>
                  <a:lnTo>
                    <a:pt x="25705" y="489492"/>
                  </a:lnTo>
                  <a:lnTo>
                    <a:pt x="32588" y="503947"/>
                  </a:lnTo>
                  <a:lnTo>
                    <a:pt x="39971" y="517741"/>
                  </a:lnTo>
                  <a:lnTo>
                    <a:pt x="47497" y="530796"/>
                  </a:lnTo>
                  <a:lnTo>
                    <a:pt x="55159" y="543021"/>
                  </a:lnTo>
                  <a:lnTo>
                    <a:pt x="63208" y="554239"/>
                  </a:lnTo>
                  <a:lnTo>
                    <a:pt x="71769" y="564452"/>
                  </a:lnTo>
                  <a:lnTo>
                    <a:pt x="80823" y="573803"/>
                  </a:lnTo>
                  <a:lnTo>
                    <a:pt x="90286" y="582477"/>
                  </a:lnTo>
                  <a:lnTo>
                    <a:pt x="100064" y="590646"/>
                  </a:lnTo>
                  <a:lnTo>
                    <a:pt x="110072" y="598287"/>
                  </a:lnTo>
                  <a:lnTo>
                    <a:pt x="120243" y="605199"/>
                  </a:lnTo>
                  <a:lnTo>
                    <a:pt x="130524" y="611327"/>
                  </a:lnTo>
                  <a:lnTo>
                    <a:pt x="140810" y="616612"/>
                  </a:lnTo>
                  <a:lnTo>
                    <a:pt x="152159" y="621429"/>
                  </a:lnTo>
                  <a:lnTo>
                    <a:pt x="167803" y="626201"/>
                  </a:lnTo>
                  <a:lnTo>
                    <a:pt x="193200" y="63171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43923" y="1623384"/>
              <a:ext cx="221100" cy="462904"/>
            </a:xfrm>
            <a:custGeom>
              <a:avLst/>
              <a:gdLst/>
              <a:ahLst/>
              <a:cxnLst/>
              <a:rect l="0" t="0" r="0" b="0"/>
              <a:pathLst>
                <a:path w="221100" h="462904">
                  <a:moveTo>
                    <a:pt x="0" y="462903"/>
                  </a:moveTo>
                  <a:lnTo>
                    <a:pt x="67" y="451235"/>
                  </a:lnTo>
                  <a:lnTo>
                    <a:pt x="708" y="440746"/>
                  </a:lnTo>
                  <a:lnTo>
                    <a:pt x="2000" y="430435"/>
                  </a:lnTo>
                  <a:lnTo>
                    <a:pt x="3687" y="419788"/>
                  </a:lnTo>
                  <a:lnTo>
                    <a:pt x="5355" y="408148"/>
                  </a:lnTo>
                  <a:lnTo>
                    <a:pt x="6773" y="395257"/>
                  </a:lnTo>
                  <a:lnTo>
                    <a:pt x="8044" y="381350"/>
                  </a:lnTo>
                  <a:lnTo>
                    <a:pt x="9502" y="366948"/>
                  </a:lnTo>
                  <a:lnTo>
                    <a:pt x="11330" y="352404"/>
                  </a:lnTo>
                  <a:lnTo>
                    <a:pt x="13389" y="337725"/>
                  </a:lnTo>
                  <a:lnTo>
                    <a:pt x="15317" y="322659"/>
                  </a:lnTo>
                  <a:lnTo>
                    <a:pt x="16915" y="307084"/>
                  </a:lnTo>
                  <a:lnTo>
                    <a:pt x="18311" y="291185"/>
                  </a:lnTo>
                  <a:lnTo>
                    <a:pt x="19855" y="275352"/>
                  </a:lnTo>
                  <a:lnTo>
                    <a:pt x="21740" y="259805"/>
                  </a:lnTo>
                  <a:lnTo>
                    <a:pt x="23838" y="244431"/>
                  </a:lnTo>
                  <a:lnTo>
                    <a:pt x="25792" y="228889"/>
                  </a:lnTo>
                  <a:lnTo>
                    <a:pt x="27409" y="212987"/>
                  </a:lnTo>
                  <a:lnTo>
                    <a:pt x="28816" y="196697"/>
                  </a:lnTo>
                  <a:lnTo>
                    <a:pt x="30368" y="180068"/>
                  </a:lnTo>
                  <a:lnTo>
                    <a:pt x="32259" y="163178"/>
                  </a:lnTo>
                  <a:lnTo>
                    <a:pt x="34359" y="146258"/>
                  </a:lnTo>
                  <a:lnTo>
                    <a:pt x="36316" y="129672"/>
                  </a:lnTo>
                  <a:lnTo>
                    <a:pt x="37934" y="113591"/>
                  </a:lnTo>
                  <a:lnTo>
                    <a:pt x="39342" y="98014"/>
                  </a:lnTo>
                  <a:lnTo>
                    <a:pt x="40895" y="82861"/>
                  </a:lnTo>
                  <a:lnTo>
                    <a:pt x="42791" y="68039"/>
                  </a:lnTo>
                  <a:lnTo>
                    <a:pt x="45065" y="53627"/>
                  </a:lnTo>
                  <a:lnTo>
                    <a:pt x="47670" y="39862"/>
                  </a:lnTo>
                  <a:lnTo>
                    <a:pt x="50546" y="26844"/>
                  </a:lnTo>
                  <a:lnTo>
                    <a:pt x="53952" y="15323"/>
                  </a:lnTo>
                  <a:lnTo>
                    <a:pt x="58450" y="6706"/>
                  </a:lnTo>
                  <a:lnTo>
                    <a:pt x="64246" y="1526"/>
                  </a:lnTo>
                  <a:lnTo>
                    <a:pt x="70918" y="0"/>
                  </a:lnTo>
                  <a:lnTo>
                    <a:pt x="77628" y="2459"/>
                  </a:lnTo>
                  <a:lnTo>
                    <a:pt x="83878" y="8666"/>
                  </a:lnTo>
                  <a:lnTo>
                    <a:pt x="89530" y="17831"/>
                  </a:lnTo>
                  <a:lnTo>
                    <a:pt x="94626" y="28931"/>
                  </a:lnTo>
                  <a:lnTo>
                    <a:pt x="99276" y="41196"/>
                  </a:lnTo>
                  <a:lnTo>
                    <a:pt x="103755" y="54152"/>
                  </a:lnTo>
                  <a:lnTo>
                    <a:pt x="108464" y="67520"/>
                  </a:lnTo>
                  <a:lnTo>
                    <a:pt x="113598" y="81136"/>
                  </a:lnTo>
                  <a:lnTo>
                    <a:pt x="119016" y="94906"/>
                  </a:lnTo>
                  <a:lnTo>
                    <a:pt x="124347" y="108771"/>
                  </a:lnTo>
                  <a:lnTo>
                    <a:pt x="129375" y="122702"/>
                  </a:lnTo>
                  <a:lnTo>
                    <a:pt x="134055" y="136839"/>
                  </a:lnTo>
                  <a:lnTo>
                    <a:pt x="138425" y="151478"/>
                  </a:lnTo>
                  <a:lnTo>
                    <a:pt x="142548" y="166728"/>
                  </a:lnTo>
                  <a:lnTo>
                    <a:pt x="146486" y="182225"/>
                  </a:lnTo>
                  <a:lnTo>
                    <a:pt x="150290" y="197249"/>
                  </a:lnTo>
                  <a:lnTo>
                    <a:pt x="154001" y="211432"/>
                  </a:lnTo>
                  <a:lnTo>
                    <a:pt x="157648" y="224904"/>
                  </a:lnTo>
                  <a:lnTo>
                    <a:pt x="161249" y="238097"/>
                  </a:lnTo>
                  <a:lnTo>
                    <a:pt x="164826" y="251308"/>
                  </a:lnTo>
                  <a:lnTo>
                    <a:pt x="168550" y="264656"/>
                  </a:lnTo>
                  <a:lnTo>
                    <a:pt x="172735" y="278165"/>
                  </a:lnTo>
                  <a:lnTo>
                    <a:pt x="177512" y="291815"/>
                  </a:lnTo>
                  <a:lnTo>
                    <a:pt x="182687" y="305577"/>
                  </a:lnTo>
                  <a:lnTo>
                    <a:pt x="187853" y="319423"/>
                  </a:lnTo>
                  <a:lnTo>
                    <a:pt x="192771" y="333324"/>
                  </a:lnTo>
                  <a:lnTo>
                    <a:pt x="197377" y="347099"/>
                  </a:lnTo>
                  <a:lnTo>
                    <a:pt x="201697" y="360427"/>
                  </a:lnTo>
                  <a:lnTo>
                    <a:pt x="205782" y="373175"/>
                  </a:lnTo>
                  <a:lnTo>
                    <a:pt x="209524" y="385533"/>
                  </a:lnTo>
                  <a:lnTo>
                    <a:pt x="212666" y="397904"/>
                  </a:lnTo>
                  <a:lnTo>
                    <a:pt x="215114" y="410509"/>
                  </a:lnTo>
                  <a:lnTo>
                    <a:pt x="216931" y="422800"/>
                  </a:lnTo>
                  <a:lnTo>
                    <a:pt x="218432" y="434765"/>
                  </a:lnTo>
                  <a:lnTo>
                    <a:pt x="219746" y="447458"/>
                  </a:lnTo>
                  <a:lnTo>
                    <a:pt x="221099" y="462903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96566" y="1959945"/>
              <a:ext cx="126343" cy="4694"/>
            </a:xfrm>
            <a:custGeom>
              <a:avLst/>
              <a:gdLst/>
              <a:ahLst/>
              <a:cxnLst/>
              <a:rect l="0" t="0" r="0" b="0"/>
              <a:pathLst>
                <a:path w="126343" h="4694">
                  <a:moveTo>
                    <a:pt x="126342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83" y="1995"/>
                  </a:lnTo>
                  <a:lnTo>
                    <a:pt x="83582" y="3509"/>
                  </a:lnTo>
                  <a:lnTo>
                    <a:pt x="73238" y="4529"/>
                  </a:lnTo>
                  <a:lnTo>
                    <a:pt x="62853" y="4693"/>
                  </a:lnTo>
                  <a:lnTo>
                    <a:pt x="52504" y="4133"/>
                  </a:lnTo>
                  <a:lnTo>
                    <a:pt x="41108" y="3237"/>
                  </a:lnTo>
                  <a:lnTo>
                    <a:pt x="25427" y="19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12421" y="1717790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56"/>
                  </a:lnTo>
                  <a:lnTo>
                    <a:pt x="177" y="53818"/>
                  </a:lnTo>
                  <a:lnTo>
                    <a:pt x="826" y="69166"/>
                  </a:lnTo>
                  <a:lnTo>
                    <a:pt x="2079" y="83805"/>
                  </a:lnTo>
                  <a:lnTo>
                    <a:pt x="3904" y="97873"/>
                  </a:lnTo>
                  <a:lnTo>
                    <a:pt x="6201" y="112059"/>
                  </a:lnTo>
                  <a:lnTo>
                    <a:pt x="8853" y="126784"/>
                  </a:lnTo>
                  <a:lnTo>
                    <a:pt x="11598" y="142147"/>
                  </a:lnTo>
                  <a:lnTo>
                    <a:pt x="14054" y="158085"/>
                  </a:lnTo>
                  <a:lnTo>
                    <a:pt x="16039" y="174480"/>
                  </a:lnTo>
                  <a:lnTo>
                    <a:pt x="17710" y="191051"/>
                  </a:lnTo>
                  <a:lnTo>
                    <a:pt x="19446" y="207396"/>
                  </a:lnTo>
                  <a:lnTo>
                    <a:pt x="21464" y="223312"/>
                  </a:lnTo>
                  <a:lnTo>
                    <a:pt x="23651" y="238777"/>
                  </a:lnTo>
                  <a:lnTo>
                    <a:pt x="25667" y="253855"/>
                  </a:lnTo>
                  <a:lnTo>
                    <a:pt x="27319" y="268629"/>
                  </a:lnTo>
                  <a:lnTo>
                    <a:pt x="28582" y="283180"/>
                  </a:lnTo>
                  <a:lnTo>
                    <a:pt x="29504" y="297571"/>
                  </a:lnTo>
                  <a:lnTo>
                    <a:pt x="30159" y="311831"/>
                  </a:lnTo>
                  <a:lnTo>
                    <a:pt x="30616" y="325389"/>
                  </a:lnTo>
                  <a:lnTo>
                    <a:pt x="30980" y="338417"/>
                  </a:lnTo>
                  <a:lnTo>
                    <a:pt x="31285" y="352058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96607" y="1636079"/>
              <a:ext cx="410613" cy="483297"/>
            </a:xfrm>
            <a:custGeom>
              <a:avLst/>
              <a:gdLst/>
              <a:ahLst/>
              <a:cxnLst/>
              <a:rect l="0" t="0" r="0" b="0"/>
              <a:pathLst>
                <a:path w="410613" h="483297">
                  <a:moveTo>
                    <a:pt x="0" y="71182"/>
                  </a:moveTo>
                  <a:lnTo>
                    <a:pt x="3001" y="62448"/>
                  </a:lnTo>
                  <a:lnTo>
                    <a:pt x="6424" y="54741"/>
                  </a:lnTo>
                  <a:lnTo>
                    <a:pt x="10620" y="47339"/>
                  </a:lnTo>
                  <a:lnTo>
                    <a:pt x="15520" y="40078"/>
                  </a:lnTo>
                  <a:lnTo>
                    <a:pt x="21001" y="32900"/>
                  </a:lnTo>
                  <a:lnTo>
                    <a:pt x="26941" y="25783"/>
                  </a:lnTo>
                  <a:lnTo>
                    <a:pt x="33548" y="19038"/>
                  </a:lnTo>
                  <a:lnTo>
                    <a:pt x="41343" y="13268"/>
                  </a:lnTo>
                  <a:lnTo>
                    <a:pt x="50514" y="8724"/>
                  </a:lnTo>
                  <a:lnTo>
                    <a:pt x="60943" y="5334"/>
                  </a:lnTo>
                  <a:lnTo>
                    <a:pt x="72393" y="2894"/>
                  </a:lnTo>
                  <a:lnTo>
                    <a:pt x="84620" y="1182"/>
                  </a:lnTo>
                  <a:lnTo>
                    <a:pt x="97576" y="166"/>
                  </a:lnTo>
                  <a:lnTo>
                    <a:pt x="111403" y="0"/>
                  </a:lnTo>
                  <a:lnTo>
                    <a:pt x="126101" y="705"/>
                  </a:lnTo>
                  <a:lnTo>
                    <a:pt x="141225" y="2329"/>
                  </a:lnTo>
                  <a:lnTo>
                    <a:pt x="155997" y="5021"/>
                  </a:lnTo>
                  <a:lnTo>
                    <a:pt x="170006" y="8761"/>
                  </a:lnTo>
                  <a:lnTo>
                    <a:pt x="183192" y="13391"/>
                  </a:lnTo>
                  <a:lnTo>
                    <a:pt x="195662" y="18716"/>
                  </a:lnTo>
                  <a:lnTo>
                    <a:pt x="207564" y="24560"/>
                  </a:lnTo>
                  <a:lnTo>
                    <a:pt x="218880" y="30941"/>
                  </a:lnTo>
                  <a:lnTo>
                    <a:pt x="229421" y="38055"/>
                  </a:lnTo>
                  <a:lnTo>
                    <a:pt x="239142" y="45957"/>
                  </a:lnTo>
                  <a:lnTo>
                    <a:pt x="247977" y="54721"/>
                  </a:lnTo>
                  <a:lnTo>
                    <a:pt x="255767" y="64515"/>
                  </a:lnTo>
                  <a:lnTo>
                    <a:pt x="262520" y="75334"/>
                  </a:lnTo>
                  <a:lnTo>
                    <a:pt x="268225" y="87193"/>
                  </a:lnTo>
                  <a:lnTo>
                    <a:pt x="272767" y="100210"/>
                  </a:lnTo>
                  <a:lnTo>
                    <a:pt x="276189" y="114334"/>
                  </a:lnTo>
                  <a:lnTo>
                    <a:pt x="278505" y="129224"/>
                  </a:lnTo>
                  <a:lnTo>
                    <a:pt x="279619" y="144365"/>
                  </a:lnTo>
                  <a:lnTo>
                    <a:pt x="279591" y="159431"/>
                  </a:lnTo>
                  <a:lnTo>
                    <a:pt x="278608" y="174140"/>
                  </a:lnTo>
                  <a:lnTo>
                    <a:pt x="276885" y="188170"/>
                  </a:lnTo>
                  <a:lnTo>
                    <a:pt x="274609" y="201415"/>
                  </a:lnTo>
                  <a:lnTo>
                    <a:pt x="271607" y="213784"/>
                  </a:lnTo>
                  <a:lnTo>
                    <a:pt x="267382" y="225107"/>
                  </a:lnTo>
                  <a:lnTo>
                    <a:pt x="261764" y="235393"/>
                  </a:lnTo>
                  <a:lnTo>
                    <a:pt x="255042" y="244794"/>
                  </a:lnTo>
                  <a:lnTo>
                    <a:pt x="247766" y="253504"/>
                  </a:lnTo>
                  <a:lnTo>
                    <a:pt x="240308" y="261691"/>
                  </a:lnTo>
                  <a:lnTo>
                    <a:pt x="232522" y="269175"/>
                  </a:lnTo>
                  <a:lnTo>
                    <a:pt x="223857" y="275450"/>
                  </a:lnTo>
                  <a:lnTo>
                    <a:pt x="214079" y="280323"/>
                  </a:lnTo>
                  <a:lnTo>
                    <a:pt x="203732" y="283426"/>
                  </a:lnTo>
                  <a:lnTo>
                    <a:pt x="193927" y="284077"/>
                  </a:lnTo>
                  <a:lnTo>
                    <a:pt x="185308" y="282192"/>
                  </a:lnTo>
                  <a:lnTo>
                    <a:pt x="179639" y="280004"/>
                  </a:lnTo>
                  <a:lnTo>
                    <a:pt x="178521" y="280362"/>
                  </a:lnTo>
                  <a:lnTo>
                    <a:pt x="180557" y="283007"/>
                  </a:lnTo>
                  <a:lnTo>
                    <a:pt x="184487" y="287523"/>
                  </a:lnTo>
                  <a:lnTo>
                    <a:pt x="189561" y="293985"/>
                  </a:lnTo>
                  <a:lnTo>
                    <a:pt x="195340" y="302294"/>
                  </a:lnTo>
                  <a:lnTo>
                    <a:pt x="201560" y="311996"/>
                  </a:lnTo>
                  <a:lnTo>
                    <a:pt x="208059" y="322435"/>
                  </a:lnTo>
                  <a:lnTo>
                    <a:pt x="214739" y="333166"/>
                  </a:lnTo>
                  <a:lnTo>
                    <a:pt x="221535" y="343967"/>
                  </a:lnTo>
                  <a:lnTo>
                    <a:pt x="228407" y="354746"/>
                  </a:lnTo>
                  <a:lnTo>
                    <a:pt x="235329" y="365472"/>
                  </a:lnTo>
                  <a:lnTo>
                    <a:pt x="242284" y="375979"/>
                  </a:lnTo>
                  <a:lnTo>
                    <a:pt x="249260" y="385968"/>
                  </a:lnTo>
                  <a:lnTo>
                    <a:pt x="256251" y="395325"/>
                  </a:lnTo>
                  <a:lnTo>
                    <a:pt x="263250" y="404254"/>
                  </a:lnTo>
                  <a:lnTo>
                    <a:pt x="270257" y="413171"/>
                  </a:lnTo>
                  <a:lnTo>
                    <a:pt x="277268" y="422317"/>
                  </a:lnTo>
                  <a:lnTo>
                    <a:pt x="284281" y="431597"/>
                  </a:lnTo>
                  <a:lnTo>
                    <a:pt x="291296" y="440681"/>
                  </a:lnTo>
                  <a:lnTo>
                    <a:pt x="298318" y="449381"/>
                  </a:lnTo>
                  <a:lnTo>
                    <a:pt x="305508" y="457511"/>
                  </a:lnTo>
                  <a:lnTo>
                    <a:pt x="313174" y="464819"/>
                  </a:lnTo>
                  <a:lnTo>
                    <a:pt x="321450" y="471240"/>
                  </a:lnTo>
                  <a:lnTo>
                    <a:pt x="330467" y="476550"/>
                  </a:lnTo>
                  <a:lnTo>
                    <a:pt x="340431" y="480295"/>
                  </a:lnTo>
                  <a:lnTo>
                    <a:pt x="351345" y="482373"/>
                  </a:lnTo>
                  <a:lnTo>
                    <a:pt x="362661" y="483139"/>
                  </a:lnTo>
                  <a:lnTo>
                    <a:pt x="374595" y="483296"/>
                  </a:lnTo>
                  <a:lnTo>
                    <a:pt x="389308" y="482858"/>
                  </a:lnTo>
                  <a:lnTo>
                    <a:pt x="410612" y="48179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70348" y="1580919"/>
              <a:ext cx="227838" cy="736996"/>
            </a:xfrm>
            <a:custGeom>
              <a:avLst/>
              <a:gdLst/>
              <a:ahLst/>
              <a:cxnLst/>
              <a:rect l="0" t="0" r="0" b="0"/>
              <a:pathLst>
                <a:path w="227838" h="736996">
                  <a:moveTo>
                    <a:pt x="0" y="0"/>
                  </a:moveTo>
                  <a:lnTo>
                    <a:pt x="5868" y="5868"/>
                  </a:lnTo>
                  <a:lnTo>
                    <a:pt x="11433" y="11432"/>
                  </a:lnTo>
                  <a:lnTo>
                    <a:pt x="17241" y="17236"/>
                  </a:lnTo>
                  <a:lnTo>
                    <a:pt x="23667" y="23489"/>
                  </a:lnTo>
                  <a:lnTo>
                    <a:pt x="31294" y="30468"/>
                  </a:lnTo>
                  <a:lnTo>
                    <a:pt x="40323" y="38244"/>
                  </a:lnTo>
                  <a:lnTo>
                    <a:pt x="50477" y="46573"/>
                  </a:lnTo>
                  <a:lnTo>
                    <a:pt x="61205" y="55004"/>
                  </a:lnTo>
                  <a:lnTo>
                    <a:pt x="72116" y="63264"/>
                  </a:lnTo>
                  <a:lnTo>
                    <a:pt x="82864" y="71266"/>
                  </a:lnTo>
                  <a:lnTo>
                    <a:pt x="93074" y="79019"/>
                  </a:lnTo>
                  <a:lnTo>
                    <a:pt x="102606" y="86572"/>
                  </a:lnTo>
                  <a:lnTo>
                    <a:pt x="111668" y="94135"/>
                  </a:lnTo>
                  <a:lnTo>
                    <a:pt x="120679" y="102059"/>
                  </a:lnTo>
                  <a:lnTo>
                    <a:pt x="129892" y="110513"/>
                  </a:lnTo>
                  <a:lnTo>
                    <a:pt x="139219" y="119650"/>
                  </a:lnTo>
                  <a:lnTo>
                    <a:pt x="148334" y="129694"/>
                  </a:lnTo>
                  <a:lnTo>
                    <a:pt x="157060" y="140682"/>
                  </a:lnTo>
                  <a:lnTo>
                    <a:pt x="165378" y="152654"/>
                  </a:lnTo>
                  <a:lnTo>
                    <a:pt x="173344" y="165747"/>
                  </a:lnTo>
                  <a:lnTo>
                    <a:pt x="181030" y="179926"/>
                  </a:lnTo>
                  <a:lnTo>
                    <a:pt x="188343" y="195022"/>
                  </a:lnTo>
                  <a:lnTo>
                    <a:pt x="195035" y="210834"/>
                  </a:lnTo>
                  <a:lnTo>
                    <a:pt x="201020" y="227173"/>
                  </a:lnTo>
                  <a:lnTo>
                    <a:pt x="206362" y="243890"/>
                  </a:lnTo>
                  <a:lnTo>
                    <a:pt x="211185" y="260871"/>
                  </a:lnTo>
                  <a:lnTo>
                    <a:pt x="215610" y="278035"/>
                  </a:lnTo>
                  <a:lnTo>
                    <a:pt x="219583" y="295324"/>
                  </a:lnTo>
                  <a:lnTo>
                    <a:pt x="222880" y="312698"/>
                  </a:lnTo>
                  <a:lnTo>
                    <a:pt x="225427" y="330129"/>
                  </a:lnTo>
                  <a:lnTo>
                    <a:pt x="227138" y="347598"/>
                  </a:lnTo>
                  <a:lnTo>
                    <a:pt x="227837" y="365093"/>
                  </a:lnTo>
                  <a:lnTo>
                    <a:pt x="227528" y="382606"/>
                  </a:lnTo>
                  <a:lnTo>
                    <a:pt x="226354" y="400130"/>
                  </a:lnTo>
                  <a:lnTo>
                    <a:pt x="224503" y="417662"/>
                  </a:lnTo>
                  <a:lnTo>
                    <a:pt x="222145" y="435199"/>
                  </a:lnTo>
                  <a:lnTo>
                    <a:pt x="219258" y="452740"/>
                  </a:lnTo>
                  <a:lnTo>
                    <a:pt x="215643" y="470282"/>
                  </a:lnTo>
                  <a:lnTo>
                    <a:pt x="211248" y="487822"/>
                  </a:lnTo>
                  <a:lnTo>
                    <a:pt x="206161" y="505195"/>
                  </a:lnTo>
                  <a:lnTo>
                    <a:pt x="200522" y="522093"/>
                  </a:lnTo>
                  <a:lnTo>
                    <a:pt x="194468" y="538386"/>
                  </a:lnTo>
                  <a:lnTo>
                    <a:pt x="188115" y="554107"/>
                  </a:lnTo>
                  <a:lnTo>
                    <a:pt x="181551" y="569358"/>
                  </a:lnTo>
                  <a:lnTo>
                    <a:pt x="174841" y="584249"/>
                  </a:lnTo>
                  <a:lnTo>
                    <a:pt x="168031" y="598878"/>
                  </a:lnTo>
                  <a:lnTo>
                    <a:pt x="161153" y="613321"/>
                  </a:lnTo>
                  <a:lnTo>
                    <a:pt x="154228" y="627630"/>
                  </a:lnTo>
                  <a:lnTo>
                    <a:pt x="147272" y="641681"/>
                  </a:lnTo>
                  <a:lnTo>
                    <a:pt x="140295" y="655196"/>
                  </a:lnTo>
                  <a:lnTo>
                    <a:pt x="133305" y="668061"/>
                  </a:lnTo>
                  <a:lnTo>
                    <a:pt x="126304" y="680157"/>
                  </a:lnTo>
                  <a:lnTo>
                    <a:pt x="119298" y="691288"/>
                  </a:lnTo>
                  <a:lnTo>
                    <a:pt x="112297" y="701433"/>
                  </a:lnTo>
                  <a:lnTo>
                    <a:pt x="105604" y="710427"/>
                  </a:lnTo>
                  <a:lnTo>
                    <a:pt x="99159" y="718758"/>
                  </a:lnTo>
                  <a:lnTo>
                    <a:pt x="92394" y="727159"/>
                  </a:lnTo>
                  <a:lnTo>
                    <a:pt x="84228" y="736995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919520" y="1584761"/>
            <a:ext cx="1119617" cy="581298"/>
            <a:chOff x="3919520" y="1584761"/>
            <a:chExt cx="1119617" cy="581298"/>
          </a:xfrm>
        </p:grpSpPr>
        <p:sp>
          <p:nvSpPr>
            <p:cNvPr id="31" name="Freeform 30"/>
            <p:cNvSpPr/>
            <p:nvPr/>
          </p:nvSpPr>
          <p:spPr>
            <a:xfrm>
              <a:off x="4044845" y="1601976"/>
              <a:ext cx="36199" cy="547483"/>
            </a:xfrm>
            <a:custGeom>
              <a:avLst/>
              <a:gdLst/>
              <a:ahLst/>
              <a:cxnLst/>
              <a:rect l="0" t="0" r="0" b="0"/>
              <a:pathLst>
                <a:path w="36199" h="547483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61"/>
                  </a:lnTo>
                  <a:lnTo>
                    <a:pt x="506" y="35500"/>
                  </a:lnTo>
                  <a:lnTo>
                    <a:pt x="1325" y="46940"/>
                  </a:lnTo>
                  <a:lnTo>
                    <a:pt x="2142" y="60482"/>
                  </a:lnTo>
                  <a:lnTo>
                    <a:pt x="2825" y="75627"/>
                  </a:lnTo>
                  <a:lnTo>
                    <a:pt x="3352" y="91394"/>
                  </a:lnTo>
                  <a:lnTo>
                    <a:pt x="3742" y="107138"/>
                  </a:lnTo>
                  <a:lnTo>
                    <a:pt x="4190" y="122433"/>
                  </a:lnTo>
                  <a:lnTo>
                    <a:pt x="5030" y="136923"/>
                  </a:lnTo>
                  <a:lnTo>
                    <a:pt x="6415" y="150518"/>
                  </a:lnTo>
                  <a:lnTo>
                    <a:pt x="8331" y="163477"/>
                  </a:lnTo>
                  <a:lnTo>
                    <a:pt x="10688" y="176267"/>
                  </a:lnTo>
                  <a:lnTo>
                    <a:pt x="13380" y="189191"/>
                  </a:lnTo>
                  <a:lnTo>
                    <a:pt x="16154" y="202843"/>
                  </a:lnTo>
                  <a:lnTo>
                    <a:pt x="18629" y="218145"/>
                  </a:lnTo>
                  <a:lnTo>
                    <a:pt x="20627" y="235433"/>
                  </a:lnTo>
                  <a:lnTo>
                    <a:pt x="22305" y="253909"/>
                  </a:lnTo>
                  <a:lnTo>
                    <a:pt x="24047" y="272003"/>
                  </a:lnTo>
                  <a:lnTo>
                    <a:pt x="26069" y="288835"/>
                  </a:lnTo>
                  <a:lnTo>
                    <a:pt x="28259" y="304386"/>
                  </a:lnTo>
                  <a:lnTo>
                    <a:pt x="30275" y="319124"/>
                  </a:lnTo>
                  <a:lnTo>
                    <a:pt x="31929" y="333451"/>
                  </a:lnTo>
                  <a:lnTo>
                    <a:pt x="33192" y="347923"/>
                  </a:lnTo>
                  <a:lnTo>
                    <a:pt x="34115" y="363265"/>
                  </a:lnTo>
                  <a:lnTo>
                    <a:pt x="34770" y="379780"/>
                  </a:lnTo>
                  <a:lnTo>
                    <a:pt x="35227" y="397098"/>
                  </a:lnTo>
                  <a:lnTo>
                    <a:pt x="35541" y="414408"/>
                  </a:lnTo>
                  <a:lnTo>
                    <a:pt x="35755" y="431233"/>
                  </a:lnTo>
                  <a:lnTo>
                    <a:pt x="35900" y="447443"/>
                  </a:lnTo>
                  <a:lnTo>
                    <a:pt x="35998" y="463087"/>
                  </a:lnTo>
                  <a:lnTo>
                    <a:pt x="36064" y="478260"/>
                  </a:lnTo>
                  <a:lnTo>
                    <a:pt x="36109" y="492663"/>
                  </a:lnTo>
                  <a:lnTo>
                    <a:pt x="36143" y="507109"/>
                  </a:lnTo>
                  <a:lnTo>
                    <a:pt x="36171" y="523986"/>
                  </a:lnTo>
                  <a:lnTo>
                    <a:pt x="36198" y="547482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919520" y="1584761"/>
              <a:ext cx="414207" cy="581298"/>
            </a:xfrm>
            <a:custGeom>
              <a:avLst/>
              <a:gdLst/>
              <a:ahLst/>
              <a:cxnLst/>
              <a:rect l="0" t="0" r="0" b="0"/>
              <a:pathLst>
                <a:path w="414207" h="581298">
                  <a:moveTo>
                    <a:pt x="3595" y="133029"/>
                  </a:moveTo>
                  <a:lnTo>
                    <a:pt x="862" y="124227"/>
                  </a:lnTo>
                  <a:lnTo>
                    <a:pt x="0" y="115881"/>
                  </a:lnTo>
                  <a:lnTo>
                    <a:pt x="990" y="107182"/>
                  </a:lnTo>
                  <a:lnTo>
                    <a:pt x="3529" y="98061"/>
                  </a:lnTo>
                  <a:lnTo>
                    <a:pt x="7314" y="88566"/>
                  </a:lnTo>
                  <a:lnTo>
                    <a:pt x="12054" y="78778"/>
                  </a:lnTo>
                  <a:lnTo>
                    <a:pt x="17660" y="68937"/>
                  </a:lnTo>
                  <a:lnTo>
                    <a:pt x="24238" y="59412"/>
                  </a:lnTo>
                  <a:lnTo>
                    <a:pt x="31769" y="50383"/>
                  </a:lnTo>
                  <a:lnTo>
                    <a:pt x="40111" y="42017"/>
                  </a:lnTo>
                  <a:lnTo>
                    <a:pt x="49088" y="34545"/>
                  </a:lnTo>
                  <a:lnTo>
                    <a:pt x="58536" y="28000"/>
                  </a:lnTo>
                  <a:lnTo>
                    <a:pt x="68321" y="22266"/>
                  </a:lnTo>
                  <a:lnTo>
                    <a:pt x="78342" y="17171"/>
                  </a:lnTo>
                  <a:lnTo>
                    <a:pt x="88532" y="12560"/>
                  </a:lnTo>
                  <a:lnTo>
                    <a:pt x="99001" y="8461"/>
                  </a:lnTo>
                  <a:lnTo>
                    <a:pt x="110022" y="5079"/>
                  </a:lnTo>
                  <a:lnTo>
                    <a:pt x="121695" y="2475"/>
                  </a:lnTo>
                  <a:lnTo>
                    <a:pt x="133805" y="725"/>
                  </a:lnTo>
                  <a:lnTo>
                    <a:pt x="145935" y="0"/>
                  </a:lnTo>
                  <a:lnTo>
                    <a:pt x="157830" y="297"/>
                  </a:lnTo>
                  <a:lnTo>
                    <a:pt x="169258" y="1632"/>
                  </a:lnTo>
                  <a:lnTo>
                    <a:pt x="179932" y="4124"/>
                  </a:lnTo>
                  <a:lnTo>
                    <a:pt x="189776" y="7725"/>
                  </a:lnTo>
                  <a:lnTo>
                    <a:pt x="198878" y="12261"/>
                  </a:lnTo>
                  <a:lnTo>
                    <a:pt x="207385" y="17523"/>
                  </a:lnTo>
                  <a:lnTo>
                    <a:pt x="215446" y="23319"/>
                  </a:lnTo>
                  <a:lnTo>
                    <a:pt x="223184" y="29497"/>
                  </a:lnTo>
                  <a:lnTo>
                    <a:pt x="230694" y="35944"/>
                  </a:lnTo>
                  <a:lnTo>
                    <a:pt x="238043" y="42580"/>
                  </a:lnTo>
                  <a:lnTo>
                    <a:pt x="245114" y="49510"/>
                  </a:lnTo>
                  <a:lnTo>
                    <a:pt x="251637" y="57001"/>
                  </a:lnTo>
                  <a:lnTo>
                    <a:pt x="257504" y="65160"/>
                  </a:lnTo>
                  <a:lnTo>
                    <a:pt x="262766" y="74099"/>
                  </a:lnTo>
                  <a:lnTo>
                    <a:pt x="267534" y="84010"/>
                  </a:lnTo>
                  <a:lnTo>
                    <a:pt x="271928" y="94907"/>
                  </a:lnTo>
                  <a:lnTo>
                    <a:pt x="276048" y="106819"/>
                  </a:lnTo>
                  <a:lnTo>
                    <a:pt x="279977" y="119872"/>
                  </a:lnTo>
                  <a:lnTo>
                    <a:pt x="283766" y="134019"/>
                  </a:lnTo>
                  <a:lnTo>
                    <a:pt x="287295" y="148925"/>
                  </a:lnTo>
                  <a:lnTo>
                    <a:pt x="290285" y="164076"/>
                  </a:lnTo>
                  <a:lnTo>
                    <a:pt x="292629" y="179159"/>
                  </a:lnTo>
                  <a:lnTo>
                    <a:pt x="294371" y="194218"/>
                  </a:lnTo>
                  <a:lnTo>
                    <a:pt x="295623" y="209547"/>
                  </a:lnTo>
                  <a:lnTo>
                    <a:pt x="296502" y="225301"/>
                  </a:lnTo>
                  <a:lnTo>
                    <a:pt x="297111" y="241323"/>
                  </a:lnTo>
                  <a:lnTo>
                    <a:pt x="297528" y="257239"/>
                  </a:lnTo>
                  <a:lnTo>
                    <a:pt x="297802" y="272834"/>
                  </a:lnTo>
                  <a:lnTo>
                    <a:pt x="297648" y="287899"/>
                  </a:lnTo>
                  <a:lnTo>
                    <a:pt x="296480" y="302170"/>
                  </a:lnTo>
                  <a:lnTo>
                    <a:pt x="294064" y="315582"/>
                  </a:lnTo>
                  <a:lnTo>
                    <a:pt x="290644" y="328232"/>
                  </a:lnTo>
                  <a:lnTo>
                    <a:pt x="286738" y="340275"/>
                  </a:lnTo>
                  <a:lnTo>
                    <a:pt x="282696" y="351854"/>
                  </a:lnTo>
                  <a:lnTo>
                    <a:pt x="278357" y="362768"/>
                  </a:lnTo>
                  <a:lnTo>
                    <a:pt x="273159" y="372499"/>
                  </a:lnTo>
                  <a:lnTo>
                    <a:pt x="266848" y="380851"/>
                  </a:lnTo>
                  <a:lnTo>
                    <a:pt x="259474" y="387611"/>
                  </a:lnTo>
                  <a:lnTo>
                    <a:pt x="251222" y="392404"/>
                  </a:lnTo>
                  <a:lnTo>
                    <a:pt x="242305" y="395208"/>
                  </a:lnTo>
                  <a:lnTo>
                    <a:pt x="233233" y="395973"/>
                  </a:lnTo>
                  <a:lnTo>
                    <a:pt x="224762" y="394449"/>
                  </a:lnTo>
                  <a:lnTo>
                    <a:pt x="217280" y="390811"/>
                  </a:lnTo>
                  <a:lnTo>
                    <a:pt x="211586" y="388510"/>
                  </a:lnTo>
                  <a:lnTo>
                    <a:pt x="208902" y="391354"/>
                  </a:lnTo>
                  <a:lnTo>
                    <a:pt x="209268" y="397917"/>
                  </a:lnTo>
                  <a:lnTo>
                    <a:pt x="211914" y="406706"/>
                  </a:lnTo>
                  <a:lnTo>
                    <a:pt x="216086" y="416638"/>
                  </a:lnTo>
                  <a:lnTo>
                    <a:pt x="221249" y="427074"/>
                  </a:lnTo>
                  <a:lnTo>
                    <a:pt x="227053" y="437698"/>
                  </a:lnTo>
                  <a:lnTo>
                    <a:pt x="233274" y="448368"/>
                  </a:lnTo>
                  <a:lnTo>
                    <a:pt x="239767" y="459031"/>
                  </a:lnTo>
                  <a:lnTo>
                    <a:pt x="246438" y="469668"/>
                  </a:lnTo>
                  <a:lnTo>
                    <a:pt x="253226" y="480278"/>
                  </a:lnTo>
                  <a:lnTo>
                    <a:pt x="260093" y="490861"/>
                  </a:lnTo>
                  <a:lnTo>
                    <a:pt x="267010" y="501259"/>
                  </a:lnTo>
                  <a:lnTo>
                    <a:pt x="273961" y="511168"/>
                  </a:lnTo>
                  <a:lnTo>
                    <a:pt x="280936" y="520463"/>
                  </a:lnTo>
                  <a:lnTo>
                    <a:pt x="287924" y="529179"/>
                  </a:lnTo>
                  <a:lnTo>
                    <a:pt x="294923" y="537420"/>
                  </a:lnTo>
                  <a:lnTo>
                    <a:pt x="301934" y="545294"/>
                  </a:lnTo>
                  <a:lnTo>
                    <a:pt x="309116" y="552736"/>
                  </a:lnTo>
                  <a:lnTo>
                    <a:pt x="316778" y="559514"/>
                  </a:lnTo>
                  <a:lnTo>
                    <a:pt x="325051" y="565553"/>
                  </a:lnTo>
                  <a:lnTo>
                    <a:pt x="334066" y="570761"/>
                  </a:lnTo>
                  <a:lnTo>
                    <a:pt x="344028" y="574962"/>
                  </a:lnTo>
                  <a:lnTo>
                    <a:pt x="354941" y="578152"/>
                  </a:lnTo>
                  <a:lnTo>
                    <a:pt x="366258" y="580287"/>
                  </a:lnTo>
                  <a:lnTo>
                    <a:pt x="378190" y="581297"/>
                  </a:lnTo>
                  <a:lnTo>
                    <a:pt x="392903" y="580157"/>
                  </a:lnTo>
                  <a:lnTo>
                    <a:pt x="414206" y="57522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44255" y="2012588"/>
              <a:ext cx="2" cy="147400"/>
            </a:xfrm>
            <a:custGeom>
              <a:avLst/>
              <a:gdLst/>
              <a:ahLst/>
              <a:cxnLst/>
              <a:rect l="0" t="0" r="0" b="0"/>
              <a:pathLst>
                <a:path w="2" h="147400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" y="34462"/>
                  </a:lnTo>
                  <a:lnTo>
                    <a:pt x="1" y="46623"/>
                  </a:lnTo>
                  <a:lnTo>
                    <a:pt x="1" y="59283"/>
                  </a:lnTo>
                  <a:lnTo>
                    <a:pt x="1" y="72330"/>
                  </a:lnTo>
                  <a:lnTo>
                    <a:pt x="1" y="85442"/>
                  </a:lnTo>
                  <a:lnTo>
                    <a:pt x="0" y="99596"/>
                  </a:lnTo>
                  <a:lnTo>
                    <a:pt x="0" y="1182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54784" y="186518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39011" y="1938888"/>
              <a:ext cx="168457" cy="196172"/>
            </a:xfrm>
            <a:custGeom>
              <a:avLst/>
              <a:gdLst/>
              <a:ahLst/>
              <a:cxnLst/>
              <a:rect l="0" t="0" r="0" b="0"/>
              <a:pathLst>
                <a:path w="168457" h="196172">
                  <a:moveTo>
                    <a:pt x="0" y="10529"/>
                  </a:moveTo>
                  <a:lnTo>
                    <a:pt x="5801" y="19330"/>
                  </a:lnTo>
                  <a:lnTo>
                    <a:pt x="10725" y="27677"/>
                  </a:lnTo>
                  <a:lnTo>
                    <a:pt x="15233" y="36380"/>
                  </a:lnTo>
                  <a:lnTo>
                    <a:pt x="19627" y="45674"/>
                  </a:lnTo>
                  <a:lnTo>
                    <a:pt x="24288" y="55817"/>
                  </a:lnTo>
                  <a:lnTo>
                    <a:pt x="29398" y="66858"/>
                  </a:lnTo>
                  <a:lnTo>
                    <a:pt x="34804" y="78524"/>
                  </a:lnTo>
                  <a:lnTo>
                    <a:pt x="40128" y="90347"/>
                  </a:lnTo>
                  <a:lnTo>
                    <a:pt x="45157" y="102036"/>
                  </a:lnTo>
                  <a:lnTo>
                    <a:pt x="50008" y="113493"/>
                  </a:lnTo>
                  <a:lnTo>
                    <a:pt x="55024" y="124718"/>
                  </a:lnTo>
                  <a:lnTo>
                    <a:pt x="60395" y="135755"/>
                  </a:lnTo>
                  <a:lnTo>
                    <a:pt x="65985" y="146811"/>
                  </a:lnTo>
                  <a:lnTo>
                    <a:pt x="71438" y="158234"/>
                  </a:lnTo>
                  <a:lnTo>
                    <a:pt x="76557" y="170157"/>
                  </a:lnTo>
                  <a:lnTo>
                    <a:pt x="81493" y="181585"/>
                  </a:lnTo>
                  <a:lnTo>
                    <a:pt x="87425" y="190433"/>
                  </a:lnTo>
                  <a:lnTo>
                    <a:pt x="94624" y="195360"/>
                  </a:lnTo>
                  <a:lnTo>
                    <a:pt x="101396" y="196171"/>
                  </a:lnTo>
                  <a:lnTo>
                    <a:pt x="107293" y="193616"/>
                  </a:lnTo>
                  <a:lnTo>
                    <a:pt x="112449" y="188581"/>
                  </a:lnTo>
                  <a:lnTo>
                    <a:pt x="117072" y="181796"/>
                  </a:lnTo>
                  <a:lnTo>
                    <a:pt x="121324" y="173798"/>
                  </a:lnTo>
                  <a:lnTo>
                    <a:pt x="125161" y="164806"/>
                  </a:lnTo>
                  <a:lnTo>
                    <a:pt x="128356" y="154778"/>
                  </a:lnTo>
                  <a:lnTo>
                    <a:pt x="130840" y="143771"/>
                  </a:lnTo>
                  <a:lnTo>
                    <a:pt x="132846" y="132105"/>
                  </a:lnTo>
                  <a:lnTo>
                    <a:pt x="134807" y="120274"/>
                  </a:lnTo>
                  <a:lnTo>
                    <a:pt x="136979" y="108573"/>
                  </a:lnTo>
                  <a:lnTo>
                    <a:pt x="139440" y="97106"/>
                  </a:lnTo>
                  <a:lnTo>
                    <a:pt x="142171" y="85872"/>
                  </a:lnTo>
                  <a:lnTo>
                    <a:pt x="145122" y="74834"/>
                  </a:lnTo>
                  <a:lnTo>
                    <a:pt x="148240" y="63946"/>
                  </a:lnTo>
                  <a:lnTo>
                    <a:pt x="151478" y="53169"/>
                  </a:lnTo>
                  <a:lnTo>
                    <a:pt x="154798" y="42483"/>
                  </a:lnTo>
                  <a:lnTo>
                    <a:pt x="158021" y="32320"/>
                  </a:lnTo>
                  <a:lnTo>
                    <a:pt x="161147" y="22554"/>
                  </a:lnTo>
                  <a:lnTo>
                    <a:pt x="164450" y="1232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43069" y="1938101"/>
              <a:ext cx="153912" cy="212614"/>
            </a:xfrm>
            <a:custGeom>
              <a:avLst/>
              <a:gdLst/>
              <a:ahLst/>
              <a:cxnLst/>
              <a:rect l="0" t="0" r="0" b="0"/>
              <a:pathLst>
                <a:path w="153912" h="212614">
                  <a:moveTo>
                    <a:pt x="6513" y="63958"/>
                  </a:moveTo>
                  <a:lnTo>
                    <a:pt x="12447" y="72625"/>
                  </a:lnTo>
                  <a:lnTo>
                    <a:pt x="18652" y="79692"/>
                  </a:lnTo>
                  <a:lnTo>
                    <a:pt x="25752" y="85792"/>
                  </a:lnTo>
                  <a:lnTo>
                    <a:pt x="33865" y="91021"/>
                  </a:lnTo>
                  <a:lnTo>
                    <a:pt x="43160" y="95235"/>
                  </a:lnTo>
                  <a:lnTo>
                    <a:pt x="53598" y="98432"/>
                  </a:lnTo>
                  <a:lnTo>
                    <a:pt x="64678" y="100427"/>
                  </a:lnTo>
                  <a:lnTo>
                    <a:pt x="75568" y="100794"/>
                  </a:lnTo>
                  <a:lnTo>
                    <a:pt x="85810" y="99447"/>
                  </a:lnTo>
                  <a:lnTo>
                    <a:pt x="95311" y="96594"/>
                  </a:lnTo>
                  <a:lnTo>
                    <a:pt x="104152" y="92545"/>
                  </a:lnTo>
                  <a:lnTo>
                    <a:pt x="112455" y="87593"/>
                  </a:lnTo>
                  <a:lnTo>
                    <a:pt x="119862" y="81660"/>
                  </a:lnTo>
                  <a:lnTo>
                    <a:pt x="125560" y="74321"/>
                  </a:lnTo>
                  <a:lnTo>
                    <a:pt x="129241" y="65468"/>
                  </a:lnTo>
                  <a:lnTo>
                    <a:pt x="130900" y="55592"/>
                  </a:lnTo>
                  <a:lnTo>
                    <a:pt x="130576" y="45577"/>
                  </a:lnTo>
                  <a:lnTo>
                    <a:pt x="128500" y="35960"/>
                  </a:lnTo>
                  <a:lnTo>
                    <a:pt x="124855" y="27064"/>
                  </a:lnTo>
                  <a:lnTo>
                    <a:pt x="119674" y="19168"/>
                  </a:lnTo>
                  <a:lnTo>
                    <a:pt x="113121" y="12315"/>
                  </a:lnTo>
                  <a:lnTo>
                    <a:pt x="105453" y="6698"/>
                  </a:lnTo>
                  <a:lnTo>
                    <a:pt x="96937" y="2741"/>
                  </a:lnTo>
                  <a:lnTo>
                    <a:pt x="87801" y="525"/>
                  </a:lnTo>
                  <a:lnTo>
                    <a:pt x="78228" y="0"/>
                  </a:lnTo>
                  <a:lnTo>
                    <a:pt x="68348" y="1160"/>
                  </a:lnTo>
                  <a:lnTo>
                    <a:pt x="58268" y="3832"/>
                  </a:lnTo>
                  <a:lnTo>
                    <a:pt x="48381" y="7896"/>
                  </a:lnTo>
                  <a:lnTo>
                    <a:pt x="39348" y="13363"/>
                  </a:lnTo>
                  <a:lnTo>
                    <a:pt x="31459" y="20113"/>
                  </a:lnTo>
                  <a:lnTo>
                    <a:pt x="24671" y="27915"/>
                  </a:lnTo>
                  <a:lnTo>
                    <a:pt x="18795" y="36522"/>
                  </a:lnTo>
                  <a:lnTo>
                    <a:pt x="13623" y="45722"/>
                  </a:lnTo>
                  <a:lnTo>
                    <a:pt x="9131" y="55509"/>
                  </a:lnTo>
                  <a:lnTo>
                    <a:pt x="5477" y="66064"/>
                  </a:lnTo>
                  <a:lnTo>
                    <a:pt x="2686" y="77425"/>
                  </a:lnTo>
                  <a:lnTo>
                    <a:pt x="811" y="89496"/>
                  </a:lnTo>
                  <a:lnTo>
                    <a:pt x="0" y="102130"/>
                  </a:lnTo>
                  <a:lnTo>
                    <a:pt x="239" y="115178"/>
                  </a:lnTo>
                  <a:lnTo>
                    <a:pt x="1536" y="128193"/>
                  </a:lnTo>
                  <a:lnTo>
                    <a:pt x="4001" y="140472"/>
                  </a:lnTo>
                  <a:lnTo>
                    <a:pt x="7591" y="151690"/>
                  </a:lnTo>
                  <a:lnTo>
                    <a:pt x="12288" y="161865"/>
                  </a:lnTo>
                  <a:lnTo>
                    <a:pt x="18190" y="171168"/>
                  </a:lnTo>
                  <a:lnTo>
                    <a:pt x="25234" y="179794"/>
                  </a:lnTo>
                  <a:lnTo>
                    <a:pt x="33235" y="187758"/>
                  </a:lnTo>
                  <a:lnTo>
                    <a:pt x="41976" y="194896"/>
                  </a:lnTo>
                  <a:lnTo>
                    <a:pt x="51261" y="201175"/>
                  </a:lnTo>
                  <a:lnTo>
                    <a:pt x="60936" y="206376"/>
                  </a:lnTo>
                  <a:lnTo>
                    <a:pt x="70883" y="210040"/>
                  </a:lnTo>
                  <a:lnTo>
                    <a:pt x="81018" y="212056"/>
                  </a:lnTo>
                  <a:lnTo>
                    <a:pt x="91280" y="212613"/>
                  </a:lnTo>
                  <a:lnTo>
                    <a:pt x="101630" y="212007"/>
                  </a:lnTo>
                  <a:lnTo>
                    <a:pt x="112026" y="210532"/>
                  </a:lnTo>
                  <a:lnTo>
                    <a:pt x="121992" y="208586"/>
                  </a:lnTo>
                  <a:lnTo>
                    <a:pt x="131603" y="206473"/>
                  </a:lnTo>
                  <a:lnTo>
                    <a:pt x="141706" y="204011"/>
                  </a:lnTo>
                  <a:lnTo>
                    <a:pt x="153911" y="200828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49623" y="1907303"/>
              <a:ext cx="189514" cy="241203"/>
            </a:xfrm>
            <a:custGeom>
              <a:avLst/>
              <a:gdLst/>
              <a:ahLst/>
              <a:cxnLst/>
              <a:rect l="0" t="0" r="0" b="0"/>
              <a:pathLst>
                <a:path w="189514" h="241203">
                  <a:moveTo>
                    <a:pt x="0" y="126342"/>
                  </a:moveTo>
                  <a:lnTo>
                    <a:pt x="2934" y="138077"/>
                  </a:lnTo>
                  <a:lnTo>
                    <a:pt x="5716" y="149206"/>
                  </a:lnTo>
                  <a:lnTo>
                    <a:pt x="8615" y="160800"/>
                  </a:lnTo>
                  <a:lnTo>
                    <a:pt x="11656" y="172788"/>
                  </a:lnTo>
                  <a:lnTo>
                    <a:pt x="14821" y="184799"/>
                  </a:lnTo>
                  <a:lnTo>
                    <a:pt x="18085" y="196602"/>
                  </a:lnTo>
                  <a:lnTo>
                    <a:pt x="21423" y="208129"/>
                  </a:lnTo>
                  <a:lnTo>
                    <a:pt x="24815" y="219397"/>
                  </a:lnTo>
                  <a:lnTo>
                    <a:pt x="28227" y="230387"/>
                  </a:lnTo>
                  <a:lnTo>
                    <a:pt x="31065" y="238684"/>
                  </a:lnTo>
                  <a:lnTo>
                    <a:pt x="32248" y="241202"/>
                  </a:lnTo>
                  <a:lnTo>
                    <a:pt x="31424" y="238902"/>
                  </a:lnTo>
                  <a:lnTo>
                    <a:pt x="28862" y="233448"/>
                  </a:lnTo>
                  <a:lnTo>
                    <a:pt x="25303" y="225725"/>
                  </a:lnTo>
                  <a:lnTo>
                    <a:pt x="21726" y="215876"/>
                  </a:lnTo>
                  <a:lnTo>
                    <a:pt x="18683" y="204099"/>
                  </a:lnTo>
                  <a:lnTo>
                    <a:pt x="16481" y="190896"/>
                  </a:lnTo>
                  <a:lnTo>
                    <a:pt x="15373" y="176943"/>
                  </a:lnTo>
                  <a:lnTo>
                    <a:pt x="15370" y="162699"/>
                  </a:lnTo>
                  <a:lnTo>
                    <a:pt x="16316" y="148554"/>
                  </a:lnTo>
                  <a:lnTo>
                    <a:pt x="18005" y="134908"/>
                  </a:lnTo>
                  <a:lnTo>
                    <a:pt x="20250" y="121921"/>
                  </a:lnTo>
                  <a:lnTo>
                    <a:pt x="23060" y="109726"/>
                  </a:lnTo>
                  <a:lnTo>
                    <a:pt x="26623" y="98522"/>
                  </a:lnTo>
                  <a:lnTo>
                    <a:pt x="30986" y="88314"/>
                  </a:lnTo>
                  <a:lnTo>
                    <a:pt x="36222" y="78966"/>
                  </a:lnTo>
                  <a:lnTo>
                    <a:pt x="42493" y="70291"/>
                  </a:lnTo>
                  <a:lnTo>
                    <a:pt x="49789" y="62118"/>
                  </a:lnTo>
                  <a:lnTo>
                    <a:pt x="57960" y="54304"/>
                  </a:lnTo>
                  <a:lnTo>
                    <a:pt x="66815" y="46743"/>
                  </a:lnTo>
                  <a:lnTo>
                    <a:pt x="76178" y="39361"/>
                  </a:lnTo>
                  <a:lnTo>
                    <a:pt x="85904" y="32267"/>
                  </a:lnTo>
                  <a:lnTo>
                    <a:pt x="95885" y="25730"/>
                  </a:lnTo>
                  <a:lnTo>
                    <a:pt x="106048" y="19857"/>
                  </a:lnTo>
                  <a:lnTo>
                    <a:pt x="116499" y="14761"/>
                  </a:lnTo>
                  <a:lnTo>
                    <a:pt x="127508" y="10637"/>
                  </a:lnTo>
                  <a:lnTo>
                    <a:pt x="139159" y="7494"/>
                  </a:lnTo>
                  <a:lnTo>
                    <a:pt x="150791" y="5191"/>
                  </a:lnTo>
                  <a:lnTo>
                    <a:pt x="162233" y="3306"/>
                  </a:lnTo>
                  <a:lnTo>
                    <a:pt x="174493" y="1670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239177" y="1633562"/>
            <a:ext cx="1484519" cy="514980"/>
            <a:chOff x="5239177" y="1633562"/>
            <a:chExt cx="1484519" cy="514980"/>
          </a:xfrm>
        </p:grpSpPr>
        <p:sp>
          <p:nvSpPr>
            <p:cNvPr id="39" name="Freeform 38"/>
            <p:cNvSpPr/>
            <p:nvPr/>
          </p:nvSpPr>
          <p:spPr>
            <a:xfrm>
              <a:off x="5239177" y="1886246"/>
              <a:ext cx="147401" cy="21057"/>
            </a:xfrm>
            <a:custGeom>
              <a:avLst/>
              <a:gdLst/>
              <a:ahLst/>
              <a:cxnLst/>
              <a:rect l="0" t="0" r="0" b="0"/>
              <a:pathLst>
                <a:path w="147401" h="21057">
                  <a:moveTo>
                    <a:pt x="147400" y="0"/>
                  </a:moveTo>
                  <a:lnTo>
                    <a:pt x="138531" y="2934"/>
                  </a:lnTo>
                  <a:lnTo>
                    <a:pt x="129544" y="5716"/>
                  </a:lnTo>
                  <a:lnTo>
                    <a:pt x="119549" y="8611"/>
                  </a:lnTo>
                  <a:lnTo>
                    <a:pt x="108568" y="11478"/>
                  </a:lnTo>
                  <a:lnTo>
                    <a:pt x="96756" y="13995"/>
                  </a:lnTo>
                  <a:lnTo>
                    <a:pt x="84303" y="16006"/>
                  </a:lnTo>
                  <a:lnTo>
                    <a:pt x="71404" y="17521"/>
                  </a:lnTo>
                  <a:lnTo>
                    <a:pt x="56678" y="18783"/>
                  </a:lnTo>
                  <a:lnTo>
                    <a:pt x="35481" y="1989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57958" y="1696733"/>
              <a:ext cx="270816" cy="451809"/>
            </a:xfrm>
            <a:custGeom>
              <a:avLst/>
              <a:gdLst/>
              <a:ahLst/>
              <a:cxnLst/>
              <a:rect l="0" t="0" r="0" b="0"/>
              <a:pathLst>
                <a:path w="270816" h="451809">
                  <a:moveTo>
                    <a:pt x="49717" y="0"/>
                  </a:moveTo>
                  <a:lnTo>
                    <a:pt x="48275" y="8674"/>
                  </a:lnTo>
                  <a:lnTo>
                    <a:pt x="46361" y="21021"/>
                  </a:lnTo>
                  <a:lnTo>
                    <a:pt x="44538" y="35199"/>
                  </a:lnTo>
                  <a:lnTo>
                    <a:pt x="43034" y="50453"/>
                  </a:lnTo>
                  <a:lnTo>
                    <a:pt x="41719" y="66093"/>
                  </a:lnTo>
                  <a:lnTo>
                    <a:pt x="40237" y="81278"/>
                  </a:lnTo>
                  <a:lnTo>
                    <a:pt x="38393" y="95609"/>
                  </a:lnTo>
                  <a:lnTo>
                    <a:pt x="36157" y="109535"/>
                  </a:lnTo>
                  <a:lnTo>
                    <a:pt x="33577" y="124105"/>
                  </a:lnTo>
                  <a:lnTo>
                    <a:pt x="30729" y="139878"/>
                  </a:lnTo>
                  <a:lnTo>
                    <a:pt x="27680" y="156918"/>
                  </a:lnTo>
                  <a:lnTo>
                    <a:pt x="24487" y="175046"/>
                  </a:lnTo>
                  <a:lnTo>
                    <a:pt x="21199" y="194023"/>
                  </a:lnTo>
                  <a:lnTo>
                    <a:pt x="18009" y="213462"/>
                  </a:lnTo>
                  <a:lnTo>
                    <a:pt x="15247" y="232876"/>
                  </a:lnTo>
                  <a:lnTo>
                    <a:pt x="13053" y="251998"/>
                  </a:lnTo>
                  <a:lnTo>
                    <a:pt x="11240" y="270598"/>
                  </a:lnTo>
                  <a:lnTo>
                    <a:pt x="9409" y="288400"/>
                  </a:lnTo>
                  <a:lnTo>
                    <a:pt x="7326" y="305340"/>
                  </a:lnTo>
                  <a:lnTo>
                    <a:pt x="5096" y="321514"/>
                  </a:lnTo>
                  <a:lnTo>
                    <a:pt x="3052" y="337076"/>
                  </a:lnTo>
                  <a:lnTo>
                    <a:pt x="1384" y="352181"/>
                  </a:lnTo>
                  <a:lnTo>
                    <a:pt x="282" y="366954"/>
                  </a:lnTo>
                  <a:lnTo>
                    <a:pt x="0" y="381494"/>
                  </a:lnTo>
                  <a:lnTo>
                    <a:pt x="601" y="395860"/>
                  </a:lnTo>
                  <a:lnTo>
                    <a:pt x="2313" y="409610"/>
                  </a:lnTo>
                  <a:lnTo>
                    <a:pt x="5589" y="421858"/>
                  </a:lnTo>
                  <a:lnTo>
                    <a:pt x="10545" y="432231"/>
                  </a:lnTo>
                  <a:lnTo>
                    <a:pt x="17313" y="440516"/>
                  </a:lnTo>
                  <a:lnTo>
                    <a:pt x="26209" y="446415"/>
                  </a:lnTo>
                  <a:lnTo>
                    <a:pt x="37190" y="450010"/>
                  </a:lnTo>
                  <a:lnTo>
                    <a:pt x="49783" y="451662"/>
                  </a:lnTo>
                  <a:lnTo>
                    <a:pt x="63292" y="451808"/>
                  </a:lnTo>
                  <a:lnTo>
                    <a:pt x="77224" y="450836"/>
                  </a:lnTo>
                  <a:lnTo>
                    <a:pt x="91321" y="448901"/>
                  </a:lnTo>
                  <a:lnTo>
                    <a:pt x="105464" y="445934"/>
                  </a:lnTo>
                  <a:lnTo>
                    <a:pt x="119601" y="441982"/>
                  </a:lnTo>
                  <a:lnTo>
                    <a:pt x="133551" y="437364"/>
                  </a:lnTo>
                  <a:lnTo>
                    <a:pt x="147005" y="432572"/>
                  </a:lnTo>
                  <a:lnTo>
                    <a:pt x="159841" y="427909"/>
                  </a:lnTo>
                  <a:lnTo>
                    <a:pt x="172260" y="423644"/>
                  </a:lnTo>
                  <a:lnTo>
                    <a:pt x="184672" y="420085"/>
                  </a:lnTo>
                  <a:lnTo>
                    <a:pt x="197314" y="417319"/>
                  </a:lnTo>
                  <a:lnTo>
                    <a:pt x="210029" y="415073"/>
                  </a:lnTo>
                  <a:lnTo>
                    <a:pt x="223811" y="412488"/>
                  </a:lnTo>
                  <a:lnTo>
                    <a:pt x="242114" y="408218"/>
                  </a:lnTo>
                  <a:lnTo>
                    <a:pt x="270815" y="400083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76089" y="1865189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6193" y="67"/>
                  </a:lnTo>
                  <a:lnTo>
                    <a:pt x="135064" y="707"/>
                  </a:lnTo>
                  <a:lnTo>
                    <a:pt x="123461" y="2004"/>
                  </a:lnTo>
                  <a:lnTo>
                    <a:pt x="111127" y="3863"/>
                  </a:lnTo>
                  <a:lnTo>
                    <a:pt x="97818" y="6180"/>
                  </a:lnTo>
                  <a:lnTo>
                    <a:pt x="83523" y="8842"/>
                  </a:lnTo>
                  <a:lnTo>
                    <a:pt x="68750" y="11604"/>
                  </a:lnTo>
                  <a:lnTo>
                    <a:pt x="52768" y="14362"/>
                  </a:lnTo>
                  <a:lnTo>
                    <a:pt x="31941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618203" y="1633562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0"/>
                  </a:moveTo>
                  <a:lnTo>
                    <a:pt x="167317" y="2934"/>
                  </a:lnTo>
                  <a:lnTo>
                    <a:pt x="156828" y="5716"/>
                  </a:lnTo>
                  <a:lnTo>
                    <a:pt x="146526" y="8615"/>
                  </a:lnTo>
                  <a:lnTo>
                    <a:pt x="136225" y="11656"/>
                  </a:lnTo>
                  <a:lnTo>
                    <a:pt x="125881" y="14821"/>
                  </a:lnTo>
                  <a:lnTo>
                    <a:pt x="115492" y="18085"/>
                  </a:lnTo>
                  <a:lnTo>
                    <a:pt x="105064" y="21423"/>
                  </a:lnTo>
                  <a:lnTo>
                    <a:pt x="94606" y="24814"/>
                  </a:lnTo>
                  <a:lnTo>
                    <a:pt x="84126" y="28243"/>
                  </a:lnTo>
                  <a:lnTo>
                    <a:pt x="73630" y="31697"/>
                  </a:lnTo>
                  <a:lnTo>
                    <a:pt x="63125" y="35170"/>
                  </a:lnTo>
                  <a:lnTo>
                    <a:pt x="52621" y="38655"/>
                  </a:lnTo>
                  <a:lnTo>
                    <a:pt x="42383" y="42189"/>
                  </a:lnTo>
                  <a:lnTo>
                    <a:pt x="31815" y="46302"/>
                  </a:lnTo>
                  <a:lnTo>
                    <a:pt x="18870" y="524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98367" y="1963775"/>
              <a:ext cx="198863" cy="178151"/>
            </a:xfrm>
            <a:custGeom>
              <a:avLst/>
              <a:gdLst/>
              <a:ahLst/>
              <a:cxnLst/>
              <a:rect l="0" t="0" r="0" b="0"/>
              <a:pathLst>
                <a:path w="198863" h="178151">
                  <a:moveTo>
                    <a:pt x="114634" y="48813"/>
                  </a:moveTo>
                  <a:lnTo>
                    <a:pt x="108767" y="40011"/>
                  </a:lnTo>
                  <a:lnTo>
                    <a:pt x="103202" y="31665"/>
                  </a:lnTo>
                  <a:lnTo>
                    <a:pt x="97399" y="22984"/>
                  </a:lnTo>
                  <a:lnTo>
                    <a:pt x="91145" y="14555"/>
                  </a:lnTo>
                  <a:lnTo>
                    <a:pt x="84167" y="7653"/>
                  </a:lnTo>
                  <a:lnTo>
                    <a:pt x="76391" y="2878"/>
                  </a:lnTo>
                  <a:lnTo>
                    <a:pt x="68062" y="339"/>
                  </a:lnTo>
                  <a:lnTo>
                    <a:pt x="59631" y="0"/>
                  </a:lnTo>
                  <a:lnTo>
                    <a:pt x="51371" y="1595"/>
                  </a:lnTo>
                  <a:lnTo>
                    <a:pt x="43369" y="4903"/>
                  </a:lnTo>
                  <a:lnTo>
                    <a:pt x="35615" y="9848"/>
                  </a:lnTo>
                  <a:lnTo>
                    <a:pt x="28077" y="16244"/>
                  </a:lnTo>
                  <a:lnTo>
                    <a:pt x="21032" y="23976"/>
                  </a:lnTo>
                  <a:lnTo>
                    <a:pt x="15052" y="33066"/>
                  </a:lnTo>
                  <a:lnTo>
                    <a:pt x="10364" y="43404"/>
                  </a:lnTo>
                  <a:lnTo>
                    <a:pt x="6876" y="54770"/>
                  </a:lnTo>
                  <a:lnTo>
                    <a:pt x="4369" y="66923"/>
                  </a:lnTo>
                  <a:lnTo>
                    <a:pt x="2607" y="79653"/>
                  </a:lnTo>
                  <a:lnTo>
                    <a:pt x="1388" y="92794"/>
                  </a:lnTo>
                  <a:lnTo>
                    <a:pt x="553" y="106222"/>
                  </a:lnTo>
                  <a:lnTo>
                    <a:pt x="0" y="119837"/>
                  </a:lnTo>
                  <a:lnTo>
                    <a:pt x="135" y="133251"/>
                  </a:lnTo>
                  <a:lnTo>
                    <a:pt x="1822" y="145806"/>
                  </a:lnTo>
                  <a:lnTo>
                    <a:pt x="5404" y="157193"/>
                  </a:lnTo>
                  <a:lnTo>
                    <a:pt x="10591" y="166805"/>
                  </a:lnTo>
                  <a:lnTo>
                    <a:pt x="16754" y="173601"/>
                  </a:lnTo>
                  <a:lnTo>
                    <a:pt x="23417" y="177276"/>
                  </a:lnTo>
                  <a:lnTo>
                    <a:pt x="30312" y="178150"/>
                  </a:lnTo>
                  <a:lnTo>
                    <a:pt x="37306" y="176776"/>
                  </a:lnTo>
                  <a:lnTo>
                    <a:pt x="44336" y="173702"/>
                  </a:lnTo>
                  <a:lnTo>
                    <a:pt x="51377" y="169067"/>
                  </a:lnTo>
                  <a:lnTo>
                    <a:pt x="58418" y="162617"/>
                  </a:lnTo>
                  <a:lnTo>
                    <a:pt x="65451" y="154363"/>
                  </a:lnTo>
                  <a:lnTo>
                    <a:pt x="72311" y="144722"/>
                  </a:lnTo>
                  <a:lnTo>
                    <a:pt x="78691" y="134334"/>
                  </a:lnTo>
                  <a:lnTo>
                    <a:pt x="84464" y="123639"/>
                  </a:lnTo>
                  <a:lnTo>
                    <a:pt x="89662" y="112695"/>
                  </a:lnTo>
                  <a:lnTo>
                    <a:pt x="94388" y="101288"/>
                  </a:lnTo>
                  <a:lnTo>
                    <a:pt x="98744" y="89430"/>
                  </a:lnTo>
                  <a:lnTo>
                    <a:pt x="102516" y="81007"/>
                  </a:lnTo>
                  <a:lnTo>
                    <a:pt x="105500" y="80385"/>
                  </a:lnTo>
                  <a:lnTo>
                    <a:pt x="108426" y="85242"/>
                  </a:lnTo>
                  <a:lnTo>
                    <a:pt x="112274" y="93041"/>
                  </a:lnTo>
                  <a:lnTo>
                    <a:pt x="117466" y="102305"/>
                  </a:lnTo>
                  <a:lnTo>
                    <a:pt x="123815" y="112272"/>
                  </a:lnTo>
                  <a:lnTo>
                    <a:pt x="130798" y="122567"/>
                  </a:lnTo>
                  <a:lnTo>
                    <a:pt x="138033" y="132996"/>
                  </a:lnTo>
                  <a:lnTo>
                    <a:pt x="145604" y="143020"/>
                  </a:lnTo>
                  <a:lnTo>
                    <a:pt x="155027" y="152693"/>
                  </a:lnTo>
                  <a:lnTo>
                    <a:pt x="170479" y="162864"/>
                  </a:lnTo>
                  <a:lnTo>
                    <a:pt x="198862" y="175155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97229" y="1938888"/>
              <a:ext cx="175663" cy="177374"/>
            </a:xfrm>
            <a:custGeom>
              <a:avLst/>
              <a:gdLst/>
              <a:ahLst/>
              <a:cxnLst/>
              <a:rect l="0" t="0" r="0" b="0"/>
              <a:pathLst>
                <a:path w="175663" h="177374">
                  <a:moveTo>
                    <a:pt x="126342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84" y="2004"/>
                  </a:lnTo>
                  <a:lnTo>
                    <a:pt x="83582" y="3864"/>
                  </a:lnTo>
                  <a:lnTo>
                    <a:pt x="73238" y="6180"/>
                  </a:lnTo>
                  <a:lnTo>
                    <a:pt x="62854" y="8851"/>
                  </a:lnTo>
                  <a:lnTo>
                    <a:pt x="52599" y="11948"/>
                  </a:lnTo>
                  <a:lnTo>
                    <a:pt x="42789" y="15703"/>
                  </a:lnTo>
                  <a:lnTo>
                    <a:pt x="33567" y="20197"/>
                  </a:lnTo>
                  <a:lnTo>
                    <a:pt x="25070" y="25519"/>
                  </a:lnTo>
                  <a:lnTo>
                    <a:pt x="17509" y="31848"/>
                  </a:lnTo>
                  <a:lnTo>
                    <a:pt x="10918" y="39178"/>
                  </a:lnTo>
                  <a:lnTo>
                    <a:pt x="5663" y="47202"/>
                  </a:lnTo>
                  <a:lnTo>
                    <a:pt x="2487" y="55426"/>
                  </a:lnTo>
                  <a:lnTo>
                    <a:pt x="1623" y="63538"/>
                  </a:lnTo>
                  <a:lnTo>
                    <a:pt x="3161" y="71101"/>
                  </a:lnTo>
                  <a:lnTo>
                    <a:pt x="7309" y="77495"/>
                  </a:lnTo>
                  <a:lnTo>
                    <a:pt x="13911" y="82489"/>
                  </a:lnTo>
                  <a:lnTo>
                    <a:pt x="22393" y="86028"/>
                  </a:lnTo>
                  <a:lnTo>
                    <a:pt x="31979" y="88043"/>
                  </a:lnTo>
                  <a:lnTo>
                    <a:pt x="42131" y="88665"/>
                  </a:lnTo>
                  <a:lnTo>
                    <a:pt x="52874" y="88306"/>
                  </a:lnTo>
                  <a:lnTo>
                    <a:pt x="64677" y="87544"/>
                  </a:lnTo>
                  <a:lnTo>
                    <a:pt x="77720" y="86752"/>
                  </a:lnTo>
                  <a:lnTo>
                    <a:pt x="91581" y="86411"/>
                  </a:lnTo>
                  <a:lnTo>
                    <a:pt x="105432" y="87174"/>
                  </a:lnTo>
                  <a:lnTo>
                    <a:pt x="118784" y="89286"/>
                  </a:lnTo>
                  <a:lnTo>
                    <a:pt x="131341" y="92655"/>
                  </a:lnTo>
                  <a:lnTo>
                    <a:pt x="142848" y="97051"/>
                  </a:lnTo>
                  <a:lnTo>
                    <a:pt x="153275" y="102232"/>
                  </a:lnTo>
                  <a:lnTo>
                    <a:pt x="162275" y="108149"/>
                  </a:lnTo>
                  <a:lnTo>
                    <a:pt x="169125" y="114943"/>
                  </a:lnTo>
                  <a:lnTo>
                    <a:pt x="173613" y="122613"/>
                  </a:lnTo>
                  <a:lnTo>
                    <a:pt x="175662" y="130710"/>
                  </a:lnTo>
                  <a:lnTo>
                    <a:pt x="175076" y="138459"/>
                  </a:lnTo>
                  <a:lnTo>
                    <a:pt x="172015" y="145446"/>
                  </a:lnTo>
                  <a:lnTo>
                    <a:pt x="166894" y="151611"/>
                  </a:lnTo>
                  <a:lnTo>
                    <a:pt x="160186" y="157060"/>
                  </a:lnTo>
                  <a:lnTo>
                    <a:pt x="152306" y="161942"/>
                  </a:lnTo>
                  <a:lnTo>
                    <a:pt x="143426" y="166238"/>
                  </a:lnTo>
                  <a:lnTo>
                    <a:pt x="133489" y="169760"/>
                  </a:lnTo>
                  <a:lnTo>
                    <a:pt x="122547" y="172466"/>
                  </a:lnTo>
                  <a:lnTo>
                    <a:pt x="110759" y="174456"/>
                  </a:lnTo>
                  <a:lnTo>
                    <a:pt x="98314" y="175874"/>
                  </a:lnTo>
                  <a:lnTo>
                    <a:pt x="85390" y="176862"/>
                  </a:lnTo>
                  <a:lnTo>
                    <a:pt x="72287" y="177373"/>
                  </a:lnTo>
                  <a:lnTo>
                    <a:pt x="59416" y="177192"/>
                  </a:lnTo>
                  <a:lnTo>
                    <a:pt x="46997" y="176260"/>
                  </a:lnTo>
                  <a:lnTo>
                    <a:pt x="35500" y="174813"/>
                  </a:lnTo>
                  <a:lnTo>
                    <a:pt x="24613" y="173154"/>
                  </a:lnTo>
                  <a:lnTo>
                    <a:pt x="13382" y="17113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19380" y="1738847"/>
              <a:ext cx="9477" cy="368498"/>
            </a:xfrm>
            <a:custGeom>
              <a:avLst/>
              <a:gdLst/>
              <a:ahLst/>
              <a:cxnLst/>
              <a:rect l="0" t="0" r="0" b="0"/>
              <a:pathLst>
                <a:path w="9477" h="368498">
                  <a:moveTo>
                    <a:pt x="9476" y="0"/>
                  </a:moveTo>
                  <a:lnTo>
                    <a:pt x="6610" y="14602"/>
                  </a:lnTo>
                  <a:lnTo>
                    <a:pt x="4468" y="27873"/>
                  </a:lnTo>
                  <a:lnTo>
                    <a:pt x="2865" y="41088"/>
                  </a:lnTo>
                  <a:lnTo>
                    <a:pt x="1684" y="54948"/>
                  </a:lnTo>
                  <a:lnTo>
                    <a:pt x="836" y="70401"/>
                  </a:lnTo>
                  <a:lnTo>
                    <a:pt x="243" y="87810"/>
                  </a:lnTo>
                  <a:lnTo>
                    <a:pt x="0" y="106880"/>
                  </a:lnTo>
                  <a:lnTo>
                    <a:pt x="365" y="126971"/>
                  </a:lnTo>
                  <a:lnTo>
                    <a:pt x="1421" y="147585"/>
                  </a:lnTo>
                  <a:lnTo>
                    <a:pt x="2942" y="168119"/>
                  </a:lnTo>
                  <a:lnTo>
                    <a:pt x="4502" y="187817"/>
                  </a:lnTo>
                  <a:lnTo>
                    <a:pt x="5846" y="206355"/>
                  </a:lnTo>
                  <a:lnTo>
                    <a:pt x="6899" y="223766"/>
                  </a:lnTo>
                  <a:lnTo>
                    <a:pt x="7680" y="240241"/>
                  </a:lnTo>
                  <a:lnTo>
                    <a:pt x="8240" y="255996"/>
                  </a:lnTo>
                  <a:lnTo>
                    <a:pt x="8633" y="271225"/>
                  </a:lnTo>
                  <a:lnTo>
                    <a:pt x="8905" y="286080"/>
                  </a:lnTo>
                  <a:lnTo>
                    <a:pt x="9090" y="300659"/>
                  </a:lnTo>
                  <a:lnTo>
                    <a:pt x="9217" y="314633"/>
                  </a:lnTo>
                  <a:lnTo>
                    <a:pt x="9316" y="328729"/>
                  </a:lnTo>
                  <a:lnTo>
                    <a:pt x="9398" y="345305"/>
                  </a:lnTo>
                  <a:lnTo>
                    <a:pt x="9476" y="368497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91986" y="1886246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17025" y="2866"/>
                  </a:lnTo>
                  <a:lnTo>
                    <a:pt x="203754" y="5008"/>
                  </a:lnTo>
                  <a:lnTo>
                    <a:pt x="190558" y="6616"/>
                  </a:lnTo>
                  <a:lnTo>
                    <a:pt x="177388" y="7969"/>
                  </a:lnTo>
                  <a:lnTo>
                    <a:pt x="164529" y="9466"/>
                  </a:lnTo>
                  <a:lnTo>
                    <a:pt x="152124" y="11312"/>
                  </a:lnTo>
                  <a:lnTo>
                    <a:pt x="140010" y="13379"/>
                  </a:lnTo>
                  <a:lnTo>
                    <a:pt x="127809" y="15312"/>
                  </a:lnTo>
                  <a:lnTo>
                    <a:pt x="115303" y="16913"/>
                  </a:lnTo>
                  <a:lnTo>
                    <a:pt x="102446" y="18309"/>
                  </a:lnTo>
                  <a:lnTo>
                    <a:pt x="89275" y="19853"/>
                  </a:lnTo>
                  <a:lnTo>
                    <a:pt x="75864" y="21744"/>
                  </a:lnTo>
                  <a:lnTo>
                    <a:pt x="62498" y="24052"/>
                  </a:lnTo>
                  <a:lnTo>
                    <a:pt x="48141" y="27136"/>
                  </a:lnTo>
                  <a:lnTo>
                    <a:pt x="29296" y="3238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287908" y="1923683"/>
              <a:ext cx="127198" cy="174175"/>
            </a:xfrm>
            <a:custGeom>
              <a:avLst/>
              <a:gdLst/>
              <a:ahLst/>
              <a:cxnLst/>
              <a:rect l="0" t="0" r="0" b="0"/>
              <a:pathLst>
                <a:path w="127198" h="174175">
                  <a:moveTo>
                    <a:pt x="14648" y="78376"/>
                  </a:moveTo>
                  <a:lnTo>
                    <a:pt x="26383" y="78376"/>
                  </a:lnTo>
                  <a:lnTo>
                    <a:pt x="37512" y="78376"/>
                  </a:lnTo>
                  <a:lnTo>
                    <a:pt x="49105" y="78371"/>
                  </a:lnTo>
                  <a:lnTo>
                    <a:pt x="61093" y="78199"/>
                  </a:lnTo>
                  <a:lnTo>
                    <a:pt x="73105" y="77551"/>
                  </a:lnTo>
                  <a:lnTo>
                    <a:pt x="84899" y="76288"/>
                  </a:lnTo>
                  <a:lnTo>
                    <a:pt x="96080" y="74117"/>
                  </a:lnTo>
                  <a:lnTo>
                    <a:pt x="106052" y="70524"/>
                  </a:lnTo>
                  <a:lnTo>
                    <a:pt x="114591" y="65361"/>
                  </a:lnTo>
                  <a:lnTo>
                    <a:pt x="121322" y="58792"/>
                  </a:lnTo>
                  <a:lnTo>
                    <a:pt x="125569" y="51094"/>
                  </a:lnTo>
                  <a:lnTo>
                    <a:pt x="127197" y="42557"/>
                  </a:lnTo>
                  <a:lnTo>
                    <a:pt x="126360" y="33743"/>
                  </a:lnTo>
                  <a:lnTo>
                    <a:pt x="123222" y="25447"/>
                  </a:lnTo>
                  <a:lnTo>
                    <a:pt x="118111" y="18064"/>
                  </a:lnTo>
                  <a:lnTo>
                    <a:pt x="111276" y="11789"/>
                  </a:lnTo>
                  <a:lnTo>
                    <a:pt x="102803" y="6791"/>
                  </a:lnTo>
                  <a:lnTo>
                    <a:pt x="92891" y="3030"/>
                  </a:lnTo>
                  <a:lnTo>
                    <a:pt x="81983" y="639"/>
                  </a:lnTo>
                  <a:lnTo>
                    <a:pt x="70671" y="0"/>
                  </a:lnTo>
                  <a:lnTo>
                    <a:pt x="59328" y="1165"/>
                  </a:lnTo>
                  <a:lnTo>
                    <a:pt x="48272" y="4064"/>
                  </a:lnTo>
                  <a:lnTo>
                    <a:pt x="37847" y="8675"/>
                  </a:lnTo>
                  <a:lnTo>
                    <a:pt x="28180" y="14818"/>
                  </a:lnTo>
                  <a:lnTo>
                    <a:pt x="19536" y="22366"/>
                  </a:lnTo>
                  <a:lnTo>
                    <a:pt x="12400" y="31326"/>
                  </a:lnTo>
                  <a:lnTo>
                    <a:pt x="6900" y="41569"/>
                  </a:lnTo>
                  <a:lnTo>
                    <a:pt x="3019" y="52700"/>
                  </a:lnTo>
                  <a:lnTo>
                    <a:pt x="772" y="64163"/>
                  </a:lnTo>
                  <a:lnTo>
                    <a:pt x="0" y="75611"/>
                  </a:lnTo>
                  <a:lnTo>
                    <a:pt x="427" y="86907"/>
                  </a:lnTo>
                  <a:lnTo>
                    <a:pt x="1770" y="98025"/>
                  </a:lnTo>
                  <a:lnTo>
                    <a:pt x="3786" y="108981"/>
                  </a:lnTo>
                  <a:lnTo>
                    <a:pt x="6613" y="119643"/>
                  </a:lnTo>
                  <a:lnTo>
                    <a:pt x="10719" y="129738"/>
                  </a:lnTo>
                  <a:lnTo>
                    <a:pt x="16262" y="139155"/>
                  </a:lnTo>
                  <a:lnTo>
                    <a:pt x="23104" y="147786"/>
                  </a:lnTo>
                  <a:lnTo>
                    <a:pt x="30992" y="155438"/>
                  </a:lnTo>
                  <a:lnTo>
                    <a:pt x="39670" y="162094"/>
                  </a:lnTo>
                  <a:lnTo>
                    <a:pt x="48921" y="167564"/>
                  </a:lnTo>
                  <a:lnTo>
                    <a:pt x="58575" y="171416"/>
                  </a:lnTo>
                  <a:lnTo>
                    <a:pt x="68501" y="173561"/>
                  </a:lnTo>
                  <a:lnTo>
                    <a:pt x="78347" y="174174"/>
                  </a:lnTo>
                  <a:lnTo>
                    <a:pt x="88609" y="173467"/>
                  </a:lnTo>
                  <a:lnTo>
                    <a:pt x="101303" y="170261"/>
                  </a:lnTo>
                  <a:lnTo>
                    <a:pt x="119933" y="16260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42697" y="1926348"/>
              <a:ext cx="112544" cy="153596"/>
            </a:xfrm>
            <a:custGeom>
              <a:avLst/>
              <a:gdLst/>
              <a:ahLst/>
              <a:cxnLst/>
              <a:rect l="0" t="0" r="0" b="0"/>
              <a:pathLst>
                <a:path w="112544" h="153596">
                  <a:moveTo>
                    <a:pt x="17786" y="96768"/>
                  </a:moveTo>
                  <a:lnTo>
                    <a:pt x="17786" y="111370"/>
                  </a:lnTo>
                  <a:lnTo>
                    <a:pt x="17786" y="124641"/>
                  </a:lnTo>
                  <a:lnTo>
                    <a:pt x="17764" y="137776"/>
                  </a:lnTo>
                  <a:lnTo>
                    <a:pt x="16964" y="148628"/>
                  </a:lnTo>
                  <a:lnTo>
                    <a:pt x="14818" y="153595"/>
                  </a:lnTo>
                  <a:lnTo>
                    <a:pt x="12125" y="152572"/>
                  </a:lnTo>
                  <a:lnTo>
                    <a:pt x="9218" y="147108"/>
                  </a:lnTo>
                  <a:lnTo>
                    <a:pt x="6332" y="138669"/>
                  </a:lnTo>
                  <a:lnTo>
                    <a:pt x="3804" y="128291"/>
                  </a:lnTo>
                  <a:lnTo>
                    <a:pt x="1791" y="116658"/>
                  </a:lnTo>
                  <a:lnTo>
                    <a:pt x="448" y="104373"/>
                  </a:lnTo>
                  <a:lnTo>
                    <a:pt x="0" y="92027"/>
                  </a:lnTo>
                  <a:lnTo>
                    <a:pt x="484" y="79938"/>
                  </a:lnTo>
                  <a:lnTo>
                    <a:pt x="1946" y="68356"/>
                  </a:lnTo>
                  <a:lnTo>
                    <a:pt x="4523" y="57567"/>
                  </a:lnTo>
                  <a:lnTo>
                    <a:pt x="8185" y="47645"/>
                  </a:lnTo>
                  <a:lnTo>
                    <a:pt x="12932" y="38658"/>
                  </a:lnTo>
                  <a:lnTo>
                    <a:pt x="18867" y="30759"/>
                  </a:lnTo>
                  <a:lnTo>
                    <a:pt x="25934" y="23924"/>
                  </a:lnTo>
                  <a:lnTo>
                    <a:pt x="33950" y="17992"/>
                  </a:lnTo>
                  <a:lnTo>
                    <a:pt x="42700" y="12766"/>
                  </a:lnTo>
                  <a:lnTo>
                    <a:pt x="51988" y="8070"/>
                  </a:lnTo>
                  <a:lnTo>
                    <a:pt x="61588" y="4099"/>
                  </a:lnTo>
                  <a:lnTo>
                    <a:pt x="72393" y="1125"/>
                  </a:lnTo>
                  <a:lnTo>
                    <a:pt x="87587" y="0"/>
                  </a:lnTo>
                  <a:lnTo>
                    <a:pt x="112543" y="2012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586825" y="1933726"/>
              <a:ext cx="136871" cy="152562"/>
            </a:xfrm>
            <a:custGeom>
              <a:avLst/>
              <a:gdLst/>
              <a:ahLst/>
              <a:cxnLst/>
              <a:rect l="0" t="0" r="0" b="0"/>
              <a:pathLst>
                <a:path w="136871" h="152562">
                  <a:moveTo>
                    <a:pt x="0" y="68333"/>
                  </a:moveTo>
                  <a:lnTo>
                    <a:pt x="0" y="80068"/>
                  </a:lnTo>
                  <a:lnTo>
                    <a:pt x="0" y="91197"/>
                  </a:lnTo>
                  <a:lnTo>
                    <a:pt x="4" y="102791"/>
                  </a:lnTo>
                  <a:lnTo>
                    <a:pt x="178" y="114779"/>
                  </a:lnTo>
                  <a:lnTo>
                    <a:pt x="827" y="126791"/>
                  </a:lnTo>
                  <a:lnTo>
                    <a:pt x="2060" y="138525"/>
                  </a:lnTo>
                  <a:lnTo>
                    <a:pt x="3173" y="147493"/>
                  </a:lnTo>
                  <a:lnTo>
                    <a:pt x="3329" y="150414"/>
                  </a:lnTo>
                  <a:lnTo>
                    <a:pt x="2889" y="147859"/>
                  </a:lnTo>
                  <a:lnTo>
                    <a:pt x="2277" y="141403"/>
                  </a:lnTo>
                  <a:lnTo>
                    <a:pt x="1865" y="132347"/>
                  </a:lnTo>
                  <a:lnTo>
                    <a:pt x="2037" y="121585"/>
                  </a:lnTo>
                  <a:lnTo>
                    <a:pt x="2930" y="109708"/>
                  </a:lnTo>
                  <a:lnTo>
                    <a:pt x="4493" y="97098"/>
                  </a:lnTo>
                  <a:lnTo>
                    <a:pt x="6604" y="84006"/>
                  </a:lnTo>
                  <a:lnTo>
                    <a:pt x="9135" y="70601"/>
                  </a:lnTo>
                  <a:lnTo>
                    <a:pt x="12138" y="57152"/>
                  </a:lnTo>
                  <a:lnTo>
                    <a:pt x="15830" y="44040"/>
                  </a:lnTo>
                  <a:lnTo>
                    <a:pt x="20285" y="31458"/>
                  </a:lnTo>
                  <a:lnTo>
                    <a:pt x="25751" y="20060"/>
                  </a:lnTo>
                  <a:lnTo>
                    <a:pt x="32711" y="10993"/>
                  </a:lnTo>
                  <a:lnTo>
                    <a:pt x="41282" y="4683"/>
                  </a:lnTo>
                  <a:lnTo>
                    <a:pt x="51123" y="1075"/>
                  </a:lnTo>
                  <a:lnTo>
                    <a:pt x="61638" y="0"/>
                  </a:lnTo>
                  <a:lnTo>
                    <a:pt x="72402" y="1094"/>
                  </a:lnTo>
                  <a:lnTo>
                    <a:pt x="82881" y="4061"/>
                  </a:lnTo>
                  <a:lnTo>
                    <a:pt x="92378" y="8777"/>
                  </a:lnTo>
                  <a:lnTo>
                    <a:pt x="100610" y="15015"/>
                  </a:lnTo>
                  <a:lnTo>
                    <a:pt x="107643" y="22470"/>
                  </a:lnTo>
                  <a:lnTo>
                    <a:pt x="113691" y="30843"/>
                  </a:lnTo>
                  <a:lnTo>
                    <a:pt x="118982" y="39886"/>
                  </a:lnTo>
                  <a:lnTo>
                    <a:pt x="123556" y="49568"/>
                  </a:lnTo>
                  <a:lnTo>
                    <a:pt x="127264" y="60053"/>
                  </a:lnTo>
                  <a:lnTo>
                    <a:pt x="130096" y="71362"/>
                  </a:lnTo>
                  <a:lnTo>
                    <a:pt x="132174" y="83359"/>
                  </a:lnTo>
                  <a:lnTo>
                    <a:pt x="133878" y="97319"/>
                  </a:lnTo>
                  <a:lnTo>
                    <a:pt x="135358" y="117821"/>
                  </a:lnTo>
                  <a:lnTo>
                    <a:pt x="136870" y="152561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997874" y="1693935"/>
            <a:ext cx="2143171" cy="620777"/>
            <a:chOff x="6997874" y="1693935"/>
            <a:chExt cx="2143171" cy="620777"/>
          </a:xfrm>
        </p:grpSpPr>
        <p:sp>
          <p:nvSpPr>
            <p:cNvPr id="51" name="Freeform 50"/>
            <p:cNvSpPr/>
            <p:nvPr/>
          </p:nvSpPr>
          <p:spPr>
            <a:xfrm>
              <a:off x="6997874" y="1893797"/>
              <a:ext cx="152849" cy="420915"/>
            </a:xfrm>
            <a:custGeom>
              <a:avLst/>
              <a:gdLst/>
              <a:ahLst/>
              <a:cxnLst/>
              <a:rect l="0" t="0" r="0" b="0"/>
              <a:pathLst>
                <a:path w="152849" h="420915">
                  <a:moveTo>
                    <a:pt x="31148" y="97734"/>
                  </a:moveTo>
                  <a:lnTo>
                    <a:pt x="31148" y="109536"/>
                  </a:lnTo>
                  <a:lnTo>
                    <a:pt x="31148" y="121305"/>
                  </a:lnTo>
                  <a:lnTo>
                    <a:pt x="31148" y="134200"/>
                  </a:lnTo>
                  <a:lnTo>
                    <a:pt x="31148" y="148220"/>
                  </a:lnTo>
                  <a:lnTo>
                    <a:pt x="31148" y="163197"/>
                  </a:lnTo>
                  <a:lnTo>
                    <a:pt x="31148" y="178915"/>
                  </a:lnTo>
                  <a:lnTo>
                    <a:pt x="31148" y="195018"/>
                  </a:lnTo>
                  <a:lnTo>
                    <a:pt x="31148" y="211042"/>
                  </a:lnTo>
                  <a:lnTo>
                    <a:pt x="31148" y="226744"/>
                  </a:lnTo>
                  <a:lnTo>
                    <a:pt x="31148" y="242234"/>
                  </a:lnTo>
                  <a:lnTo>
                    <a:pt x="31148" y="257860"/>
                  </a:lnTo>
                  <a:lnTo>
                    <a:pt x="31148" y="273817"/>
                  </a:lnTo>
                  <a:lnTo>
                    <a:pt x="31148" y="289975"/>
                  </a:lnTo>
                  <a:lnTo>
                    <a:pt x="31148" y="305984"/>
                  </a:lnTo>
                  <a:lnTo>
                    <a:pt x="31148" y="321645"/>
                  </a:lnTo>
                  <a:lnTo>
                    <a:pt x="31148" y="336925"/>
                  </a:lnTo>
                  <a:lnTo>
                    <a:pt x="31148" y="351872"/>
                  </a:lnTo>
                  <a:lnTo>
                    <a:pt x="31144" y="366551"/>
                  </a:lnTo>
                  <a:lnTo>
                    <a:pt x="30970" y="380867"/>
                  </a:lnTo>
                  <a:lnTo>
                    <a:pt x="30323" y="394567"/>
                  </a:lnTo>
                  <a:lnTo>
                    <a:pt x="29066" y="407495"/>
                  </a:lnTo>
                  <a:lnTo>
                    <a:pt x="27158" y="417338"/>
                  </a:lnTo>
                  <a:lnTo>
                    <a:pt x="25029" y="420914"/>
                  </a:lnTo>
                  <a:lnTo>
                    <a:pt x="23424" y="418782"/>
                  </a:lnTo>
                  <a:lnTo>
                    <a:pt x="22378" y="412580"/>
                  </a:lnTo>
                  <a:lnTo>
                    <a:pt x="21555" y="403673"/>
                  </a:lnTo>
                  <a:lnTo>
                    <a:pt x="20503" y="393000"/>
                  </a:lnTo>
                  <a:lnTo>
                    <a:pt x="19001" y="381166"/>
                  </a:lnTo>
                  <a:lnTo>
                    <a:pt x="17188" y="368243"/>
                  </a:lnTo>
                  <a:lnTo>
                    <a:pt x="15437" y="353875"/>
                  </a:lnTo>
                  <a:lnTo>
                    <a:pt x="13963" y="337975"/>
                  </a:lnTo>
                  <a:lnTo>
                    <a:pt x="12654" y="320884"/>
                  </a:lnTo>
                  <a:lnTo>
                    <a:pt x="11170" y="303184"/>
                  </a:lnTo>
                  <a:lnTo>
                    <a:pt x="9325" y="285275"/>
                  </a:lnTo>
                  <a:lnTo>
                    <a:pt x="7255" y="267350"/>
                  </a:lnTo>
                  <a:lnTo>
                    <a:pt x="5320" y="249484"/>
                  </a:lnTo>
                  <a:lnTo>
                    <a:pt x="3720" y="231693"/>
                  </a:lnTo>
                  <a:lnTo>
                    <a:pt x="2494" y="214137"/>
                  </a:lnTo>
                  <a:lnTo>
                    <a:pt x="1596" y="197108"/>
                  </a:lnTo>
                  <a:lnTo>
                    <a:pt x="958" y="180724"/>
                  </a:lnTo>
                  <a:lnTo>
                    <a:pt x="512" y="164939"/>
                  </a:lnTo>
                  <a:lnTo>
                    <a:pt x="205" y="149646"/>
                  </a:lnTo>
                  <a:lnTo>
                    <a:pt x="0" y="134726"/>
                  </a:lnTo>
                  <a:lnTo>
                    <a:pt x="32" y="120077"/>
                  </a:lnTo>
                  <a:lnTo>
                    <a:pt x="584" y="105621"/>
                  </a:lnTo>
                  <a:lnTo>
                    <a:pt x="1777" y="91308"/>
                  </a:lnTo>
                  <a:lnTo>
                    <a:pt x="3732" y="77423"/>
                  </a:lnTo>
                  <a:lnTo>
                    <a:pt x="6648" y="64553"/>
                  </a:lnTo>
                  <a:lnTo>
                    <a:pt x="10538" y="52934"/>
                  </a:lnTo>
                  <a:lnTo>
                    <a:pt x="15269" y="42489"/>
                  </a:lnTo>
                  <a:lnTo>
                    <a:pt x="20661" y="33005"/>
                  </a:lnTo>
                  <a:lnTo>
                    <a:pt x="26554" y="24262"/>
                  </a:lnTo>
                  <a:lnTo>
                    <a:pt x="33137" y="16389"/>
                  </a:lnTo>
                  <a:lnTo>
                    <a:pt x="40920" y="9845"/>
                  </a:lnTo>
                  <a:lnTo>
                    <a:pt x="50080" y="4783"/>
                  </a:lnTo>
                  <a:lnTo>
                    <a:pt x="60333" y="1383"/>
                  </a:lnTo>
                  <a:lnTo>
                    <a:pt x="71133" y="0"/>
                  </a:lnTo>
                  <a:lnTo>
                    <a:pt x="82096" y="628"/>
                  </a:lnTo>
                  <a:lnTo>
                    <a:pt x="92880" y="2982"/>
                  </a:lnTo>
                  <a:lnTo>
                    <a:pt x="103114" y="6688"/>
                  </a:lnTo>
                  <a:lnTo>
                    <a:pt x="112653" y="11408"/>
                  </a:lnTo>
                  <a:lnTo>
                    <a:pt x="121380" y="17183"/>
                  </a:lnTo>
                  <a:lnTo>
                    <a:pt x="129103" y="24415"/>
                  </a:lnTo>
                  <a:lnTo>
                    <a:pt x="135815" y="33206"/>
                  </a:lnTo>
                  <a:lnTo>
                    <a:pt x="141494" y="43380"/>
                  </a:lnTo>
                  <a:lnTo>
                    <a:pt x="146018" y="54659"/>
                  </a:lnTo>
                  <a:lnTo>
                    <a:pt x="149430" y="66766"/>
                  </a:lnTo>
                  <a:lnTo>
                    <a:pt x="151739" y="79472"/>
                  </a:lnTo>
                  <a:lnTo>
                    <a:pt x="152848" y="92600"/>
                  </a:lnTo>
                  <a:lnTo>
                    <a:pt x="152812" y="106011"/>
                  </a:lnTo>
                  <a:lnTo>
                    <a:pt x="151654" y="119286"/>
                  </a:lnTo>
                  <a:lnTo>
                    <a:pt x="149282" y="131747"/>
                  </a:lnTo>
                  <a:lnTo>
                    <a:pt x="145756" y="143085"/>
                  </a:lnTo>
                  <a:lnTo>
                    <a:pt x="141101" y="153173"/>
                  </a:lnTo>
                  <a:lnTo>
                    <a:pt x="135227" y="161885"/>
                  </a:lnTo>
                  <a:lnTo>
                    <a:pt x="128198" y="169296"/>
                  </a:lnTo>
                  <a:lnTo>
                    <a:pt x="120037" y="175461"/>
                  </a:lnTo>
                  <a:lnTo>
                    <a:pt x="110657" y="180320"/>
                  </a:lnTo>
                  <a:lnTo>
                    <a:pt x="100141" y="183964"/>
                  </a:lnTo>
                  <a:lnTo>
                    <a:pt x="89292" y="186606"/>
                  </a:lnTo>
                  <a:lnTo>
                    <a:pt x="78470" y="188758"/>
                  </a:lnTo>
                  <a:lnTo>
                    <a:pt x="66724" y="190611"/>
                  </a:lnTo>
                  <a:lnTo>
                    <a:pt x="52205" y="19249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281706" y="19915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02571" y="1938050"/>
              <a:ext cx="173892" cy="151934"/>
            </a:xfrm>
            <a:custGeom>
              <a:avLst/>
              <a:gdLst/>
              <a:ahLst/>
              <a:cxnLst/>
              <a:rect l="0" t="0" r="0" b="0"/>
              <a:pathLst>
                <a:path w="173892" h="151934">
                  <a:moveTo>
                    <a:pt x="100192" y="11367"/>
                  </a:moveTo>
                  <a:lnTo>
                    <a:pt x="94190" y="5700"/>
                  </a:lnTo>
                  <a:lnTo>
                    <a:pt x="87345" y="2056"/>
                  </a:lnTo>
                  <a:lnTo>
                    <a:pt x="78958" y="156"/>
                  </a:lnTo>
                  <a:lnTo>
                    <a:pt x="69331" y="0"/>
                  </a:lnTo>
                  <a:lnTo>
                    <a:pt x="59016" y="1916"/>
                  </a:lnTo>
                  <a:lnTo>
                    <a:pt x="48417" y="5899"/>
                  </a:lnTo>
                  <a:lnTo>
                    <a:pt x="38065" y="11818"/>
                  </a:lnTo>
                  <a:lnTo>
                    <a:pt x="28662" y="19597"/>
                  </a:lnTo>
                  <a:lnTo>
                    <a:pt x="20500" y="29012"/>
                  </a:lnTo>
                  <a:lnTo>
                    <a:pt x="13686" y="39736"/>
                  </a:lnTo>
                  <a:lnTo>
                    <a:pt x="8317" y="51449"/>
                  </a:lnTo>
                  <a:lnTo>
                    <a:pt x="4301" y="63876"/>
                  </a:lnTo>
                  <a:lnTo>
                    <a:pt x="1568" y="76642"/>
                  </a:lnTo>
                  <a:lnTo>
                    <a:pt x="166" y="89284"/>
                  </a:lnTo>
                  <a:lnTo>
                    <a:pt x="0" y="101560"/>
                  </a:lnTo>
                  <a:lnTo>
                    <a:pt x="1022" y="113260"/>
                  </a:lnTo>
                  <a:lnTo>
                    <a:pt x="3303" y="124124"/>
                  </a:lnTo>
                  <a:lnTo>
                    <a:pt x="6767" y="134082"/>
                  </a:lnTo>
                  <a:lnTo>
                    <a:pt x="11380" y="142582"/>
                  </a:lnTo>
                  <a:lnTo>
                    <a:pt x="17226" y="148557"/>
                  </a:lnTo>
                  <a:lnTo>
                    <a:pt x="24223" y="151642"/>
                  </a:lnTo>
                  <a:lnTo>
                    <a:pt x="31853" y="151933"/>
                  </a:lnTo>
                  <a:lnTo>
                    <a:pt x="39280" y="149628"/>
                  </a:lnTo>
                  <a:lnTo>
                    <a:pt x="46053" y="145111"/>
                  </a:lnTo>
                  <a:lnTo>
                    <a:pt x="52242" y="138692"/>
                  </a:lnTo>
                  <a:lnTo>
                    <a:pt x="58240" y="130505"/>
                  </a:lnTo>
                  <a:lnTo>
                    <a:pt x="64307" y="120789"/>
                  </a:lnTo>
                  <a:lnTo>
                    <a:pt x="70384" y="110014"/>
                  </a:lnTo>
                  <a:lnTo>
                    <a:pt x="76172" y="98792"/>
                  </a:lnTo>
                  <a:lnTo>
                    <a:pt x="81530" y="87548"/>
                  </a:lnTo>
                  <a:lnTo>
                    <a:pt x="86973" y="77992"/>
                  </a:lnTo>
                  <a:lnTo>
                    <a:pt x="92680" y="72912"/>
                  </a:lnTo>
                  <a:lnTo>
                    <a:pt x="97806" y="72821"/>
                  </a:lnTo>
                  <a:lnTo>
                    <a:pt x="102307" y="76487"/>
                  </a:lnTo>
                  <a:lnTo>
                    <a:pt x="106399" y="82624"/>
                  </a:lnTo>
                  <a:lnTo>
                    <a:pt x="110584" y="90165"/>
                  </a:lnTo>
                  <a:lnTo>
                    <a:pt x="115583" y="98227"/>
                  </a:lnTo>
                  <a:lnTo>
                    <a:pt x="121708" y="106306"/>
                  </a:lnTo>
                  <a:lnTo>
                    <a:pt x="128852" y="113716"/>
                  </a:lnTo>
                  <a:lnTo>
                    <a:pt x="137583" y="120069"/>
                  </a:lnTo>
                  <a:lnTo>
                    <a:pt x="150908" y="124798"/>
                  </a:lnTo>
                  <a:lnTo>
                    <a:pt x="173891" y="12718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401055" y="1938888"/>
              <a:ext cx="112279" cy="115300"/>
            </a:xfrm>
            <a:custGeom>
              <a:avLst/>
              <a:gdLst/>
              <a:ahLst/>
              <a:cxnLst/>
              <a:rect l="0" t="0" r="0" b="0"/>
              <a:pathLst>
                <a:path w="112279" h="115300">
                  <a:moveTo>
                    <a:pt x="6993" y="42114"/>
                  </a:moveTo>
                  <a:lnTo>
                    <a:pt x="4193" y="53782"/>
                  </a:lnTo>
                  <a:lnTo>
                    <a:pt x="2691" y="64271"/>
                  </a:lnTo>
                  <a:lnTo>
                    <a:pt x="2385" y="74573"/>
                  </a:lnTo>
                  <a:lnTo>
                    <a:pt x="3064" y="84874"/>
                  </a:lnTo>
                  <a:lnTo>
                    <a:pt x="4532" y="95218"/>
                  </a:lnTo>
                  <a:lnTo>
                    <a:pt x="6583" y="105537"/>
                  </a:lnTo>
                  <a:lnTo>
                    <a:pt x="8429" y="113331"/>
                  </a:lnTo>
                  <a:lnTo>
                    <a:pt x="9039" y="115299"/>
                  </a:lnTo>
                  <a:lnTo>
                    <a:pt x="8378" y="112104"/>
                  </a:lnTo>
                  <a:lnTo>
                    <a:pt x="6778" y="105258"/>
                  </a:lnTo>
                  <a:lnTo>
                    <a:pt x="4699" y="95968"/>
                  </a:lnTo>
                  <a:lnTo>
                    <a:pt x="2670" y="85068"/>
                  </a:lnTo>
                  <a:lnTo>
                    <a:pt x="973" y="73114"/>
                  </a:lnTo>
                  <a:lnTo>
                    <a:pt x="0" y="60798"/>
                  </a:lnTo>
                  <a:lnTo>
                    <a:pt x="326" y="48970"/>
                  </a:lnTo>
                  <a:lnTo>
                    <a:pt x="2148" y="38054"/>
                  </a:lnTo>
                  <a:lnTo>
                    <a:pt x="5661" y="28417"/>
                  </a:lnTo>
                  <a:lnTo>
                    <a:pt x="11217" y="20537"/>
                  </a:lnTo>
                  <a:lnTo>
                    <a:pt x="18807" y="14496"/>
                  </a:lnTo>
                  <a:lnTo>
                    <a:pt x="28141" y="10065"/>
                  </a:lnTo>
                  <a:lnTo>
                    <a:pt x="38838" y="6908"/>
                  </a:lnTo>
                  <a:lnTo>
                    <a:pt x="50535" y="4704"/>
                  </a:lnTo>
                  <a:lnTo>
                    <a:pt x="62527" y="3181"/>
                  </a:lnTo>
                  <a:lnTo>
                    <a:pt x="75059" y="1976"/>
                  </a:lnTo>
                  <a:lnTo>
                    <a:pt x="90343" y="977"/>
                  </a:lnTo>
                  <a:lnTo>
                    <a:pt x="112278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611359" y="1759904"/>
              <a:ext cx="17788" cy="305327"/>
            </a:xfrm>
            <a:custGeom>
              <a:avLst/>
              <a:gdLst/>
              <a:ahLst/>
              <a:cxnLst/>
              <a:rect l="0" t="0" r="0" b="0"/>
              <a:pathLst>
                <a:path w="17788" h="305327">
                  <a:moveTo>
                    <a:pt x="17787" y="0"/>
                  </a:moveTo>
                  <a:lnTo>
                    <a:pt x="14853" y="8868"/>
                  </a:lnTo>
                  <a:lnTo>
                    <a:pt x="12071" y="17855"/>
                  </a:lnTo>
                  <a:lnTo>
                    <a:pt x="9176" y="27859"/>
                  </a:lnTo>
                  <a:lnTo>
                    <a:pt x="6309" y="39186"/>
                  </a:lnTo>
                  <a:lnTo>
                    <a:pt x="3793" y="52294"/>
                  </a:lnTo>
                  <a:lnTo>
                    <a:pt x="1785" y="67245"/>
                  </a:lnTo>
                  <a:lnTo>
                    <a:pt x="446" y="83315"/>
                  </a:lnTo>
                  <a:lnTo>
                    <a:pt x="0" y="99244"/>
                  </a:lnTo>
                  <a:lnTo>
                    <a:pt x="476" y="114328"/>
                  </a:lnTo>
                  <a:lnTo>
                    <a:pt x="1592" y="128721"/>
                  </a:lnTo>
                  <a:lnTo>
                    <a:pt x="2872" y="143139"/>
                  </a:lnTo>
                  <a:lnTo>
                    <a:pt x="4025" y="158021"/>
                  </a:lnTo>
                  <a:lnTo>
                    <a:pt x="4948" y="173322"/>
                  </a:lnTo>
                  <a:lnTo>
                    <a:pt x="5641" y="188688"/>
                  </a:lnTo>
                  <a:lnTo>
                    <a:pt x="6143" y="203885"/>
                  </a:lnTo>
                  <a:lnTo>
                    <a:pt x="6496" y="218839"/>
                  </a:lnTo>
                  <a:lnTo>
                    <a:pt x="6741" y="233559"/>
                  </a:lnTo>
                  <a:lnTo>
                    <a:pt x="6910" y="248070"/>
                  </a:lnTo>
                  <a:lnTo>
                    <a:pt x="7024" y="261811"/>
                  </a:lnTo>
                  <a:lnTo>
                    <a:pt x="7114" y="274987"/>
                  </a:lnTo>
                  <a:lnTo>
                    <a:pt x="7188" y="288757"/>
                  </a:lnTo>
                  <a:lnTo>
                    <a:pt x="7259" y="30532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81747" y="1846807"/>
              <a:ext cx="231628" cy="7854"/>
            </a:xfrm>
            <a:custGeom>
              <a:avLst/>
              <a:gdLst/>
              <a:ahLst/>
              <a:cxnLst/>
              <a:rect l="0" t="0" r="0" b="0"/>
              <a:pathLst>
                <a:path w="231628" h="7854">
                  <a:moveTo>
                    <a:pt x="231627" y="7853"/>
                  </a:moveTo>
                  <a:lnTo>
                    <a:pt x="219892" y="7853"/>
                  </a:lnTo>
                  <a:lnTo>
                    <a:pt x="208763" y="7853"/>
                  </a:lnTo>
                  <a:lnTo>
                    <a:pt x="197165" y="7849"/>
                  </a:lnTo>
                  <a:lnTo>
                    <a:pt x="185005" y="7676"/>
                  </a:lnTo>
                  <a:lnTo>
                    <a:pt x="172344" y="7027"/>
                  </a:lnTo>
                  <a:lnTo>
                    <a:pt x="159288" y="5779"/>
                  </a:lnTo>
                  <a:lnTo>
                    <a:pt x="145936" y="4126"/>
                  </a:lnTo>
                  <a:lnTo>
                    <a:pt x="132371" y="2478"/>
                  </a:lnTo>
                  <a:lnTo>
                    <a:pt x="118656" y="1080"/>
                  </a:lnTo>
                  <a:lnTo>
                    <a:pt x="104837" y="160"/>
                  </a:lnTo>
                  <a:lnTo>
                    <a:pt x="90947" y="0"/>
                  </a:lnTo>
                  <a:lnTo>
                    <a:pt x="77017" y="671"/>
                  </a:lnTo>
                  <a:lnTo>
                    <a:pt x="63285" y="1927"/>
                  </a:lnTo>
                  <a:lnTo>
                    <a:pt x="48634" y="3429"/>
                  </a:lnTo>
                  <a:lnTo>
                    <a:pt x="29542" y="5311"/>
                  </a:lnTo>
                  <a:lnTo>
                    <a:pt x="0" y="7853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954247" y="1945822"/>
              <a:ext cx="149588" cy="140291"/>
            </a:xfrm>
            <a:custGeom>
              <a:avLst/>
              <a:gdLst/>
              <a:ahLst/>
              <a:cxnLst/>
              <a:rect l="0" t="0" r="0" b="0"/>
              <a:pathLst>
                <a:path w="149588" h="140291">
                  <a:moveTo>
                    <a:pt x="74983" y="3595"/>
                  </a:moveTo>
                  <a:lnTo>
                    <a:pt x="66248" y="862"/>
                  </a:lnTo>
                  <a:lnTo>
                    <a:pt x="58542" y="0"/>
                  </a:lnTo>
                  <a:lnTo>
                    <a:pt x="51139" y="991"/>
                  </a:lnTo>
                  <a:lnTo>
                    <a:pt x="43877" y="3529"/>
                  </a:lnTo>
                  <a:lnTo>
                    <a:pt x="36700" y="7314"/>
                  </a:lnTo>
                  <a:lnTo>
                    <a:pt x="29578" y="12054"/>
                  </a:lnTo>
                  <a:lnTo>
                    <a:pt x="22661" y="17660"/>
                  </a:lnTo>
                  <a:lnTo>
                    <a:pt x="16244" y="24238"/>
                  </a:lnTo>
                  <a:lnTo>
                    <a:pt x="10454" y="31773"/>
                  </a:lnTo>
                  <a:lnTo>
                    <a:pt x="5584" y="40289"/>
                  </a:lnTo>
                  <a:lnTo>
                    <a:pt x="2144" y="49914"/>
                  </a:lnTo>
                  <a:lnTo>
                    <a:pt x="283" y="60610"/>
                  </a:lnTo>
                  <a:lnTo>
                    <a:pt x="0" y="72047"/>
                  </a:lnTo>
                  <a:lnTo>
                    <a:pt x="1324" y="83717"/>
                  </a:lnTo>
                  <a:lnTo>
                    <a:pt x="4110" y="95295"/>
                  </a:lnTo>
                  <a:lnTo>
                    <a:pt x="8420" y="106339"/>
                  </a:lnTo>
                  <a:lnTo>
                    <a:pt x="14586" y="116223"/>
                  </a:lnTo>
                  <a:lnTo>
                    <a:pt x="22618" y="124709"/>
                  </a:lnTo>
                  <a:lnTo>
                    <a:pt x="32094" y="131576"/>
                  </a:lnTo>
                  <a:lnTo>
                    <a:pt x="42363" y="136447"/>
                  </a:lnTo>
                  <a:lnTo>
                    <a:pt x="52971" y="139313"/>
                  </a:lnTo>
                  <a:lnTo>
                    <a:pt x="63685" y="140290"/>
                  </a:lnTo>
                  <a:lnTo>
                    <a:pt x="74404" y="139441"/>
                  </a:lnTo>
                  <a:lnTo>
                    <a:pt x="85090" y="136986"/>
                  </a:lnTo>
                  <a:lnTo>
                    <a:pt x="95568" y="133239"/>
                  </a:lnTo>
                  <a:lnTo>
                    <a:pt x="105539" y="128517"/>
                  </a:lnTo>
                  <a:lnTo>
                    <a:pt x="114873" y="123081"/>
                  </a:lnTo>
                  <a:lnTo>
                    <a:pt x="123448" y="116976"/>
                  </a:lnTo>
                  <a:lnTo>
                    <a:pt x="131063" y="110047"/>
                  </a:lnTo>
                  <a:lnTo>
                    <a:pt x="137693" y="102273"/>
                  </a:lnTo>
                  <a:lnTo>
                    <a:pt x="143147" y="93765"/>
                  </a:lnTo>
                  <a:lnTo>
                    <a:pt x="146987" y="84675"/>
                  </a:lnTo>
                  <a:lnTo>
                    <a:pt x="149121" y="75156"/>
                  </a:lnTo>
                  <a:lnTo>
                    <a:pt x="149587" y="65493"/>
                  </a:lnTo>
                  <a:lnTo>
                    <a:pt x="148389" y="56085"/>
                  </a:lnTo>
                  <a:lnTo>
                    <a:pt x="145691" y="47135"/>
                  </a:lnTo>
                  <a:lnTo>
                    <a:pt x="141610" y="38821"/>
                  </a:lnTo>
                  <a:lnTo>
                    <a:pt x="136129" y="31383"/>
                  </a:lnTo>
                  <a:lnTo>
                    <a:pt x="129375" y="24871"/>
                  </a:lnTo>
                  <a:lnTo>
                    <a:pt x="121653" y="19510"/>
                  </a:lnTo>
                  <a:lnTo>
                    <a:pt x="112393" y="15369"/>
                  </a:lnTo>
                  <a:lnTo>
                    <a:pt x="98550" y="13203"/>
                  </a:lnTo>
                  <a:lnTo>
                    <a:pt x="74983" y="14123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127503" y="1693935"/>
              <a:ext cx="133355" cy="402882"/>
            </a:xfrm>
            <a:custGeom>
              <a:avLst/>
              <a:gdLst/>
              <a:ahLst/>
              <a:cxnLst/>
              <a:rect l="0" t="0" r="0" b="0"/>
              <a:pathLst>
                <a:path w="133355" h="402882">
                  <a:moveTo>
                    <a:pt x="59654" y="402881"/>
                  </a:moveTo>
                  <a:lnTo>
                    <a:pt x="62453" y="394080"/>
                  </a:lnTo>
                  <a:lnTo>
                    <a:pt x="63955" y="385733"/>
                  </a:lnTo>
                  <a:lnTo>
                    <a:pt x="64262" y="377029"/>
                  </a:lnTo>
                  <a:lnTo>
                    <a:pt x="63583" y="367736"/>
                  </a:lnTo>
                  <a:lnTo>
                    <a:pt x="62115" y="357592"/>
                  </a:lnTo>
                  <a:lnTo>
                    <a:pt x="60046" y="346547"/>
                  </a:lnTo>
                  <a:lnTo>
                    <a:pt x="57537" y="334708"/>
                  </a:lnTo>
                  <a:lnTo>
                    <a:pt x="54714" y="322238"/>
                  </a:lnTo>
                  <a:lnTo>
                    <a:pt x="51672" y="309300"/>
                  </a:lnTo>
                  <a:lnTo>
                    <a:pt x="48479" y="296190"/>
                  </a:lnTo>
                  <a:lnTo>
                    <a:pt x="45183" y="283316"/>
                  </a:lnTo>
                  <a:lnTo>
                    <a:pt x="41816" y="270876"/>
                  </a:lnTo>
                  <a:lnTo>
                    <a:pt x="38403" y="258727"/>
                  </a:lnTo>
                  <a:lnTo>
                    <a:pt x="34958" y="246497"/>
                  </a:lnTo>
                  <a:lnTo>
                    <a:pt x="31490" y="233963"/>
                  </a:lnTo>
                  <a:lnTo>
                    <a:pt x="28010" y="220917"/>
                  </a:lnTo>
                  <a:lnTo>
                    <a:pt x="24520" y="207087"/>
                  </a:lnTo>
                  <a:lnTo>
                    <a:pt x="21023" y="192410"/>
                  </a:lnTo>
                  <a:lnTo>
                    <a:pt x="17523" y="177146"/>
                  </a:lnTo>
                  <a:lnTo>
                    <a:pt x="14019" y="161753"/>
                  </a:lnTo>
                  <a:lnTo>
                    <a:pt x="10518" y="146509"/>
                  </a:lnTo>
                  <a:lnTo>
                    <a:pt x="7183" y="131341"/>
                  </a:lnTo>
                  <a:lnTo>
                    <a:pt x="4324" y="115939"/>
                  </a:lnTo>
                  <a:lnTo>
                    <a:pt x="2074" y="100140"/>
                  </a:lnTo>
                  <a:lnTo>
                    <a:pt x="563" y="84259"/>
                  </a:lnTo>
                  <a:lnTo>
                    <a:pt x="0" y="68969"/>
                  </a:lnTo>
                  <a:lnTo>
                    <a:pt x="414" y="54623"/>
                  </a:lnTo>
                  <a:lnTo>
                    <a:pt x="2167" y="41719"/>
                  </a:lnTo>
                  <a:lnTo>
                    <a:pt x="6003" y="31035"/>
                  </a:lnTo>
                  <a:lnTo>
                    <a:pt x="12138" y="22777"/>
                  </a:lnTo>
                  <a:lnTo>
                    <a:pt x="20175" y="16520"/>
                  </a:lnTo>
                  <a:lnTo>
                    <a:pt x="29395" y="11524"/>
                  </a:lnTo>
                  <a:lnTo>
                    <a:pt x="39259" y="7237"/>
                  </a:lnTo>
                  <a:lnTo>
                    <a:pt x="49455" y="3657"/>
                  </a:lnTo>
                  <a:lnTo>
                    <a:pt x="59818" y="1221"/>
                  </a:lnTo>
                  <a:lnTo>
                    <a:pt x="70260" y="93"/>
                  </a:lnTo>
                  <a:lnTo>
                    <a:pt x="80670" y="0"/>
                  </a:lnTo>
                  <a:lnTo>
                    <a:pt x="92123" y="383"/>
                  </a:lnTo>
                  <a:lnTo>
                    <a:pt x="107860" y="1278"/>
                  </a:lnTo>
                  <a:lnTo>
                    <a:pt x="133354" y="2798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060815" y="1938888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74911" y="0"/>
                  </a:lnTo>
                  <a:lnTo>
                    <a:pt x="161640" y="0"/>
                  </a:lnTo>
                  <a:lnTo>
                    <a:pt x="148435" y="0"/>
                  </a:lnTo>
                  <a:lnTo>
                    <a:pt x="134920" y="0"/>
                  </a:lnTo>
                  <a:lnTo>
                    <a:pt x="120763" y="0"/>
                  </a:lnTo>
                  <a:lnTo>
                    <a:pt x="105861" y="0"/>
                  </a:lnTo>
                  <a:lnTo>
                    <a:pt x="90442" y="0"/>
                  </a:lnTo>
                  <a:lnTo>
                    <a:pt x="74944" y="0"/>
                  </a:lnTo>
                  <a:lnTo>
                    <a:pt x="59651" y="0"/>
                  </a:lnTo>
                  <a:lnTo>
                    <a:pt x="45249" y="0"/>
                  </a:lnTo>
                  <a:lnTo>
                    <a:pt x="31491" y="0"/>
                  </a:lnTo>
                  <a:lnTo>
                    <a:pt x="171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567727" y="1703863"/>
              <a:ext cx="209027" cy="418040"/>
            </a:xfrm>
            <a:custGeom>
              <a:avLst/>
              <a:gdLst/>
              <a:ahLst/>
              <a:cxnLst/>
              <a:rect l="0" t="0" r="0" b="0"/>
              <a:pathLst>
                <a:path w="209027" h="418040">
                  <a:moveTo>
                    <a:pt x="177440" y="45512"/>
                  </a:moveTo>
                  <a:lnTo>
                    <a:pt x="174372" y="36778"/>
                  </a:lnTo>
                  <a:lnTo>
                    <a:pt x="170310" y="29071"/>
                  </a:lnTo>
                  <a:lnTo>
                    <a:pt x="164807" y="21678"/>
                  </a:lnTo>
                  <a:lnTo>
                    <a:pt x="157703" y="14763"/>
                  </a:lnTo>
                  <a:lnTo>
                    <a:pt x="148608" y="8881"/>
                  </a:lnTo>
                  <a:lnTo>
                    <a:pt x="137519" y="4271"/>
                  </a:lnTo>
                  <a:lnTo>
                    <a:pt x="125200" y="1177"/>
                  </a:lnTo>
                  <a:lnTo>
                    <a:pt x="112947" y="0"/>
                  </a:lnTo>
                  <a:lnTo>
                    <a:pt x="101494" y="768"/>
                  </a:lnTo>
                  <a:lnTo>
                    <a:pt x="91032" y="3215"/>
                  </a:lnTo>
                  <a:lnTo>
                    <a:pt x="81470" y="6984"/>
                  </a:lnTo>
                  <a:lnTo>
                    <a:pt x="72635" y="11740"/>
                  </a:lnTo>
                  <a:lnTo>
                    <a:pt x="64344" y="17371"/>
                  </a:lnTo>
                  <a:lnTo>
                    <a:pt x="56448" y="23973"/>
                  </a:lnTo>
                  <a:lnTo>
                    <a:pt x="48835" y="31527"/>
                  </a:lnTo>
                  <a:lnTo>
                    <a:pt x="41581" y="40058"/>
                  </a:lnTo>
                  <a:lnTo>
                    <a:pt x="34936" y="49694"/>
                  </a:lnTo>
                  <a:lnTo>
                    <a:pt x="28985" y="60402"/>
                  </a:lnTo>
                  <a:lnTo>
                    <a:pt x="23667" y="72017"/>
                  </a:lnTo>
                  <a:lnTo>
                    <a:pt x="18862" y="84339"/>
                  </a:lnTo>
                  <a:lnTo>
                    <a:pt x="14448" y="97182"/>
                  </a:lnTo>
                  <a:lnTo>
                    <a:pt x="10482" y="110399"/>
                  </a:lnTo>
                  <a:lnTo>
                    <a:pt x="7192" y="123877"/>
                  </a:lnTo>
                  <a:lnTo>
                    <a:pt x="4643" y="137540"/>
                  </a:lnTo>
                  <a:lnTo>
                    <a:pt x="2762" y="151495"/>
                  </a:lnTo>
                  <a:lnTo>
                    <a:pt x="1416" y="166009"/>
                  </a:lnTo>
                  <a:lnTo>
                    <a:pt x="478" y="181181"/>
                  </a:lnTo>
                  <a:lnTo>
                    <a:pt x="0" y="196794"/>
                  </a:lnTo>
                  <a:lnTo>
                    <a:pt x="203" y="212428"/>
                  </a:lnTo>
                  <a:lnTo>
                    <a:pt x="1149" y="227835"/>
                  </a:lnTo>
                  <a:lnTo>
                    <a:pt x="2599" y="242942"/>
                  </a:lnTo>
                  <a:lnTo>
                    <a:pt x="4110" y="257773"/>
                  </a:lnTo>
                  <a:lnTo>
                    <a:pt x="5434" y="272379"/>
                  </a:lnTo>
                  <a:lnTo>
                    <a:pt x="6983" y="286815"/>
                  </a:lnTo>
                  <a:lnTo>
                    <a:pt x="9695" y="301128"/>
                  </a:lnTo>
                  <a:lnTo>
                    <a:pt x="14001" y="315349"/>
                  </a:lnTo>
                  <a:lnTo>
                    <a:pt x="19690" y="329342"/>
                  </a:lnTo>
                  <a:lnTo>
                    <a:pt x="26198" y="342818"/>
                  </a:lnTo>
                  <a:lnTo>
                    <a:pt x="33101" y="355656"/>
                  </a:lnTo>
                  <a:lnTo>
                    <a:pt x="40327" y="367735"/>
                  </a:lnTo>
                  <a:lnTo>
                    <a:pt x="48077" y="378854"/>
                  </a:lnTo>
                  <a:lnTo>
                    <a:pt x="56437" y="388991"/>
                  </a:lnTo>
                  <a:lnTo>
                    <a:pt x="65525" y="397952"/>
                  </a:lnTo>
                  <a:lnTo>
                    <a:pt x="75543" y="405300"/>
                  </a:lnTo>
                  <a:lnTo>
                    <a:pt x="86506" y="410942"/>
                  </a:lnTo>
                  <a:lnTo>
                    <a:pt x="98125" y="414918"/>
                  </a:lnTo>
                  <a:lnTo>
                    <a:pt x="109916" y="417228"/>
                  </a:lnTo>
                  <a:lnTo>
                    <a:pt x="121586" y="418039"/>
                  </a:lnTo>
                  <a:lnTo>
                    <a:pt x="133029" y="417466"/>
                  </a:lnTo>
                  <a:lnTo>
                    <a:pt x="144246" y="415496"/>
                  </a:lnTo>
                  <a:lnTo>
                    <a:pt x="155263" y="412252"/>
                  </a:lnTo>
                  <a:lnTo>
                    <a:pt x="165863" y="408079"/>
                  </a:lnTo>
                  <a:lnTo>
                    <a:pt x="176722" y="402945"/>
                  </a:lnTo>
                  <a:lnTo>
                    <a:pt x="189912" y="395285"/>
                  </a:lnTo>
                  <a:lnTo>
                    <a:pt x="209026" y="38242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822659" y="1738847"/>
              <a:ext cx="318386" cy="395621"/>
            </a:xfrm>
            <a:custGeom>
              <a:avLst/>
              <a:gdLst/>
              <a:ahLst/>
              <a:cxnLst/>
              <a:rect l="0" t="0" r="0" b="0"/>
              <a:pathLst>
                <a:path w="318386" h="395621">
                  <a:moveTo>
                    <a:pt x="133078" y="21057"/>
                  </a:moveTo>
                  <a:lnTo>
                    <a:pt x="121410" y="21191"/>
                  </a:lnTo>
                  <a:lnTo>
                    <a:pt x="110922" y="22471"/>
                  </a:lnTo>
                  <a:lnTo>
                    <a:pt x="100625" y="25064"/>
                  </a:lnTo>
                  <a:lnTo>
                    <a:pt x="90496" y="28784"/>
                  </a:lnTo>
                  <a:lnTo>
                    <a:pt x="80801" y="33417"/>
                  </a:lnTo>
                  <a:lnTo>
                    <a:pt x="71665" y="38754"/>
                  </a:lnTo>
                  <a:lnTo>
                    <a:pt x="63062" y="44774"/>
                  </a:lnTo>
                  <a:lnTo>
                    <a:pt x="54900" y="51637"/>
                  </a:lnTo>
                  <a:lnTo>
                    <a:pt x="47080" y="59366"/>
                  </a:lnTo>
                  <a:lnTo>
                    <a:pt x="39676" y="68012"/>
                  </a:lnTo>
                  <a:lnTo>
                    <a:pt x="32922" y="77725"/>
                  </a:lnTo>
                  <a:lnTo>
                    <a:pt x="26897" y="88481"/>
                  </a:lnTo>
                  <a:lnTo>
                    <a:pt x="21529" y="99958"/>
                  </a:lnTo>
                  <a:lnTo>
                    <a:pt x="16687" y="111654"/>
                  </a:lnTo>
                  <a:lnTo>
                    <a:pt x="12249" y="123268"/>
                  </a:lnTo>
                  <a:lnTo>
                    <a:pt x="8268" y="135015"/>
                  </a:lnTo>
                  <a:lnTo>
                    <a:pt x="4966" y="147501"/>
                  </a:lnTo>
                  <a:lnTo>
                    <a:pt x="2415" y="161014"/>
                  </a:lnTo>
                  <a:lnTo>
                    <a:pt x="701" y="175532"/>
                  </a:lnTo>
                  <a:lnTo>
                    <a:pt x="0" y="190889"/>
                  </a:lnTo>
                  <a:lnTo>
                    <a:pt x="309" y="206886"/>
                  </a:lnTo>
                  <a:lnTo>
                    <a:pt x="1483" y="223188"/>
                  </a:lnTo>
                  <a:lnTo>
                    <a:pt x="3333" y="239352"/>
                  </a:lnTo>
                  <a:lnTo>
                    <a:pt x="5687" y="255141"/>
                  </a:lnTo>
                  <a:lnTo>
                    <a:pt x="8400" y="270351"/>
                  </a:lnTo>
                  <a:lnTo>
                    <a:pt x="11367" y="284725"/>
                  </a:lnTo>
                  <a:lnTo>
                    <a:pt x="14513" y="298206"/>
                  </a:lnTo>
                  <a:lnTo>
                    <a:pt x="17948" y="310733"/>
                  </a:lnTo>
                  <a:lnTo>
                    <a:pt x="21939" y="322163"/>
                  </a:lnTo>
                  <a:lnTo>
                    <a:pt x="26589" y="332521"/>
                  </a:lnTo>
                  <a:lnTo>
                    <a:pt x="31850" y="341970"/>
                  </a:lnTo>
                  <a:lnTo>
                    <a:pt x="37604" y="350712"/>
                  </a:lnTo>
                  <a:lnTo>
                    <a:pt x="43741" y="358926"/>
                  </a:lnTo>
                  <a:lnTo>
                    <a:pt x="50319" y="366598"/>
                  </a:lnTo>
                  <a:lnTo>
                    <a:pt x="57566" y="373530"/>
                  </a:lnTo>
                  <a:lnTo>
                    <a:pt x="65558" y="379672"/>
                  </a:lnTo>
                  <a:lnTo>
                    <a:pt x="74382" y="384950"/>
                  </a:lnTo>
                  <a:lnTo>
                    <a:pt x="84216" y="389197"/>
                  </a:lnTo>
                  <a:lnTo>
                    <a:pt x="95062" y="392418"/>
                  </a:lnTo>
                  <a:lnTo>
                    <a:pt x="106940" y="394598"/>
                  </a:lnTo>
                  <a:lnTo>
                    <a:pt x="119969" y="395620"/>
                  </a:lnTo>
                  <a:lnTo>
                    <a:pt x="134096" y="395530"/>
                  </a:lnTo>
                  <a:lnTo>
                    <a:pt x="148818" y="394505"/>
                  </a:lnTo>
                  <a:lnTo>
                    <a:pt x="163314" y="392754"/>
                  </a:lnTo>
                  <a:lnTo>
                    <a:pt x="177135" y="390464"/>
                  </a:lnTo>
                  <a:lnTo>
                    <a:pt x="190191" y="387622"/>
                  </a:lnTo>
                  <a:lnTo>
                    <a:pt x="202574" y="384037"/>
                  </a:lnTo>
                  <a:lnTo>
                    <a:pt x="214418" y="379662"/>
                  </a:lnTo>
                  <a:lnTo>
                    <a:pt x="225695" y="374589"/>
                  </a:lnTo>
                  <a:lnTo>
                    <a:pt x="236210" y="368959"/>
                  </a:lnTo>
                  <a:lnTo>
                    <a:pt x="245914" y="362907"/>
                  </a:lnTo>
                  <a:lnTo>
                    <a:pt x="254737" y="356385"/>
                  </a:lnTo>
                  <a:lnTo>
                    <a:pt x="262520" y="349176"/>
                  </a:lnTo>
                  <a:lnTo>
                    <a:pt x="269276" y="341214"/>
                  </a:lnTo>
                  <a:lnTo>
                    <a:pt x="275323" y="332580"/>
                  </a:lnTo>
                  <a:lnTo>
                    <a:pt x="281158" y="323406"/>
                  </a:lnTo>
                  <a:lnTo>
                    <a:pt x="287085" y="313821"/>
                  </a:lnTo>
                  <a:lnTo>
                    <a:pt x="293052" y="303774"/>
                  </a:lnTo>
                  <a:lnTo>
                    <a:pt x="298757" y="293045"/>
                  </a:lnTo>
                  <a:lnTo>
                    <a:pt x="304037" y="281563"/>
                  </a:lnTo>
                  <a:lnTo>
                    <a:pt x="308717" y="269240"/>
                  </a:lnTo>
                  <a:lnTo>
                    <a:pt x="312554" y="255906"/>
                  </a:lnTo>
                  <a:lnTo>
                    <a:pt x="315498" y="241570"/>
                  </a:lnTo>
                  <a:lnTo>
                    <a:pt x="317490" y="226705"/>
                  </a:lnTo>
                  <a:lnTo>
                    <a:pt x="318385" y="212114"/>
                  </a:lnTo>
                  <a:lnTo>
                    <a:pt x="318210" y="198229"/>
                  </a:lnTo>
                  <a:lnTo>
                    <a:pt x="317128" y="185129"/>
                  </a:lnTo>
                  <a:lnTo>
                    <a:pt x="315339" y="172717"/>
                  </a:lnTo>
                  <a:lnTo>
                    <a:pt x="313028" y="160850"/>
                  </a:lnTo>
                  <a:lnTo>
                    <a:pt x="310342" y="149387"/>
                  </a:lnTo>
                  <a:lnTo>
                    <a:pt x="307395" y="138216"/>
                  </a:lnTo>
                  <a:lnTo>
                    <a:pt x="304256" y="127244"/>
                  </a:lnTo>
                  <a:lnTo>
                    <a:pt x="300656" y="116245"/>
                  </a:lnTo>
                  <a:lnTo>
                    <a:pt x="296024" y="104867"/>
                  </a:lnTo>
                  <a:lnTo>
                    <a:pt x="290128" y="92960"/>
                  </a:lnTo>
                  <a:lnTo>
                    <a:pt x="283217" y="80861"/>
                  </a:lnTo>
                  <a:lnTo>
                    <a:pt x="275815" y="69272"/>
                  </a:lnTo>
                  <a:lnTo>
                    <a:pt x="268278" y="58553"/>
                  </a:lnTo>
                  <a:lnTo>
                    <a:pt x="260607" y="48730"/>
                  </a:lnTo>
                  <a:lnTo>
                    <a:pt x="252553" y="39672"/>
                  </a:lnTo>
                  <a:lnTo>
                    <a:pt x="243985" y="31219"/>
                  </a:lnTo>
                  <a:lnTo>
                    <a:pt x="234755" y="23541"/>
                  </a:lnTo>
                  <a:lnTo>
                    <a:pt x="224642" y="17129"/>
                  </a:lnTo>
                  <a:lnTo>
                    <a:pt x="213604" y="12146"/>
                  </a:lnTo>
                  <a:lnTo>
                    <a:pt x="201598" y="8460"/>
                  </a:lnTo>
                  <a:lnTo>
                    <a:pt x="188481" y="5819"/>
                  </a:lnTo>
                  <a:lnTo>
                    <a:pt x="174308" y="3968"/>
                  </a:lnTo>
                  <a:lnTo>
                    <a:pt x="160008" y="2687"/>
                  </a:lnTo>
                  <a:lnTo>
                    <a:pt x="145881" y="1671"/>
                  </a:lnTo>
                  <a:lnTo>
                    <a:pt x="130686" y="827"/>
                  </a:lnTo>
                  <a:lnTo>
                    <a:pt x="112021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70668" y="3042341"/>
            <a:ext cx="4653598" cy="673824"/>
            <a:chOff x="370668" y="3042341"/>
            <a:chExt cx="4653598" cy="673824"/>
          </a:xfrm>
        </p:grpSpPr>
        <p:sp>
          <p:nvSpPr>
            <p:cNvPr id="63" name="Freeform 62"/>
            <p:cNvSpPr/>
            <p:nvPr/>
          </p:nvSpPr>
          <p:spPr>
            <a:xfrm>
              <a:off x="370668" y="3337138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56721" y="10462"/>
                  </a:lnTo>
                  <a:lnTo>
                    <a:pt x="145592" y="9822"/>
                  </a:lnTo>
                  <a:lnTo>
                    <a:pt x="133998" y="8534"/>
                  </a:lnTo>
                  <a:lnTo>
                    <a:pt x="122010" y="7020"/>
                  </a:lnTo>
                  <a:lnTo>
                    <a:pt x="109998" y="6000"/>
                  </a:lnTo>
                  <a:lnTo>
                    <a:pt x="98191" y="5831"/>
                  </a:lnTo>
                  <a:lnTo>
                    <a:pt x="86492" y="6213"/>
                  </a:lnTo>
                  <a:lnTo>
                    <a:pt x="74575" y="6402"/>
                  </a:lnTo>
                  <a:lnTo>
                    <a:pt x="62276" y="5977"/>
                  </a:lnTo>
                  <a:lnTo>
                    <a:pt x="49994" y="5005"/>
                  </a:lnTo>
                  <a:lnTo>
                    <a:pt x="37293" y="3782"/>
                  </a:lnTo>
                  <a:lnTo>
                    <a:pt x="21936" y="2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7376" y="3146352"/>
              <a:ext cx="272361" cy="549901"/>
            </a:xfrm>
            <a:custGeom>
              <a:avLst/>
              <a:gdLst/>
              <a:ahLst/>
              <a:cxnLst/>
              <a:rect l="0" t="0" r="0" b="0"/>
              <a:pathLst>
                <a:path w="272361" h="549901">
                  <a:moveTo>
                    <a:pt x="209189" y="74973"/>
                  </a:moveTo>
                  <a:lnTo>
                    <a:pt x="203388" y="69038"/>
                  </a:lnTo>
                  <a:lnTo>
                    <a:pt x="198464" y="62834"/>
                  </a:lnTo>
                  <a:lnTo>
                    <a:pt x="193957" y="55742"/>
                  </a:lnTo>
                  <a:lnTo>
                    <a:pt x="189563" y="47975"/>
                  </a:lnTo>
                  <a:lnTo>
                    <a:pt x="184901" y="39977"/>
                  </a:lnTo>
                  <a:lnTo>
                    <a:pt x="179782" y="32040"/>
                  </a:lnTo>
                  <a:lnTo>
                    <a:pt x="174031" y="24439"/>
                  </a:lnTo>
                  <a:lnTo>
                    <a:pt x="167411" y="17494"/>
                  </a:lnTo>
                  <a:lnTo>
                    <a:pt x="159879" y="11319"/>
                  </a:lnTo>
                  <a:lnTo>
                    <a:pt x="151550" y="6175"/>
                  </a:lnTo>
                  <a:lnTo>
                    <a:pt x="142588" y="2544"/>
                  </a:lnTo>
                  <a:lnTo>
                    <a:pt x="133154" y="546"/>
                  </a:lnTo>
                  <a:lnTo>
                    <a:pt x="123380" y="0"/>
                  </a:lnTo>
                  <a:lnTo>
                    <a:pt x="113367" y="613"/>
                  </a:lnTo>
                  <a:lnTo>
                    <a:pt x="103192" y="2105"/>
                  </a:lnTo>
                  <a:lnTo>
                    <a:pt x="93072" y="4562"/>
                  </a:lnTo>
                  <a:lnTo>
                    <a:pt x="83351" y="8413"/>
                  </a:lnTo>
                  <a:lnTo>
                    <a:pt x="74182" y="13776"/>
                  </a:lnTo>
                  <a:lnTo>
                    <a:pt x="65550" y="20326"/>
                  </a:lnTo>
                  <a:lnTo>
                    <a:pt x="57366" y="27485"/>
                  </a:lnTo>
                  <a:lnTo>
                    <a:pt x="49535" y="34865"/>
                  </a:lnTo>
                  <a:lnTo>
                    <a:pt x="42292" y="42598"/>
                  </a:lnTo>
                  <a:lnTo>
                    <a:pt x="36178" y="51228"/>
                  </a:lnTo>
                  <a:lnTo>
                    <a:pt x="31395" y="60993"/>
                  </a:lnTo>
                  <a:lnTo>
                    <a:pt x="27675" y="71669"/>
                  </a:lnTo>
                  <a:lnTo>
                    <a:pt x="24479" y="82760"/>
                  </a:lnTo>
                  <a:lnTo>
                    <a:pt x="21438" y="93932"/>
                  </a:lnTo>
                  <a:lnTo>
                    <a:pt x="18375" y="105196"/>
                  </a:lnTo>
                  <a:lnTo>
                    <a:pt x="15232" y="116818"/>
                  </a:lnTo>
                  <a:lnTo>
                    <a:pt x="12005" y="128936"/>
                  </a:lnTo>
                  <a:lnTo>
                    <a:pt x="8871" y="141700"/>
                  </a:lnTo>
                  <a:lnTo>
                    <a:pt x="6153" y="155341"/>
                  </a:lnTo>
                  <a:lnTo>
                    <a:pt x="3996" y="169894"/>
                  </a:lnTo>
                  <a:lnTo>
                    <a:pt x="2381" y="185245"/>
                  </a:lnTo>
                  <a:lnTo>
                    <a:pt x="1214" y="201228"/>
                  </a:lnTo>
                  <a:lnTo>
                    <a:pt x="397" y="217684"/>
                  </a:lnTo>
                  <a:lnTo>
                    <a:pt x="0" y="234478"/>
                  </a:lnTo>
                  <a:lnTo>
                    <a:pt x="257" y="251511"/>
                  </a:lnTo>
                  <a:lnTo>
                    <a:pt x="1240" y="268710"/>
                  </a:lnTo>
                  <a:lnTo>
                    <a:pt x="2713" y="286022"/>
                  </a:lnTo>
                  <a:lnTo>
                    <a:pt x="4240" y="303411"/>
                  </a:lnTo>
                  <a:lnTo>
                    <a:pt x="5566" y="320848"/>
                  </a:lnTo>
                  <a:lnTo>
                    <a:pt x="6777" y="338151"/>
                  </a:lnTo>
                  <a:lnTo>
                    <a:pt x="8197" y="355003"/>
                  </a:lnTo>
                  <a:lnTo>
                    <a:pt x="10008" y="371265"/>
                  </a:lnTo>
                  <a:lnTo>
                    <a:pt x="12395" y="386966"/>
                  </a:lnTo>
                  <a:lnTo>
                    <a:pt x="15609" y="402203"/>
                  </a:lnTo>
                  <a:lnTo>
                    <a:pt x="19702" y="417080"/>
                  </a:lnTo>
                  <a:lnTo>
                    <a:pt x="24571" y="431531"/>
                  </a:lnTo>
                  <a:lnTo>
                    <a:pt x="30056" y="445321"/>
                  </a:lnTo>
                  <a:lnTo>
                    <a:pt x="36003" y="458374"/>
                  </a:lnTo>
                  <a:lnTo>
                    <a:pt x="42283" y="470598"/>
                  </a:lnTo>
                  <a:lnTo>
                    <a:pt x="48797" y="481815"/>
                  </a:lnTo>
                  <a:lnTo>
                    <a:pt x="55478" y="492027"/>
                  </a:lnTo>
                  <a:lnTo>
                    <a:pt x="62438" y="501378"/>
                  </a:lnTo>
                  <a:lnTo>
                    <a:pt x="69950" y="510052"/>
                  </a:lnTo>
                  <a:lnTo>
                    <a:pt x="78118" y="518220"/>
                  </a:lnTo>
                  <a:lnTo>
                    <a:pt x="86892" y="525861"/>
                  </a:lnTo>
                  <a:lnTo>
                    <a:pt x="96161" y="532773"/>
                  </a:lnTo>
                  <a:lnTo>
                    <a:pt x="105805" y="538897"/>
                  </a:lnTo>
                  <a:lnTo>
                    <a:pt x="115721" y="543992"/>
                  </a:lnTo>
                  <a:lnTo>
                    <a:pt x="125831" y="547585"/>
                  </a:lnTo>
                  <a:lnTo>
                    <a:pt x="136074" y="549548"/>
                  </a:lnTo>
                  <a:lnTo>
                    <a:pt x="146410" y="549900"/>
                  </a:lnTo>
                  <a:lnTo>
                    <a:pt x="156809" y="548624"/>
                  </a:lnTo>
                  <a:lnTo>
                    <a:pt x="167251" y="545881"/>
                  </a:lnTo>
                  <a:lnTo>
                    <a:pt x="177721" y="542110"/>
                  </a:lnTo>
                  <a:lnTo>
                    <a:pt x="188210" y="537902"/>
                  </a:lnTo>
                  <a:lnTo>
                    <a:pt x="198708" y="533626"/>
                  </a:lnTo>
                  <a:lnTo>
                    <a:pt x="209046" y="529114"/>
                  </a:lnTo>
                  <a:lnTo>
                    <a:pt x="218915" y="523793"/>
                  </a:lnTo>
                  <a:lnTo>
                    <a:pt x="228178" y="517404"/>
                  </a:lnTo>
                  <a:lnTo>
                    <a:pt x="236760" y="510258"/>
                  </a:lnTo>
                  <a:lnTo>
                    <a:pt x="245505" y="502257"/>
                  </a:lnTo>
                  <a:lnTo>
                    <a:pt x="256299" y="491577"/>
                  </a:lnTo>
                  <a:lnTo>
                    <a:pt x="272360" y="47505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85921" y="3484537"/>
              <a:ext cx="186349" cy="173026"/>
            </a:xfrm>
            <a:custGeom>
              <a:avLst/>
              <a:gdLst/>
              <a:ahLst/>
              <a:cxnLst/>
              <a:rect l="0" t="0" r="0" b="0"/>
              <a:pathLst>
                <a:path w="186349" h="173026">
                  <a:moveTo>
                    <a:pt x="100685" y="0"/>
                  </a:moveTo>
                  <a:lnTo>
                    <a:pt x="89017" y="67"/>
                  </a:lnTo>
                  <a:lnTo>
                    <a:pt x="78528" y="707"/>
                  </a:lnTo>
                  <a:lnTo>
                    <a:pt x="68231" y="2009"/>
                  </a:lnTo>
                  <a:lnTo>
                    <a:pt x="58102" y="4041"/>
                  </a:lnTo>
                  <a:lnTo>
                    <a:pt x="48407" y="7006"/>
                  </a:lnTo>
                  <a:lnTo>
                    <a:pt x="39276" y="10931"/>
                  </a:lnTo>
                  <a:lnTo>
                    <a:pt x="30846" y="15852"/>
                  </a:lnTo>
                  <a:lnTo>
                    <a:pt x="23332" y="21904"/>
                  </a:lnTo>
                  <a:lnTo>
                    <a:pt x="16766" y="29053"/>
                  </a:lnTo>
                  <a:lnTo>
                    <a:pt x="11188" y="37294"/>
                  </a:lnTo>
                  <a:lnTo>
                    <a:pt x="6732" y="46728"/>
                  </a:lnTo>
                  <a:lnTo>
                    <a:pt x="3366" y="57292"/>
                  </a:lnTo>
                  <a:lnTo>
                    <a:pt x="1088" y="68639"/>
                  </a:lnTo>
                  <a:lnTo>
                    <a:pt x="0" y="80248"/>
                  </a:lnTo>
                  <a:lnTo>
                    <a:pt x="49" y="91789"/>
                  </a:lnTo>
                  <a:lnTo>
                    <a:pt x="1217" y="102978"/>
                  </a:lnTo>
                  <a:lnTo>
                    <a:pt x="3595" y="113492"/>
                  </a:lnTo>
                  <a:lnTo>
                    <a:pt x="7121" y="123228"/>
                  </a:lnTo>
                  <a:lnTo>
                    <a:pt x="11606" y="132257"/>
                  </a:lnTo>
                  <a:lnTo>
                    <a:pt x="16833" y="140716"/>
                  </a:lnTo>
                  <a:lnTo>
                    <a:pt x="22616" y="148736"/>
                  </a:lnTo>
                  <a:lnTo>
                    <a:pt x="29125" y="156107"/>
                  </a:lnTo>
                  <a:lnTo>
                    <a:pt x="36858" y="162306"/>
                  </a:lnTo>
                  <a:lnTo>
                    <a:pt x="45984" y="167138"/>
                  </a:lnTo>
                  <a:lnTo>
                    <a:pt x="56215" y="170552"/>
                  </a:lnTo>
                  <a:lnTo>
                    <a:pt x="67000" y="172477"/>
                  </a:lnTo>
                  <a:lnTo>
                    <a:pt x="77953" y="173025"/>
                  </a:lnTo>
                  <a:lnTo>
                    <a:pt x="88730" y="172276"/>
                  </a:lnTo>
                  <a:lnTo>
                    <a:pt x="98960" y="170185"/>
                  </a:lnTo>
                  <a:lnTo>
                    <a:pt x="108502" y="166852"/>
                  </a:lnTo>
                  <a:lnTo>
                    <a:pt x="117399" y="162327"/>
                  </a:lnTo>
                  <a:lnTo>
                    <a:pt x="125769" y="156542"/>
                  </a:lnTo>
                  <a:lnTo>
                    <a:pt x="133738" y="149581"/>
                  </a:lnTo>
                  <a:lnTo>
                    <a:pt x="141414" y="141805"/>
                  </a:lnTo>
                  <a:lnTo>
                    <a:pt x="148883" y="133748"/>
                  </a:lnTo>
                  <a:lnTo>
                    <a:pt x="156204" y="125735"/>
                  </a:lnTo>
                  <a:lnTo>
                    <a:pt x="163257" y="117729"/>
                  </a:lnTo>
                  <a:lnTo>
                    <a:pt x="169767" y="109440"/>
                  </a:lnTo>
                  <a:lnTo>
                    <a:pt x="175617" y="100715"/>
                  </a:lnTo>
                  <a:lnTo>
                    <a:pt x="180528" y="91550"/>
                  </a:lnTo>
                  <a:lnTo>
                    <a:pt x="183995" y="82011"/>
                  </a:lnTo>
                  <a:lnTo>
                    <a:pt x="185880" y="72183"/>
                  </a:lnTo>
                  <a:lnTo>
                    <a:pt x="186348" y="62141"/>
                  </a:lnTo>
                  <a:lnTo>
                    <a:pt x="185682" y="51946"/>
                  </a:lnTo>
                  <a:lnTo>
                    <a:pt x="184150" y="41659"/>
                  </a:lnTo>
                  <a:lnTo>
                    <a:pt x="181496" y="31803"/>
                  </a:lnTo>
                  <a:lnTo>
                    <a:pt x="176981" y="23323"/>
                  </a:lnTo>
                  <a:lnTo>
                    <a:pt x="170358" y="16629"/>
                  </a:lnTo>
                  <a:lnTo>
                    <a:pt x="162053" y="11815"/>
                  </a:lnTo>
                  <a:lnTo>
                    <a:pt x="151882" y="8559"/>
                  </a:lnTo>
                  <a:lnTo>
                    <a:pt x="136714" y="7696"/>
                  </a:lnTo>
                  <a:lnTo>
                    <a:pt x="111214" y="10529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47247" y="3168682"/>
              <a:ext cx="39402" cy="515898"/>
            </a:xfrm>
            <a:custGeom>
              <a:avLst/>
              <a:gdLst/>
              <a:ahLst/>
              <a:cxnLst/>
              <a:rect l="0" t="0" r="0" b="0"/>
              <a:pathLst>
                <a:path w="39402" h="515898">
                  <a:moveTo>
                    <a:pt x="7815" y="0"/>
                  </a:moveTo>
                  <a:lnTo>
                    <a:pt x="4948" y="11870"/>
                  </a:lnTo>
                  <a:lnTo>
                    <a:pt x="2806" y="24279"/>
                  </a:lnTo>
                  <a:lnTo>
                    <a:pt x="1208" y="38457"/>
                  </a:lnTo>
                  <a:lnTo>
                    <a:pt x="200" y="53819"/>
                  </a:lnTo>
                  <a:lnTo>
                    <a:pt x="0" y="69167"/>
                  </a:lnTo>
                  <a:lnTo>
                    <a:pt x="651" y="83801"/>
                  </a:lnTo>
                  <a:lnTo>
                    <a:pt x="1889" y="97696"/>
                  </a:lnTo>
                  <a:lnTo>
                    <a:pt x="3253" y="111234"/>
                  </a:lnTo>
                  <a:lnTo>
                    <a:pt x="4467" y="124715"/>
                  </a:lnTo>
                  <a:lnTo>
                    <a:pt x="5602" y="138598"/>
                  </a:lnTo>
                  <a:lnTo>
                    <a:pt x="6970" y="153536"/>
                  </a:lnTo>
                  <a:lnTo>
                    <a:pt x="8738" y="169786"/>
                  </a:lnTo>
                  <a:lnTo>
                    <a:pt x="10756" y="187262"/>
                  </a:lnTo>
                  <a:lnTo>
                    <a:pt x="12657" y="205745"/>
                  </a:lnTo>
                  <a:lnTo>
                    <a:pt x="14237" y="224992"/>
                  </a:lnTo>
                  <a:lnTo>
                    <a:pt x="15621" y="244796"/>
                  </a:lnTo>
                  <a:lnTo>
                    <a:pt x="17157" y="264995"/>
                  </a:lnTo>
                  <a:lnTo>
                    <a:pt x="19037" y="285464"/>
                  </a:lnTo>
                  <a:lnTo>
                    <a:pt x="21131" y="305954"/>
                  </a:lnTo>
                  <a:lnTo>
                    <a:pt x="23083" y="326097"/>
                  </a:lnTo>
                  <a:lnTo>
                    <a:pt x="24693" y="345723"/>
                  </a:lnTo>
                  <a:lnTo>
                    <a:pt x="25926" y="364834"/>
                  </a:lnTo>
                  <a:lnTo>
                    <a:pt x="26829" y="383515"/>
                  </a:lnTo>
                  <a:lnTo>
                    <a:pt x="27476" y="401858"/>
                  </a:lnTo>
                  <a:lnTo>
                    <a:pt x="28096" y="419788"/>
                  </a:lnTo>
                  <a:lnTo>
                    <a:pt x="29053" y="437068"/>
                  </a:lnTo>
                  <a:lnTo>
                    <a:pt x="30512" y="453604"/>
                  </a:lnTo>
                  <a:lnTo>
                    <a:pt x="32316" y="468863"/>
                  </a:lnTo>
                  <a:lnTo>
                    <a:pt x="34255" y="483298"/>
                  </a:lnTo>
                  <a:lnTo>
                    <a:pt x="36500" y="498178"/>
                  </a:lnTo>
                  <a:lnTo>
                    <a:pt x="39401" y="515897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333368" y="3484537"/>
              <a:ext cx="146578" cy="172614"/>
            </a:xfrm>
            <a:custGeom>
              <a:avLst/>
              <a:gdLst/>
              <a:ahLst/>
              <a:cxnLst/>
              <a:rect l="0" t="0" r="0" b="0"/>
              <a:pathLst>
                <a:path w="146578" h="172614">
                  <a:moveTo>
                    <a:pt x="69093" y="10529"/>
                  </a:moveTo>
                  <a:lnTo>
                    <a:pt x="60359" y="7796"/>
                  </a:lnTo>
                  <a:lnTo>
                    <a:pt x="52652" y="6934"/>
                  </a:lnTo>
                  <a:lnTo>
                    <a:pt x="45255" y="7929"/>
                  </a:lnTo>
                  <a:lnTo>
                    <a:pt x="38166" y="10641"/>
                  </a:lnTo>
                  <a:lnTo>
                    <a:pt x="31636" y="15074"/>
                  </a:lnTo>
                  <a:lnTo>
                    <a:pt x="25764" y="21062"/>
                  </a:lnTo>
                  <a:lnTo>
                    <a:pt x="20499" y="28321"/>
                  </a:lnTo>
                  <a:lnTo>
                    <a:pt x="15729" y="36547"/>
                  </a:lnTo>
                  <a:lnTo>
                    <a:pt x="11338" y="45490"/>
                  </a:lnTo>
                  <a:lnTo>
                    <a:pt x="7389" y="55271"/>
                  </a:lnTo>
                  <a:lnTo>
                    <a:pt x="4109" y="66352"/>
                  </a:lnTo>
                  <a:lnTo>
                    <a:pt x="1577" y="78875"/>
                  </a:lnTo>
                  <a:lnTo>
                    <a:pt x="46" y="92371"/>
                  </a:lnTo>
                  <a:lnTo>
                    <a:pt x="0" y="105968"/>
                  </a:lnTo>
                  <a:lnTo>
                    <a:pt x="1570" y="119140"/>
                  </a:lnTo>
                  <a:lnTo>
                    <a:pt x="4744" y="131406"/>
                  </a:lnTo>
                  <a:lnTo>
                    <a:pt x="9542" y="142186"/>
                  </a:lnTo>
                  <a:lnTo>
                    <a:pt x="15810" y="151314"/>
                  </a:lnTo>
                  <a:lnTo>
                    <a:pt x="23442" y="158798"/>
                  </a:lnTo>
                  <a:lnTo>
                    <a:pt x="32458" y="164624"/>
                  </a:lnTo>
                  <a:lnTo>
                    <a:pt x="42739" y="168946"/>
                  </a:lnTo>
                  <a:lnTo>
                    <a:pt x="53895" y="171718"/>
                  </a:lnTo>
                  <a:lnTo>
                    <a:pt x="65374" y="172613"/>
                  </a:lnTo>
                  <a:lnTo>
                    <a:pt x="76825" y="171615"/>
                  </a:lnTo>
                  <a:lnTo>
                    <a:pt x="87783" y="168659"/>
                  </a:lnTo>
                  <a:lnTo>
                    <a:pt x="97609" y="163476"/>
                  </a:lnTo>
                  <a:lnTo>
                    <a:pt x="106071" y="156146"/>
                  </a:lnTo>
                  <a:lnTo>
                    <a:pt x="113430" y="147326"/>
                  </a:lnTo>
                  <a:lnTo>
                    <a:pt x="120229" y="138037"/>
                  </a:lnTo>
                  <a:lnTo>
                    <a:pt x="126838" y="128899"/>
                  </a:lnTo>
                  <a:lnTo>
                    <a:pt x="133111" y="119818"/>
                  </a:lnTo>
                  <a:lnTo>
                    <a:pt x="138499" y="110203"/>
                  </a:lnTo>
                  <a:lnTo>
                    <a:pt x="142746" y="99738"/>
                  </a:lnTo>
                  <a:lnTo>
                    <a:pt x="145581" y="88573"/>
                  </a:lnTo>
                  <a:lnTo>
                    <a:pt x="146577" y="77145"/>
                  </a:lnTo>
                  <a:lnTo>
                    <a:pt x="145685" y="65753"/>
                  </a:lnTo>
                  <a:lnTo>
                    <a:pt x="143152" y="54678"/>
                  </a:lnTo>
                  <a:lnTo>
                    <a:pt x="139325" y="44248"/>
                  </a:lnTo>
                  <a:lnTo>
                    <a:pt x="134530" y="34580"/>
                  </a:lnTo>
                  <a:lnTo>
                    <a:pt x="128765" y="25909"/>
                  </a:lnTo>
                  <a:lnTo>
                    <a:pt x="120827" y="17831"/>
                  </a:lnTo>
                  <a:lnTo>
                    <a:pt x="106672" y="9637"/>
                  </a:lnTo>
                  <a:lnTo>
                    <a:pt x="79622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528803" y="3431895"/>
              <a:ext cx="147400" cy="167942"/>
            </a:xfrm>
            <a:custGeom>
              <a:avLst/>
              <a:gdLst/>
              <a:ahLst/>
              <a:cxnLst/>
              <a:rect l="0" t="0" r="0" b="0"/>
              <a:pathLst>
                <a:path w="147400" h="167942">
                  <a:moveTo>
                    <a:pt x="0" y="94756"/>
                  </a:moveTo>
                  <a:lnTo>
                    <a:pt x="67" y="106424"/>
                  </a:lnTo>
                  <a:lnTo>
                    <a:pt x="707" y="116913"/>
                  </a:lnTo>
                  <a:lnTo>
                    <a:pt x="2004" y="127215"/>
                  </a:lnTo>
                  <a:lnTo>
                    <a:pt x="3864" y="137516"/>
                  </a:lnTo>
                  <a:lnTo>
                    <a:pt x="6180" y="147860"/>
                  </a:lnTo>
                  <a:lnTo>
                    <a:pt x="8851" y="158178"/>
                  </a:lnTo>
                  <a:lnTo>
                    <a:pt x="11929" y="165972"/>
                  </a:lnTo>
                  <a:lnTo>
                    <a:pt x="14838" y="167941"/>
                  </a:lnTo>
                  <a:lnTo>
                    <a:pt x="16434" y="164746"/>
                  </a:lnTo>
                  <a:lnTo>
                    <a:pt x="16618" y="157900"/>
                  </a:lnTo>
                  <a:lnTo>
                    <a:pt x="15848" y="148611"/>
                  </a:lnTo>
                  <a:lnTo>
                    <a:pt x="14743" y="137710"/>
                  </a:lnTo>
                  <a:lnTo>
                    <a:pt x="13682" y="125752"/>
                  </a:lnTo>
                  <a:lnTo>
                    <a:pt x="12975" y="113263"/>
                  </a:lnTo>
                  <a:lnTo>
                    <a:pt x="12951" y="100787"/>
                  </a:lnTo>
                  <a:lnTo>
                    <a:pt x="13718" y="88608"/>
                  </a:lnTo>
                  <a:lnTo>
                    <a:pt x="15368" y="76800"/>
                  </a:lnTo>
                  <a:lnTo>
                    <a:pt x="18071" y="65327"/>
                  </a:lnTo>
                  <a:lnTo>
                    <a:pt x="21818" y="54132"/>
                  </a:lnTo>
                  <a:lnTo>
                    <a:pt x="26621" y="43478"/>
                  </a:lnTo>
                  <a:lnTo>
                    <a:pt x="32593" y="33920"/>
                  </a:lnTo>
                  <a:lnTo>
                    <a:pt x="39689" y="25680"/>
                  </a:lnTo>
                  <a:lnTo>
                    <a:pt x="47894" y="18824"/>
                  </a:lnTo>
                  <a:lnTo>
                    <a:pt x="57304" y="13435"/>
                  </a:lnTo>
                  <a:lnTo>
                    <a:pt x="67852" y="9403"/>
                  </a:lnTo>
                  <a:lnTo>
                    <a:pt x="79319" y="6485"/>
                  </a:lnTo>
                  <a:lnTo>
                    <a:pt x="92857" y="4111"/>
                  </a:lnTo>
                  <a:lnTo>
                    <a:pt x="113006" y="206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88867" y="3445397"/>
              <a:ext cx="155792" cy="169093"/>
            </a:xfrm>
            <a:custGeom>
              <a:avLst/>
              <a:gdLst/>
              <a:ahLst/>
              <a:cxnLst/>
              <a:rect l="0" t="0" r="0" b="0"/>
              <a:pathLst>
                <a:path w="155792" h="169093">
                  <a:moveTo>
                    <a:pt x="82092" y="133897"/>
                  </a:moveTo>
                  <a:lnTo>
                    <a:pt x="87825" y="125029"/>
                  </a:lnTo>
                  <a:lnTo>
                    <a:pt x="92109" y="116042"/>
                  </a:lnTo>
                  <a:lnTo>
                    <a:pt x="95311" y="106051"/>
                  </a:lnTo>
                  <a:lnTo>
                    <a:pt x="97499" y="95244"/>
                  </a:lnTo>
                  <a:lnTo>
                    <a:pt x="98548" y="84080"/>
                  </a:lnTo>
                  <a:lnTo>
                    <a:pt x="98485" y="72875"/>
                  </a:lnTo>
                  <a:lnTo>
                    <a:pt x="97315" y="61763"/>
                  </a:lnTo>
                  <a:lnTo>
                    <a:pt x="94939" y="50778"/>
                  </a:lnTo>
                  <a:lnTo>
                    <a:pt x="91412" y="39922"/>
                  </a:lnTo>
                  <a:lnTo>
                    <a:pt x="86757" y="29498"/>
                  </a:lnTo>
                  <a:lnTo>
                    <a:pt x="80884" y="20096"/>
                  </a:lnTo>
                  <a:lnTo>
                    <a:pt x="73859" y="11972"/>
                  </a:lnTo>
                  <a:lnTo>
                    <a:pt x="65871" y="5533"/>
                  </a:lnTo>
                  <a:lnTo>
                    <a:pt x="57139" y="1488"/>
                  </a:lnTo>
                  <a:lnTo>
                    <a:pt x="47869" y="0"/>
                  </a:lnTo>
                  <a:lnTo>
                    <a:pt x="38544" y="932"/>
                  </a:lnTo>
                  <a:lnTo>
                    <a:pt x="29896" y="4135"/>
                  </a:lnTo>
                  <a:lnTo>
                    <a:pt x="22274" y="9293"/>
                  </a:lnTo>
                  <a:lnTo>
                    <a:pt x="15836" y="16330"/>
                  </a:lnTo>
                  <a:lnTo>
                    <a:pt x="10728" y="25472"/>
                  </a:lnTo>
                  <a:lnTo>
                    <a:pt x="6886" y="36650"/>
                  </a:lnTo>
                  <a:lnTo>
                    <a:pt x="4100" y="49392"/>
                  </a:lnTo>
                  <a:lnTo>
                    <a:pt x="2131" y="63006"/>
                  </a:lnTo>
                  <a:lnTo>
                    <a:pt x="767" y="77010"/>
                  </a:lnTo>
                  <a:lnTo>
                    <a:pt x="0" y="90986"/>
                  </a:lnTo>
                  <a:lnTo>
                    <a:pt x="9" y="104517"/>
                  </a:lnTo>
                  <a:lnTo>
                    <a:pt x="838" y="117425"/>
                  </a:lnTo>
                  <a:lnTo>
                    <a:pt x="2716" y="129565"/>
                  </a:lnTo>
                  <a:lnTo>
                    <a:pt x="6114" y="140734"/>
                  </a:lnTo>
                  <a:lnTo>
                    <a:pt x="11140" y="150898"/>
                  </a:lnTo>
                  <a:lnTo>
                    <a:pt x="17448" y="159540"/>
                  </a:lnTo>
                  <a:lnTo>
                    <a:pt x="24438" y="165610"/>
                  </a:lnTo>
                  <a:lnTo>
                    <a:pt x="31692" y="168758"/>
                  </a:lnTo>
                  <a:lnTo>
                    <a:pt x="39000" y="169092"/>
                  </a:lnTo>
                  <a:lnTo>
                    <a:pt x="46279" y="166815"/>
                  </a:lnTo>
                  <a:lnTo>
                    <a:pt x="53500" y="162318"/>
                  </a:lnTo>
                  <a:lnTo>
                    <a:pt x="60500" y="155912"/>
                  </a:lnTo>
                  <a:lnTo>
                    <a:pt x="66982" y="147734"/>
                  </a:lnTo>
                  <a:lnTo>
                    <a:pt x="72826" y="138023"/>
                  </a:lnTo>
                  <a:lnTo>
                    <a:pt x="78073" y="127253"/>
                  </a:lnTo>
                  <a:lnTo>
                    <a:pt x="82833" y="116032"/>
                  </a:lnTo>
                  <a:lnTo>
                    <a:pt x="87212" y="104747"/>
                  </a:lnTo>
                  <a:lnTo>
                    <a:pt x="90984" y="93560"/>
                  </a:lnTo>
                  <a:lnTo>
                    <a:pt x="93613" y="82516"/>
                  </a:lnTo>
                  <a:lnTo>
                    <a:pt x="94900" y="71675"/>
                  </a:lnTo>
                  <a:lnTo>
                    <a:pt x="94989" y="63484"/>
                  </a:lnTo>
                  <a:lnTo>
                    <a:pt x="94595" y="61212"/>
                  </a:lnTo>
                  <a:lnTo>
                    <a:pt x="94672" y="64208"/>
                  </a:lnTo>
                  <a:lnTo>
                    <a:pt x="95513" y="70925"/>
                  </a:lnTo>
                  <a:lnTo>
                    <a:pt x="97233" y="79798"/>
                  </a:lnTo>
                  <a:lnTo>
                    <a:pt x="99996" y="89360"/>
                  </a:lnTo>
                  <a:lnTo>
                    <a:pt x="103786" y="98790"/>
                  </a:lnTo>
                  <a:lnTo>
                    <a:pt x="108452" y="107786"/>
                  </a:lnTo>
                  <a:lnTo>
                    <a:pt x="113801" y="116308"/>
                  </a:lnTo>
                  <a:lnTo>
                    <a:pt x="119653" y="124413"/>
                  </a:lnTo>
                  <a:lnTo>
                    <a:pt x="125752" y="131886"/>
                  </a:lnTo>
                  <a:lnTo>
                    <a:pt x="132469" y="138960"/>
                  </a:lnTo>
                  <a:lnTo>
                    <a:pt x="141512" y="146258"/>
                  </a:lnTo>
                  <a:lnTo>
                    <a:pt x="155791" y="15495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870402" y="3192664"/>
              <a:ext cx="153242" cy="418937"/>
            </a:xfrm>
            <a:custGeom>
              <a:avLst/>
              <a:gdLst/>
              <a:ahLst/>
              <a:cxnLst/>
              <a:rect l="0" t="0" r="0" b="0"/>
              <a:pathLst>
                <a:path w="153242" h="418937">
                  <a:moveTo>
                    <a:pt x="100598" y="312930"/>
                  </a:moveTo>
                  <a:lnTo>
                    <a:pt x="97598" y="301329"/>
                  </a:lnTo>
                  <a:lnTo>
                    <a:pt x="94175" y="291481"/>
                  </a:lnTo>
                  <a:lnTo>
                    <a:pt x="89970" y="282489"/>
                  </a:lnTo>
                  <a:lnTo>
                    <a:pt x="84724" y="274566"/>
                  </a:lnTo>
                  <a:lnTo>
                    <a:pt x="77946" y="268484"/>
                  </a:lnTo>
                  <a:lnTo>
                    <a:pt x="69518" y="264525"/>
                  </a:lnTo>
                  <a:lnTo>
                    <a:pt x="59951" y="262670"/>
                  </a:lnTo>
                  <a:lnTo>
                    <a:pt x="50156" y="262856"/>
                  </a:lnTo>
                  <a:lnTo>
                    <a:pt x="40691" y="264843"/>
                  </a:lnTo>
                  <a:lnTo>
                    <a:pt x="31900" y="268598"/>
                  </a:lnTo>
                  <a:lnTo>
                    <a:pt x="24075" y="274383"/>
                  </a:lnTo>
                  <a:lnTo>
                    <a:pt x="17267" y="282160"/>
                  </a:lnTo>
                  <a:lnTo>
                    <a:pt x="11509" y="291634"/>
                  </a:lnTo>
                  <a:lnTo>
                    <a:pt x="6925" y="302434"/>
                  </a:lnTo>
                  <a:lnTo>
                    <a:pt x="3470" y="314211"/>
                  </a:lnTo>
                  <a:lnTo>
                    <a:pt x="1130" y="326525"/>
                  </a:lnTo>
                  <a:lnTo>
                    <a:pt x="0" y="338856"/>
                  </a:lnTo>
                  <a:lnTo>
                    <a:pt x="21" y="350924"/>
                  </a:lnTo>
                  <a:lnTo>
                    <a:pt x="1169" y="362652"/>
                  </a:lnTo>
                  <a:lnTo>
                    <a:pt x="3535" y="374068"/>
                  </a:lnTo>
                  <a:lnTo>
                    <a:pt x="7061" y="385219"/>
                  </a:lnTo>
                  <a:lnTo>
                    <a:pt x="11886" y="395674"/>
                  </a:lnTo>
                  <a:lnTo>
                    <a:pt x="18406" y="404565"/>
                  </a:lnTo>
                  <a:lnTo>
                    <a:pt x="26674" y="411534"/>
                  </a:lnTo>
                  <a:lnTo>
                    <a:pt x="36141" y="416383"/>
                  </a:lnTo>
                  <a:lnTo>
                    <a:pt x="45872" y="418822"/>
                  </a:lnTo>
                  <a:lnTo>
                    <a:pt x="55301" y="418936"/>
                  </a:lnTo>
                  <a:lnTo>
                    <a:pt x="64239" y="416929"/>
                  </a:lnTo>
                  <a:lnTo>
                    <a:pt x="72695" y="412932"/>
                  </a:lnTo>
                  <a:lnTo>
                    <a:pt x="80745" y="407212"/>
                  </a:lnTo>
                  <a:lnTo>
                    <a:pt x="88321" y="400122"/>
                  </a:lnTo>
                  <a:lnTo>
                    <a:pt x="95197" y="392001"/>
                  </a:lnTo>
                  <a:lnTo>
                    <a:pt x="101309" y="383127"/>
                  </a:lnTo>
                  <a:lnTo>
                    <a:pt x="106738" y="373390"/>
                  </a:lnTo>
                  <a:lnTo>
                    <a:pt x="111620" y="362336"/>
                  </a:lnTo>
                  <a:lnTo>
                    <a:pt x="116086" y="349823"/>
                  </a:lnTo>
                  <a:lnTo>
                    <a:pt x="120085" y="335995"/>
                  </a:lnTo>
                  <a:lnTo>
                    <a:pt x="123400" y="321109"/>
                  </a:lnTo>
                  <a:lnTo>
                    <a:pt x="125968" y="305431"/>
                  </a:lnTo>
                  <a:lnTo>
                    <a:pt x="128033" y="289344"/>
                  </a:lnTo>
                  <a:lnTo>
                    <a:pt x="130034" y="273325"/>
                  </a:lnTo>
                  <a:lnTo>
                    <a:pt x="132226" y="257620"/>
                  </a:lnTo>
                  <a:lnTo>
                    <a:pt x="134360" y="241957"/>
                  </a:lnTo>
                  <a:lnTo>
                    <a:pt x="135807" y="225681"/>
                  </a:lnTo>
                  <a:lnTo>
                    <a:pt x="136264" y="208466"/>
                  </a:lnTo>
                  <a:lnTo>
                    <a:pt x="135910" y="190308"/>
                  </a:lnTo>
                  <a:lnTo>
                    <a:pt x="135207" y="171354"/>
                  </a:lnTo>
                  <a:lnTo>
                    <a:pt x="134471" y="151797"/>
                  </a:lnTo>
                  <a:lnTo>
                    <a:pt x="133672" y="132291"/>
                  </a:lnTo>
                  <a:lnTo>
                    <a:pt x="132537" y="113888"/>
                  </a:lnTo>
                  <a:lnTo>
                    <a:pt x="130929" y="97069"/>
                  </a:lnTo>
                  <a:lnTo>
                    <a:pt x="129020" y="81643"/>
                  </a:lnTo>
                  <a:lnTo>
                    <a:pt x="127192" y="67047"/>
                  </a:lnTo>
                  <a:lnTo>
                    <a:pt x="125661" y="52858"/>
                  </a:lnTo>
                  <a:lnTo>
                    <a:pt x="124311" y="39002"/>
                  </a:lnTo>
                  <a:lnTo>
                    <a:pt x="122797" y="25677"/>
                  </a:lnTo>
                  <a:lnTo>
                    <a:pt x="120902" y="13032"/>
                  </a:lnTo>
                  <a:lnTo>
                    <a:pt x="117743" y="3407"/>
                  </a:lnTo>
                  <a:lnTo>
                    <a:pt x="113299" y="0"/>
                  </a:lnTo>
                  <a:lnTo>
                    <a:pt x="109428" y="2242"/>
                  </a:lnTo>
                  <a:lnTo>
                    <a:pt x="106594" y="8515"/>
                  </a:lnTo>
                  <a:lnTo>
                    <a:pt x="104634" y="17635"/>
                  </a:lnTo>
                  <a:lnTo>
                    <a:pt x="103304" y="28980"/>
                  </a:lnTo>
                  <a:lnTo>
                    <a:pt x="102408" y="42072"/>
                  </a:lnTo>
                  <a:lnTo>
                    <a:pt x="101808" y="56484"/>
                  </a:lnTo>
                  <a:lnTo>
                    <a:pt x="101406" y="71857"/>
                  </a:lnTo>
                  <a:lnTo>
                    <a:pt x="101138" y="87914"/>
                  </a:lnTo>
                  <a:lnTo>
                    <a:pt x="100958" y="104448"/>
                  </a:lnTo>
                  <a:lnTo>
                    <a:pt x="100838" y="121309"/>
                  </a:lnTo>
                  <a:lnTo>
                    <a:pt x="100763" y="138394"/>
                  </a:lnTo>
                  <a:lnTo>
                    <a:pt x="100883" y="155631"/>
                  </a:lnTo>
                  <a:lnTo>
                    <a:pt x="101495" y="172970"/>
                  </a:lnTo>
                  <a:lnTo>
                    <a:pt x="102725" y="190374"/>
                  </a:lnTo>
                  <a:lnTo>
                    <a:pt x="104534" y="207655"/>
                  </a:lnTo>
                  <a:lnTo>
                    <a:pt x="106820" y="224492"/>
                  </a:lnTo>
                  <a:lnTo>
                    <a:pt x="109469" y="240740"/>
                  </a:lnTo>
                  <a:lnTo>
                    <a:pt x="112383" y="256261"/>
                  </a:lnTo>
                  <a:lnTo>
                    <a:pt x="115484" y="270846"/>
                  </a:lnTo>
                  <a:lnTo>
                    <a:pt x="118716" y="284471"/>
                  </a:lnTo>
                  <a:lnTo>
                    <a:pt x="122038" y="297267"/>
                  </a:lnTo>
                  <a:lnTo>
                    <a:pt x="125421" y="309408"/>
                  </a:lnTo>
                  <a:lnTo>
                    <a:pt x="128846" y="321048"/>
                  </a:lnTo>
                  <a:lnTo>
                    <a:pt x="132340" y="331871"/>
                  </a:lnTo>
                  <a:lnTo>
                    <a:pt x="136422" y="342160"/>
                  </a:lnTo>
                  <a:lnTo>
                    <a:pt x="142568" y="352822"/>
                  </a:lnTo>
                  <a:lnTo>
                    <a:pt x="153241" y="365573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074896" y="3416763"/>
              <a:ext cx="170950" cy="182282"/>
            </a:xfrm>
            <a:custGeom>
              <a:avLst/>
              <a:gdLst/>
              <a:ahLst/>
              <a:cxnLst/>
              <a:rect l="0" t="0" r="0" b="0"/>
              <a:pathLst>
                <a:path w="170950" h="182282">
                  <a:moveTo>
                    <a:pt x="106674" y="4604"/>
                  </a:moveTo>
                  <a:lnTo>
                    <a:pt x="97873" y="1804"/>
                  </a:lnTo>
                  <a:lnTo>
                    <a:pt x="89526" y="302"/>
                  </a:lnTo>
                  <a:lnTo>
                    <a:pt x="80832" y="0"/>
                  </a:lnTo>
                  <a:lnTo>
                    <a:pt x="71884" y="852"/>
                  </a:lnTo>
                  <a:lnTo>
                    <a:pt x="63037" y="2968"/>
                  </a:lnTo>
                  <a:lnTo>
                    <a:pt x="54499" y="6295"/>
                  </a:lnTo>
                  <a:lnTo>
                    <a:pt x="46310" y="10802"/>
                  </a:lnTo>
                  <a:lnTo>
                    <a:pt x="38433" y="16570"/>
                  </a:lnTo>
                  <a:lnTo>
                    <a:pt x="30807" y="23521"/>
                  </a:lnTo>
                  <a:lnTo>
                    <a:pt x="23534" y="31459"/>
                  </a:lnTo>
                  <a:lnTo>
                    <a:pt x="16869" y="40156"/>
                  </a:lnTo>
                  <a:lnTo>
                    <a:pt x="10912" y="49412"/>
                  </a:lnTo>
                  <a:lnTo>
                    <a:pt x="5927" y="59067"/>
                  </a:lnTo>
                  <a:lnTo>
                    <a:pt x="2410" y="69000"/>
                  </a:lnTo>
                  <a:lnTo>
                    <a:pt x="491" y="79126"/>
                  </a:lnTo>
                  <a:lnTo>
                    <a:pt x="0" y="89383"/>
                  </a:lnTo>
                  <a:lnTo>
                    <a:pt x="651" y="99730"/>
                  </a:lnTo>
                  <a:lnTo>
                    <a:pt x="2164" y="110131"/>
                  </a:lnTo>
                  <a:lnTo>
                    <a:pt x="4466" y="120405"/>
                  </a:lnTo>
                  <a:lnTo>
                    <a:pt x="7679" y="130230"/>
                  </a:lnTo>
                  <a:lnTo>
                    <a:pt x="11802" y="139469"/>
                  </a:lnTo>
                  <a:lnTo>
                    <a:pt x="16704" y="148147"/>
                  </a:lnTo>
                  <a:lnTo>
                    <a:pt x="22219" y="156363"/>
                  </a:lnTo>
                  <a:lnTo>
                    <a:pt x="28193" y="164211"/>
                  </a:lnTo>
                  <a:lnTo>
                    <a:pt x="34663" y="171295"/>
                  </a:lnTo>
                  <a:lnTo>
                    <a:pt x="41837" y="176769"/>
                  </a:lnTo>
                  <a:lnTo>
                    <a:pt x="49776" y="180301"/>
                  </a:lnTo>
                  <a:lnTo>
                    <a:pt x="58395" y="182027"/>
                  </a:lnTo>
                  <a:lnTo>
                    <a:pt x="67559" y="182281"/>
                  </a:lnTo>
                  <a:lnTo>
                    <a:pt x="77132" y="181410"/>
                  </a:lnTo>
                  <a:lnTo>
                    <a:pt x="87001" y="179557"/>
                  </a:lnTo>
                  <a:lnTo>
                    <a:pt x="97079" y="176652"/>
                  </a:lnTo>
                  <a:lnTo>
                    <a:pt x="107297" y="172736"/>
                  </a:lnTo>
                  <a:lnTo>
                    <a:pt x="117446" y="167804"/>
                  </a:lnTo>
                  <a:lnTo>
                    <a:pt x="127188" y="161737"/>
                  </a:lnTo>
                  <a:lnTo>
                    <a:pt x="136365" y="154574"/>
                  </a:lnTo>
                  <a:lnTo>
                    <a:pt x="144832" y="146322"/>
                  </a:lnTo>
                  <a:lnTo>
                    <a:pt x="152374" y="136880"/>
                  </a:lnTo>
                  <a:lnTo>
                    <a:pt x="158956" y="126310"/>
                  </a:lnTo>
                  <a:lnTo>
                    <a:pt x="164377" y="114958"/>
                  </a:lnTo>
                  <a:lnTo>
                    <a:pt x="168195" y="103347"/>
                  </a:lnTo>
                  <a:lnTo>
                    <a:pt x="170319" y="91798"/>
                  </a:lnTo>
                  <a:lnTo>
                    <a:pt x="170949" y="80435"/>
                  </a:lnTo>
                  <a:lnTo>
                    <a:pt x="170392" y="69273"/>
                  </a:lnTo>
                  <a:lnTo>
                    <a:pt x="168942" y="58287"/>
                  </a:lnTo>
                  <a:lnTo>
                    <a:pt x="166683" y="47604"/>
                  </a:lnTo>
                  <a:lnTo>
                    <a:pt x="163498" y="37497"/>
                  </a:lnTo>
                  <a:lnTo>
                    <a:pt x="159390" y="28079"/>
                  </a:lnTo>
                  <a:lnTo>
                    <a:pt x="154328" y="19788"/>
                  </a:lnTo>
                  <a:lnTo>
                    <a:pt x="148173" y="13429"/>
                  </a:lnTo>
                  <a:lnTo>
                    <a:pt x="140922" y="9263"/>
                  </a:lnTo>
                  <a:lnTo>
                    <a:pt x="132550" y="6460"/>
                  </a:lnTo>
                  <a:lnTo>
                    <a:pt x="121817" y="496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24889" y="3042341"/>
              <a:ext cx="151522" cy="621182"/>
            </a:xfrm>
            <a:custGeom>
              <a:avLst/>
              <a:gdLst/>
              <a:ahLst/>
              <a:cxnLst/>
              <a:rect l="0" t="0" r="0" b="0"/>
              <a:pathLst>
                <a:path w="151522" h="621182">
                  <a:moveTo>
                    <a:pt x="151521" y="0"/>
                  </a:moveTo>
                  <a:lnTo>
                    <a:pt x="142786" y="5934"/>
                  </a:lnTo>
                  <a:lnTo>
                    <a:pt x="135080" y="12139"/>
                  </a:lnTo>
                  <a:lnTo>
                    <a:pt x="127678" y="19234"/>
                  </a:lnTo>
                  <a:lnTo>
                    <a:pt x="120417" y="27175"/>
                  </a:lnTo>
                  <a:lnTo>
                    <a:pt x="113238" y="35821"/>
                  </a:lnTo>
                  <a:lnTo>
                    <a:pt x="106112" y="45016"/>
                  </a:lnTo>
                  <a:lnTo>
                    <a:pt x="99022" y="54616"/>
                  </a:lnTo>
                  <a:lnTo>
                    <a:pt x="91955" y="64505"/>
                  </a:lnTo>
                  <a:lnTo>
                    <a:pt x="84904" y="74598"/>
                  </a:lnTo>
                  <a:lnTo>
                    <a:pt x="77864" y="84831"/>
                  </a:lnTo>
                  <a:lnTo>
                    <a:pt x="70831" y="95161"/>
                  </a:lnTo>
                  <a:lnTo>
                    <a:pt x="63807" y="105560"/>
                  </a:lnTo>
                  <a:lnTo>
                    <a:pt x="56954" y="116172"/>
                  </a:lnTo>
                  <a:lnTo>
                    <a:pt x="50579" y="127288"/>
                  </a:lnTo>
                  <a:lnTo>
                    <a:pt x="44811" y="139030"/>
                  </a:lnTo>
                  <a:lnTo>
                    <a:pt x="39616" y="151357"/>
                  </a:lnTo>
                  <a:lnTo>
                    <a:pt x="34892" y="164164"/>
                  </a:lnTo>
                  <a:lnTo>
                    <a:pt x="30528" y="177341"/>
                  </a:lnTo>
                  <a:lnTo>
                    <a:pt x="26427" y="190953"/>
                  </a:lnTo>
                  <a:lnTo>
                    <a:pt x="22512" y="205229"/>
                  </a:lnTo>
                  <a:lnTo>
                    <a:pt x="18731" y="220237"/>
                  </a:lnTo>
                  <a:lnTo>
                    <a:pt x="15208" y="235739"/>
                  </a:lnTo>
                  <a:lnTo>
                    <a:pt x="12222" y="251298"/>
                  </a:lnTo>
                  <a:lnTo>
                    <a:pt x="9877" y="266653"/>
                  </a:lnTo>
                  <a:lnTo>
                    <a:pt x="7963" y="281727"/>
                  </a:lnTo>
                  <a:lnTo>
                    <a:pt x="6064" y="296535"/>
                  </a:lnTo>
                  <a:lnTo>
                    <a:pt x="3941" y="311130"/>
                  </a:lnTo>
                  <a:lnTo>
                    <a:pt x="1853" y="325728"/>
                  </a:lnTo>
                  <a:lnTo>
                    <a:pt x="437" y="340683"/>
                  </a:lnTo>
                  <a:lnTo>
                    <a:pt x="0" y="356153"/>
                  </a:lnTo>
                  <a:lnTo>
                    <a:pt x="368" y="371968"/>
                  </a:lnTo>
                  <a:lnTo>
                    <a:pt x="1080" y="387738"/>
                  </a:lnTo>
                  <a:lnTo>
                    <a:pt x="1822" y="403236"/>
                  </a:lnTo>
                  <a:lnTo>
                    <a:pt x="2625" y="418405"/>
                  </a:lnTo>
                  <a:lnTo>
                    <a:pt x="3763" y="433276"/>
                  </a:lnTo>
                  <a:lnTo>
                    <a:pt x="5377" y="447905"/>
                  </a:lnTo>
                  <a:lnTo>
                    <a:pt x="7461" y="462186"/>
                  </a:lnTo>
                  <a:lnTo>
                    <a:pt x="9938" y="475863"/>
                  </a:lnTo>
                  <a:lnTo>
                    <a:pt x="12718" y="488845"/>
                  </a:lnTo>
                  <a:lnTo>
                    <a:pt x="15721" y="501189"/>
                  </a:lnTo>
                  <a:lnTo>
                    <a:pt x="18883" y="513021"/>
                  </a:lnTo>
                  <a:lnTo>
                    <a:pt x="22165" y="524459"/>
                  </a:lnTo>
                  <a:lnTo>
                    <a:pt x="25860" y="535447"/>
                  </a:lnTo>
                  <a:lnTo>
                    <a:pt x="30559" y="545759"/>
                  </a:lnTo>
                  <a:lnTo>
                    <a:pt x="36498" y="555328"/>
                  </a:lnTo>
                  <a:lnTo>
                    <a:pt x="43437" y="564229"/>
                  </a:lnTo>
                  <a:lnTo>
                    <a:pt x="50859" y="572595"/>
                  </a:lnTo>
                  <a:lnTo>
                    <a:pt x="58409" y="580552"/>
                  </a:lnTo>
                  <a:lnTo>
                    <a:pt x="66088" y="588050"/>
                  </a:lnTo>
                  <a:lnTo>
                    <a:pt x="74149" y="594866"/>
                  </a:lnTo>
                  <a:lnTo>
                    <a:pt x="82713" y="600929"/>
                  </a:lnTo>
                  <a:lnTo>
                    <a:pt x="91690" y="606170"/>
                  </a:lnTo>
                  <a:lnTo>
                    <a:pt x="101944" y="610953"/>
                  </a:lnTo>
                  <a:lnTo>
                    <a:pt x="116615" y="615698"/>
                  </a:lnTo>
                  <a:lnTo>
                    <a:pt x="140992" y="621181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677984" y="3184637"/>
              <a:ext cx="272168" cy="386346"/>
            </a:xfrm>
            <a:custGeom>
              <a:avLst/>
              <a:gdLst/>
              <a:ahLst/>
              <a:cxnLst/>
              <a:rect l="0" t="0" r="0" b="0"/>
              <a:pathLst>
                <a:path w="272168" h="386346">
                  <a:moveTo>
                    <a:pt x="135296" y="15631"/>
                  </a:moveTo>
                  <a:lnTo>
                    <a:pt x="129294" y="9897"/>
                  </a:lnTo>
                  <a:lnTo>
                    <a:pt x="122450" y="5613"/>
                  </a:lnTo>
                  <a:lnTo>
                    <a:pt x="114062" y="2416"/>
                  </a:lnTo>
                  <a:lnTo>
                    <a:pt x="104434" y="401"/>
                  </a:lnTo>
                  <a:lnTo>
                    <a:pt x="94120" y="0"/>
                  </a:lnTo>
                  <a:lnTo>
                    <a:pt x="83517" y="1316"/>
                  </a:lnTo>
                  <a:lnTo>
                    <a:pt x="72992" y="4312"/>
                  </a:lnTo>
                  <a:lnTo>
                    <a:pt x="62940" y="8985"/>
                  </a:lnTo>
                  <a:lnTo>
                    <a:pt x="53526" y="15168"/>
                  </a:lnTo>
                  <a:lnTo>
                    <a:pt x="44885" y="22741"/>
                  </a:lnTo>
                  <a:lnTo>
                    <a:pt x="37221" y="31718"/>
                  </a:lnTo>
                  <a:lnTo>
                    <a:pt x="30544" y="41973"/>
                  </a:lnTo>
                  <a:lnTo>
                    <a:pt x="24719" y="53111"/>
                  </a:lnTo>
                  <a:lnTo>
                    <a:pt x="19564" y="64579"/>
                  </a:lnTo>
                  <a:lnTo>
                    <a:pt x="14911" y="76035"/>
                  </a:lnTo>
                  <a:lnTo>
                    <a:pt x="10785" y="87505"/>
                  </a:lnTo>
                  <a:lnTo>
                    <a:pt x="7384" y="99273"/>
                  </a:lnTo>
                  <a:lnTo>
                    <a:pt x="4762" y="111492"/>
                  </a:lnTo>
                  <a:lnTo>
                    <a:pt x="2832" y="124326"/>
                  </a:lnTo>
                  <a:lnTo>
                    <a:pt x="1453" y="138015"/>
                  </a:lnTo>
                  <a:lnTo>
                    <a:pt x="493" y="152591"/>
                  </a:lnTo>
                  <a:lnTo>
                    <a:pt x="0" y="167618"/>
                  </a:lnTo>
                  <a:lnTo>
                    <a:pt x="193" y="182319"/>
                  </a:lnTo>
                  <a:lnTo>
                    <a:pt x="1138" y="196282"/>
                  </a:lnTo>
                  <a:lnTo>
                    <a:pt x="2755" y="209605"/>
                  </a:lnTo>
                  <a:lnTo>
                    <a:pt x="4911" y="222698"/>
                  </a:lnTo>
                  <a:lnTo>
                    <a:pt x="7477" y="235837"/>
                  </a:lnTo>
                  <a:lnTo>
                    <a:pt x="10506" y="248966"/>
                  </a:lnTo>
                  <a:lnTo>
                    <a:pt x="14216" y="261796"/>
                  </a:lnTo>
                  <a:lnTo>
                    <a:pt x="18670" y="274173"/>
                  </a:lnTo>
                  <a:lnTo>
                    <a:pt x="23628" y="286096"/>
                  </a:lnTo>
                  <a:lnTo>
                    <a:pt x="28647" y="297636"/>
                  </a:lnTo>
                  <a:lnTo>
                    <a:pt x="33476" y="308875"/>
                  </a:lnTo>
                  <a:lnTo>
                    <a:pt x="38362" y="319728"/>
                  </a:lnTo>
                  <a:lnTo>
                    <a:pt x="43935" y="329949"/>
                  </a:lnTo>
                  <a:lnTo>
                    <a:pt x="50501" y="339452"/>
                  </a:lnTo>
                  <a:lnTo>
                    <a:pt x="58048" y="348139"/>
                  </a:lnTo>
                  <a:lnTo>
                    <a:pt x="66417" y="355829"/>
                  </a:lnTo>
                  <a:lnTo>
                    <a:pt x="75422" y="362520"/>
                  </a:lnTo>
                  <a:lnTo>
                    <a:pt x="84892" y="368352"/>
                  </a:lnTo>
                  <a:lnTo>
                    <a:pt x="94694" y="373511"/>
                  </a:lnTo>
                  <a:lnTo>
                    <a:pt x="104729" y="378162"/>
                  </a:lnTo>
                  <a:lnTo>
                    <a:pt x="114923" y="382118"/>
                  </a:lnTo>
                  <a:lnTo>
                    <a:pt x="125226" y="384871"/>
                  </a:lnTo>
                  <a:lnTo>
                    <a:pt x="135603" y="386240"/>
                  </a:lnTo>
                  <a:lnTo>
                    <a:pt x="146030" y="386345"/>
                  </a:lnTo>
                  <a:lnTo>
                    <a:pt x="156490" y="385428"/>
                  </a:lnTo>
                  <a:lnTo>
                    <a:pt x="166973" y="383737"/>
                  </a:lnTo>
                  <a:lnTo>
                    <a:pt x="177471" y="381484"/>
                  </a:lnTo>
                  <a:lnTo>
                    <a:pt x="187979" y="378835"/>
                  </a:lnTo>
                  <a:lnTo>
                    <a:pt x="198490" y="375905"/>
                  </a:lnTo>
                  <a:lnTo>
                    <a:pt x="208836" y="372617"/>
                  </a:lnTo>
                  <a:lnTo>
                    <a:pt x="218710" y="368725"/>
                  </a:lnTo>
                  <a:lnTo>
                    <a:pt x="227977" y="364146"/>
                  </a:lnTo>
                  <a:lnTo>
                    <a:pt x="236561" y="359054"/>
                  </a:lnTo>
                  <a:lnTo>
                    <a:pt x="245309" y="353194"/>
                  </a:lnTo>
                  <a:lnTo>
                    <a:pt x="256104" y="344932"/>
                  </a:lnTo>
                  <a:lnTo>
                    <a:pt x="272167" y="33148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59450" y="3221325"/>
              <a:ext cx="249464" cy="327412"/>
            </a:xfrm>
            <a:custGeom>
              <a:avLst/>
              <a:gdLst/>
              <a:ahLst/>
              <a:cxnLst/>
              <a:rect l="0" t="0" r="0" b="0"/>
              <a:pathLst>
                <a:path w="249464" h="327412">
                  <a:moveTo>
                    <a:pt x="127571" y="31585"/>
                  </a:moveTo>
                  <a:lnTo>
                    <a:pt x="118635" y="28786"/>
                  </a:lnTo>
                  <a:lnTo>
                    <a:pt x="109008" y="27284"/>
                  </a:lnTo>
                  <a:lnTo>
                    <a:pt x="97730" y="26982"/>
                  </a:lnTo>
                  <a:lnTo>
                    <a:pt x="85409" y="27834"/>
                  </a:lnTo>
                  <a:lnTo>
                    <a:pt x="73226" y="29950"/>
                  </a:lnTo>
                  <a:lnTo>
                    <a:pt x="61860" y="33277"/>
                  </a:lnTo>
                  <a:lnTo>
                    <a:pt x="51475" y="37785"/>
                  </a:lnTo>
                  <a:lnTo>
                    <a:pt x="41977" y="43552"/>
                  </a:lnTo>
                  <a:lnTo>
                    <a:pt x="33192" y="50513"/>
                  </a:lnTo>
                  <a:lnTo>
                    <a:pt x="25108" y="58795"/>
                  </a:lnTo>
                  <a:lnTo>
                    <a:pt x="17883" y="68789"/>
                  </a:lnTo>
                  <a:lnTo>
                    <a:pt x="11544" y="80552"/>
                  </a:lnTo>
                  <a:lnTo>
                    <a:pt x="6300" y="93858"/>
                  </a:lnTo>
                  <a:lnTo>
                    <a:pt x="2607" y="108385"/>
                  </a:lnTo>
                  <a:lnTo>
                    <a:pt x="570" y="123822"/>
                  </a:lnTo>
                  <a:lnTo>
                    <a:pt x="0" y="139916"/>
                  </a:lnTo>
                  <a:lnTo>
                    <a:pt x="598" y="156471"/>
                  </a:lnTo>
                  <a:lnTo>
                    <a:pt x="2071" y="173336"/>
                  </a:lnTo>
                  <a:lnTo>
                    <a:pt x="4175" y="190084"/>
                  </a:lnTo>
                  <a:lnTo>
                    <a:pt x="6725" y="206029"/>
                  </a:lnTo>
                  <a:lnTo>
                    <a:pt x="9588" y="220864"/>
                  </a:lnTo>
                  <a:lnTo>
                    <a:pt x="12831" y="234624"/>
                  </a:lnTo>
                  <a:lnTo>
                    <a:pt x="16692" y="247486"/>
                  </a:lnTo>
                  <a:lnTo>
                    <a:pt x="21256" y="259655"/>
                  </a:lnTo>
                  <a:lnTo>
                    <a:pt x="26458" y="271152"/>
                  </a:lnTo>
                  <a:lnTo>
                    <a:pt x="32175" y="281815"/>
                  </a:lnTo>
                  <a:lnTo>
                    <a:pt x="38286" y="291618"/>
                  </a:lnTo>
                  <a:lnTo>
                    <a:pt x="44847" y="300509"/>
                  </a:lnTo>
                  <a:lnTo>
                    <a:pt x="52083" y="308335"/>
                  </a:lnTo>
                  <a:lnTo>
                    <a:pt x="60062" y="315108"/>
                  </a:lnTo>
                  <a:lnTo>
                    <a:pt x="68708" y="320657"/>
                  </a:lnTo>
                  <a:lnTo>
                    <a:pt x="77890" y="324561"/>
                  </a:lnTo>
                  <a:lnTo>
                    <a:pt x="87480" y="326742"/>
                  </a:lnTo>
                  <a:lnTo>
                    <a:pt x="97530" y="327411"/>
                  </a:lnTo>
                  <a:lnTo>
                    <a:pt x="108262" y="326879"/>
                  </a:lnTo>
                  <a:lnTo>
                    <a:pt x="119737" y="325446"/>
                  </a:lnTo>
                  <a:lnTo>
                    <a:pt x="131714" y="323198"/>
                  </a:lnTo>
                  <a:lnTo>
                    <a:pt x="143753" y="320020"/>
                  </a:lnTo>
                  <a:lnTo>
                    <a:pt x="155588" y="315918"/>
                  </a:lnTo>
                  <a:lnTo>
                    <a:pt x="166974" y="310859"/>
                  </a:lnTo>
                  <a:lnTo>
                    <a:pt x="177621" y="304707"/>
                  </a:lnTo>
                  <a:lnTo>
                    <a:pt x="187447" y="297491"/>
                  </a:lnTo>
                  <a:lnTo>
                    <a:pt x="196536" y="289373"/>
                  </a:lnTo>
                  <a:lnTo>
                    <a:pt x="205035" y="280553"/>
                  </a:lnTo>
                  <a:lnTo>
                    <a:pt x="213086" y="271214"/>
                  </a:lnTo>
                  <a:lnTo>
                    <a:pt x="220648" y="261504"/>
                  </a:lnTo>
                  <a:lnTo>
                    <a:pt x="227508" y="251533"/>
                  </a:lnTo>
                  <a:lnTo>
                    <a:pt x="233601" y="241373"/>
                  </a:lnTo>
                  <a:lnTo>
                    <a:pt x="238846" y="230754"/>
                  </a:lnTo>
                  <a:lnTo>
                    <a:pt x="243071" y="219100"/>
                  </a:lnTo>
                  <a:lnTo>
                    <a:pt x="246277" y="206185"/>
                  </a:lnTo>
                  <a:lnTo>
                    <a:pt x="248447" y="192255"/>
                  </a:lnTo>
                  <a:lnTo>
                    <a:pt x="249463" y="177833"/>
                  </a:lnTo>
                  <a:lnTo>
                    <a:pt x="249369" y="163285"/>
                  </a:lnTo>
                  <a:lnTo>
                    <a:pt x="248341" y="148941"/>
                  </a:lnTo>
                  <a:lnTo>
                    <a:pt x="246588" y="135164"/>
                  </a:lnTo>
                  <a:lnTo>
                    <a:pt x="244296" y="122087"/>
                  </a:lnTo>
                  <a:lnTo>
                    <a:pt x="241454" y="109662"/>
                  </a:lnTo>
                  <a:lnTo>
                    <a:pt x="237868" y="97771"/>
                  </a:lnTo>
                  <a:lnTo>
                    <a:pt x="233489" y="86290"/>
                  </a:lnTo>
                  <a:lnTo>
                    <a:pt x="228243" y="75273"/>
                  </a:lnTo>
                  <a:lnTo>
                    <a:pt x="221964" y="64938"/>
                  </a:lnTo>
                  <a:lnTo>
                    <a:pt x="214663" y="55359"/>
                  </a:lnTo>
                  <a:lnTo>
                    <a:pt x="206489" y="46621"/>
                  </a:lnTo>
                  <a:lnTo>
                    <a:pt x="197631" y="38897"/>
                  </a:lnTo>
                  <a:lnTo>
                    <a:pt x="188276" y="32184"/>
                  </a:lnTo>
                  <a:lnTo>
                    <a:pt x="178830" y="26290"/>
                  </a:lnTo>
                  <a:lnTo>
                    <a:pt x="168888" y="20246"/>
                  </a:lnTo>
                  <a:lnTo>
                    <a:pt x="156462" y="12402"/>
                  </a:lnTo>
                  <a:lnTo>
                    <a:pt x="138099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29135" y="3063398"/>
              <a:ext cx="250347" cy="652767"/>
            </a:xfrm>
            <a:custGeom>
              <a:avLst/>
              <a:gdLst/>
              <a:ahLst/>
              <a:cxnLst/>
              <a:rect l="0" t="0" r="0" b="0"/>
              <a:pathLst>
                <a:path w="250347" h="652767">
                  <a:moveTo>
                    <a:pt x="0" y="0"/>
                  </a:moveTo>
                  <a:lnTo>
                    <a:pt x="11668" y="5867"/>
                  </a:lnTo>
                  <a:lnTo>
                    <a:pt x="22157" y="11432"/>
                  </a:lnTo>
                  <a:lnTo>
                    <a:pt x="32463" y="17235"/>
                  </a:lnTo>
                  <a:lnTo>
                    <a:pt x="42937" y="23488"/>
                  </a:lnTo>
                  <a:lnTo>
                    <a:pt x="53929" y="30467"/>
                  </a:lnTo>
                  <a:lnTo>
                    <a:pt x="65567" y="38248"/>
                  </a:lnTo>
                  <a:lnTo>
                    <a:pt x="77649" y="46750"/>
                  </a:lnTo>
                  <a:lnTo>
                    <a:pt x="89755" y="55829"/>
                  </a:lnTo>
                  <a:lnTo>
                    <a:pt x="101637" y="65343"/>
                  </a:lnTo>
                  <a:lnTo>
                    <a:pt x="113225" y="75170"/>
                  </a:lnTo>
                  <a:lnTo>
                    <a:pt x="124539" y="85220"/>
                  </a:lnTo>
                  <a:lnTo>
                    <a:pt x="135625" y="95428"/>
                  </a:lnTo>
                  <a:lnTo>
                    <a:pt x="146375" y="105909"/>
                  </a:lnTo>
                  <a:lnTo>
                    <a:pt x="156529" y="116938"/>
                  </a:lnTo>
                  <a:lnTo>
                    <a:pt x="165990" y="128612"/>
                  </a:lnTo>
                  <a:lnTo>
                    <a:pt x="174819" y="140554"/>
                  </a:lnTo>
                  <a:lnTo>
                    <a:pt x="183137" y="152038"/>
                  </a:lnTo>
                  <a:lnTo>
                    <a:pt x="191063" y="162700"/>
                  </a:lnTo>
                  <a:lnTo>
                    <a:pt x="198539" y="172994"/>
                  </a:lnTo>
                  <a:lnTo>
                    <a:pt x="205341" y="183965"/>
                  </a:lnTo>
                  <a:lnTo>
                    <a:pt x="211403" y="196162"/>
                  </a:lnTo>
                  <a:lnTo>
                    <a:pt x="216968" y="209475"/>
                  </a:lnTo>
                  <a:lnTo>
                    <a:pt x="222472" y="223416"/>
                  </a:lnTo>
                  <a:lnTo>
                    <a:pt x="228168" y="237619"/>
                  </a:lnTo>
                  <a:lnTo>
                    <a:pt x="233809" y="252054"/>
                  </a:lnTo>
                  <a:lnTo>
                    <a:pt x="238764" y="266950"/>
                  </a:lnTo>
                  <a:lnTo>
                    <a:pt x="242725" y="282411"/>
                  </a:lnTo>
                  <a:lnTo>
                    <a:pt x="245705" y="298403"/>
                  </a:lnTo>
                  <a:lnTo>
                    <a:pt x="247864" y="314830"/>
                  </a:lnTo>
                  <a:lnTo>
                    <a:pt x="249383" y="331589"/>
                  </a:lnTo>
                  <a:lnTo>
                    <a:pt x="250268" y="348591"/>
                  </a:lnTo>
                  <a:lnTo>
                    <a:pt x="250346" y="365764"/>
                  </a:lnTo>
                  <a:lnTo>
                    <a:pt x="249587" y="383058"/>
                  </a:lnTo>
                  <a:lnTo>
                    <a:pt x="248096" y="400433"/>
                  </a:lnTo>
                  <a:lnTo>
                    <a:pt x="246025" y="417865"/>
                  </a:lnTo>
                  <a:lnTo>
                    <a:pt x="243521" y="435326"/>
                  </a:lnTo>
                  <a:lnTo>
                    <a:pt x="240703" y="452475"/>
                  </a:lnTo>
                  <a:lnTo>
                    <a:pt x="237667" y="468691"/>
                  </a:lnTo>
                  <a:lnTo>
                    <a:pt x="234474" y="483709"/>
                  </a:lnTo>
                  <a:lnTo>
                    <a:pt x="231008" y="497590"/>
                  </a:lnTo>
                  <a:lnTo>
                    <a:pt x="226996" y="510534"/>
                  </a:lnTo>
                  <a:lnTo>
                    <a:pt x="222327" y="522767"/>
                  </a:lnTo>
                  <a:lnTo>
                    <a:pt x="216884" y="534646"/>
                  </a:lnTo>
                  <a:lnTo>
                    <a:pt x="210473" y="546630"/>
                  </a:lnTo>
                  <a:lnTo>
                    <a:pt x="203089" y="558951"/>
                  </a:lnTo>
                  <a:lnTo>
                    <a:pt x="195028" y="571331"/>
                  </a:lnTo>
                  <a:lnTo>
                    <a:pt x="186779" y="583109"/>
                  </a:lnTo>
                  <a:lnTo>
                    <a:pt x="178642" y="593955"/>
                  </a:lnTo>
                  <a:lnTo>
                    <a:pt x="170722" y="603863"/>
                  </a:lnTo>
                  <a:lnTo>
                    <a:pt x="163024" y="612979"/>
                  </a:lnTo>
                  <a:lnTo>
                    <a:pt x="155523" y="621470"/>
                  </a:lnTo>
                  <a:lnTo>
                    <a:pt x="148478" y="629199"/>
                  </a:lnTo>
                  <a:lnTo>
                    <a:pt x="141749" y="636470"/>
                  </a:lnTo>
                  <a:lnTo>
                    <a:pt x="134745" y="643923"/>
                  </a:lnTo>
                  <a:lnTo>
                    <a:pt x="126342" y="65276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66130" y="3210797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67" y="11735"/>
                  </a:lnTo>
                  <a:lnTo>
                    <a:pt x="708" y="22863"/>
                  </a:lnTo>
                  <a:lnTo>
                    <a:pt x="2000" y="34471"/>
                  </a:lnTo>
                  <a:lnTo>
                    <a:pt x="3687" y="46978"/>
                  </a:lnTo>
                  <a:lnTo>
                    <a:pt x="5355" y="60935"/>
                  </a:lnTo>
                  <a:lnTo>
                    <a:pt x="6772" y="76483"/>
                  </a:lnTo>
                  <a:lnTo>
                    <a:pt x="8043" y="92968"/>
                  </a:lnTo>
                  <a:lnTo>
                    <a:pt x="9503" y="109181"/>
                  </a:lnTo>
                  <a:lnTo>
                    <a:pt x="11331" y="124453"/>
                  </a:lnTo>
                  <a:lnTo>
                    <a:pt x="13389" y="138805"/>
                  </a:lnTo>
                  <a:lnTo>
                    <a:pt x="15317" y="152663"/>
                  </a:lnTo>
                  <a:lnTo>
                    <a:pt x="16915" y="166364"/>
                  </a:lnTo>
                  <a:lnTo>
                    <a:pt x="18311" y="180398"/>
                  </a:lnTo>
                  <a:lnTo>
                    <a:pt x="19855" y="195439"/>
                  </a:lnTo>
                  <a:lnTo>
                    <a:pt x="21740" y="211758"/>
                  </a:lnTo>
                  <a:lnTo>
                    <a:pt x="23837" y="229282"/>
                  </a:lnTo>
                  <a:lnTo>
                    <a:pt x="25792" y="247794"/>
                  </a:lnTo>
                  <a:lnTo>
                    <a:pt x="27403" y="267058"/>
                  </a:lnTo>
                  <a:lnTo>
                    <a:pt x="28638" y="286703"/>
                  </a:lnTo>
                  <a:lnTo>
                    <a:pt x="29541" y="306264"/>
                  </a:lnTo>
                  <a:lnTo>
                    <a:pt x="30188" y="325481"/>
                  </a:lnTo>
                  <a:lnTo>
                    <a:pt x="30809" y="343977"/>
                  </a:lnTo>
                  <a:lnTo>
                    <a:pt x="31766" y="361178"/>
                  </a:lnTo>
                  <a:lnTo>
                    <a:pt x="33225" y="376882"/>
                  </a:lnTo>
                  <a:lnTo>
                    <a:pt x="35029" y="390778"/>
                  </a:lnTo>
                  <a:lnTo>
                    <a:pt x="36968" y="403626"/>
                  </a:lnTo>
                  <a:lnTo>
                    <a:pt x="39214" y="416556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71373" y="3160666"/>
              <a:ext cx="368499" cy="472348"/>
            </a:xfrm>
            <a:custGeom>
              <a:avLst/>
              <a:gdLst/>
              <a:ahLst/>
              <a:cxnLst/>
              <a:rect l="0" t="0" r="0" b="0"/>
              <a:pathLst>
                <a:path w="368499" h="472348">
                  <a:moveTo>
                    <a:pt x="0" y="92244"/>
                  </a:moveTo>
                  <a:lnTo>
                    <a:pt x="5868" y="83510"/>
                  </a:lnTo>
                  <a:lnTo>
                    <a:pt x="11432" y="75804"/>
                  </a:lnTo>
                  <a:lnTo>
                    <a:pt x="17232" y="68402"/>
                  </a:lnTo>
                  <a:lnTo>
                    <a:pt x="23312" y="61140"/>
                  </a:lnTo>
                  <a:lnTo>
                    <a:pt x="29642" y="53962"/>
                  </a:lnTo>
                  <a:lnTo>
                    <a:pt x="36179" y="46836"/>
                  </a:lnTo>
                  <a:lnTo>
                    <a:pt x="43201" y="39746"/>
                  </a:lnTo>
                  <a:lnTo>
                    <a:pt x="51280" y="32679"/>
                  </a:lnTo>
                  <a:lnTo>
                    <a:pt x="60645" y="25637"/>
                  </a:lnTo>
                  <a:lnTo>
                    <a:pt x="71205" y="18942"/>
                  </a:lnTo>
                  <a:lnTo>
                    <a:pt x="82742" y="13206"/>
                  </a:lnTo>
                  <a:lnTo>
                    <a:pt x="95024" y="8684"/>
                  </a:lnTo>
                  <a:lnTo>
                    <a:pt x="107846" y="5310"/>
                  </a:lnTo>
                  <a:lnTo>
                    <a:pt x="121052" y="2879"/>
                  </a:lnTo>
                  <a:lnTo>
                    <a:pt x="134519" y="1174"/>
                  </a:lnTo>
                  <a:lnTo>
                    <a:pt x="148002" y="163"/>
                  </a:lnTo>
                  <a:lnTo>
                    <a:pt x="161134" y="0"/>
                  </a:lnTo>
                  <a:lnTo>
                    <a:pt x="173736" y="710"/>
                  </a:lnTo>
                  <a:lnTo>
                    <a:pt x="185487" y="2508"/>
                  </a:lnTo>
                  <a:lnTo>
                    <a:pt x="195855" y="5850"/>
                  </a:lnTo>
                  <a:lnTo>
                    <a:pt x="204683" y="10844"/>
                  </a:lnTo>
                  <a:lnTo>
                    <a:pt x="212290" y="17300"/>
                  </a:lnTo>
                  <a:lnTo>
                    <a:pt x="219255" y="24922"/>
                  </a:lnTo>
                  <a:lnTo>
                    <a:pt x="225976" y="33422"/>
                  </a:lnTo>
                  <a:lnTo>
                    <a:pt x="232324" y="42721"/>
                  </a:lnTo>
                  <a:lnTo>
                    <a:pt x="237762" y="52940"/>
                  </a:lnTo>
                  <a:lnTo>
                    <a:pt x="242051" y="64076"/>
                  </a:lnTo>
                  <a:lnTo>
                    <a:pt x="245254" y="76163"/>
                  </a:lnTo>
                  <a:lnTo>
                    <a:pt x="247562" y="89342"/>
                  </a:lnTo>
                  <a:lnTo>
                    <a:pt x="249181" y="103577"/>
                  </a:lnTo>
                  <a:lnTo>
                    <a:pt x="250134" y="118543"/>
                  </a:lnTo>
                  <a:lnTo>
                    <a:pt x="250256" y="133735"/>
                  </a:lnTo>
                  <a:lnTo>
                    <a:pt x="249527" y="148837"/>
                  </a:lnTo>
                  <a:lnTo>
                    <a:pt x="248056" y="163569"/>
                  </a:lnTo>
                  <a:lnTo>
                    <a:pt x="245998" y="177614"/>
                  </a:lnTo>
                  <a:lnTo>
                    <a:pt x="243502" y="190875"/>
                  </a:lnTo>
                  <a:lnTo>
                    <a:pt x="240692" y="203424"/>
                  </a:lnTo>
                  <a:lnTo>
                    <a:pt x="237660" y="215400"/>
                  </a:lnTo>
                  <a:lnTo>
                    <a:pt x="234469" y="226938"/>
                  </a:lnTo>
                  <a:lnTo>
                    <a:pt x="231005" y="237994"/>
                  </a:lnTo>
                  <a:lnTo>
                    <a:pt x="226994" y="248353"/>
                  </a:lnTo>
                  <a:lnTo>
                    <a:pt x="222325" y="257949"/>
                  </a:lnTo>
                  <a:lnTo>
                    <a:pt x="216884" y="266699"/>
                  </a:lnTo>
                  <a:lnTo>
                    <a:pt x="210473" y="274430"/>
                  </a:lnTo>
                  <a:lnTo>
                    <a:pt x="203089" y="281135"/>
                  </a:lnTo>
                  <a:lnTo>
                    <a:pt x="195028" y="286468"/>
                  </a:lnTo>
                  <a:lnTo>
                    <a:pt x="186780" y="289695"/>
                  </a:lnTo>
                  <a:lnTo>
                    <a:pt x="178716" y="290624"/>
                  </a:lnTo>
                  <a:lnTo>
                    <a:pt x="173541" y="290248"/>
                  </a:lnTo>
                  <a:lnTo>
                    <a:pt x="173886" y="290521"/>
                  </a:lnTo>
                  <a:lnTo>
                    <a:pt x="177731" y="292641"/>
                  </a:lnTo>
                  <a:lnTo>
                    <a:pt x="183317" y="296786"/>
                  </a:lnTo>
                  <a:lnTo>
                    <a:pt x="189724" y="302676"/>
                  </a:lnTo>
                  <a:lnTo>
                    <a:pt x="196506" y="309923"/>
                  </a:lnTo>
                  <a:lnTo>
                    <a:pt x="203447" y="318172"/>
                  </a:lnTo>
                  <a:lnTo>
                    <a:pt x="210287" y="327134"/>
                  </a:lnTo>
                  <a:lnTo>
                    <a:pt x="216673" y="336597"/>
                  </a:lnTo>
                  <a:lnTo>
                    <a:pt x="222464" y="346404"/>
                  </a:lnTo>
                  <a:lnTo>
                    <a:pt x="227849" y="356446"/>
                  </a:lnTo>
                  <a:lnTo>
                    <a:pt x="233234" y="366647"/>
                  </a:lnTo>
                  <a:lnTo>
                    <a:pt x="238862" y="376952"/>
                  </a:lnTo>
                  <a:lnTo>
                    <a:pt x="244796" y="387160"/>
                  </a:lnTo>
                  <a:lnTo>
                    <a:pt x="251013" y="396943"/>
                  </a:lnTo>
                  <a:lnTo>
                    <a:pt x="257457" y="406157"/>
                  </a:lnTo>
                  <a:lnTo>
                    <a:pt x="264074" y="414989"/>
                  </a:lnTo>
                  <a:lnTo>
                    <a:pt x="270815" y="423840"/>
                  </a:lnTo>
                  <a:lnTo>
                    <a:pt x="277649" y="432937"/>
                  </a:lnTo>
                  <a:lnTo>
                    <a:pt x="284711" y="442014"/>
                  </a:lnTo>
                  <a:lnTo>
                    <a:pt x="292292" y="450429"/>
                  </a:lnTo>
                  <a:lnTo>
                    <a:pt x="300505" y="457858"/>
                  </a:lnTo>
                  <a:lnTo>
                    <a:pt x="309310" y="463981"/>
                  </a:lnTo>
                  <a:lnTo>
                    <a:pt x="318600" y="468338"/>
                  </a:lnTo>
                  <a:lnTo>
                    <a:pt x="328243" y="470859"/>
                  </a:lnTo>
                  <a:lnTo>
                    <a:pt x="337686" y="471939"/>
                  </a:lnTo>
                  <a:lnTo>
                    <a:pt x="346881" y="472347"/>
                  </a:lnTo>
                  <a:lnTo>
                    <a:pt x="356635" y="472122"/>
                  </a:lnTo>
                  <a:lnTo>
                    <a:pt x="368498" y="47127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29342" y="344242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4"/>
                  </a:lnTo>
                  <a:lnTo>
                    <a:pt x="3686" y="42938"/>
                  </a:lnTo>
                  <a:lnTo>
                    <a:pt x="5354" y="53930"/>
                  </a:lnTo>
                  <a:lnTo>
                    <a:pt x="6767" y="65572"/>
                  </a:lnTo>
                  <a:lnTo>
                    <a:pt x="7866" y="77826"/>
                  </a:lnTo>
                  <a:lnTo>
                    <a:pt x="8677" y="90581"/>
                  </a:lnTo>
                  <a:lnTo>
                    <a:pt x="9256" y="103703"/>
                  </a:lnTo>
                  <a:lnTo>
                    <a:pt x="9662" y="116674"/>
                  </a:lnTo>
                  <a:lnTo>
                    <a:pt x="9987" y="129979"/>
                  </a:lnTo>
                  <a:lnTo>
                    <a:pt x="10259" y="14590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129342" y="33055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03042" y="3368724"/>
              <a:ext cx="136872" cy="191570"/>
            </a:xfrm>
            <a:custGeom>
              <a:avLst/>
              <a:gdLst/>
              <a:ahLst/>
              <a:cxnLst/>
              <a:rect l="0" t="0" r="0" b="0"/>
              <a:pathLst>
                <a:path w="136872" h="191570">
                  <a:moveTo>
                    <a:pt x="0" y="31586"/>
                  </a:moveTo>
                  <a:lnTo>
                    <a:pt x="2934" y="40387"/>
                  </a:lnTo>
                  <a:lnTo>
                    <a:pt x="5716" y="48734"/>
                  </a:lnTo>
                  <a:lnTo>
                    <a:pt x="8616" y="57432"/>
                  </a:lnTo>
                  <a:lnTo>
                    <a:pt x="11656" y="66553"/>
                  </a:lnTo>
                  <a:lnTo>
                    <a:pt x="14821" y="76048"/>
                  </a:lnTo>
                  <a:lnTo>
                    <a:pt x="18086" y="85840"/>
                  </a:lnTo>
                  <a:lnTo>
                    <a:pt x="21423" y="95854"/>
                  </a:lnTo>
                  <a:lnTo>
                    <a:pt x="24814" y="106028"/>
                  </a:lnTo>
                  <a:lnTo>
                    <a:pt x="28248" y="116310"/>
                  </a:lnTo>
                  <a:lnTo>
                    <a:pt x="31875" y="126501"/>
                  </a:lnTo>
                  <a:lnTo>
                    <a:pt x="35996" y="136271"/>
                  </a:lnTo>
                  <a:lnTo>
                    <a:pt x="40734" y="145476"/>
                  </a:lnTo>
                  <a:lnTo>
                    <a:pt x="46052" y="154302"/>
                  </a:lnTo>
                  <a:lnTo>
                    <a:pt x="51847" y="163149"/>
                  </a:lnTo>
                  <a:lnTo>
                    <a:pt x="58005" y="172229"/>
                  </a:lnTo>
                  <a:lnTo>
                    <a:pt x="64428" y="180785"/>
                  </a:lnTo>
                  <a:lnTo>
                    <a:pt x="71039" y="187254"/>
                  </a:lnTo>
                  <a:lnTo>
                    <a:pt x="77776" y="190923"/>
                  </a:lnTo>
                  <a:lnTo>
                    <a:pt x="84434" y="191569"/>
                  </a:lnTo>
                  <a:lnTo>
                    <a:pt x="90678" y="189035"/>
                  </a:lnTo>
                  <a:lnTo>
                    <a:pt x="96354" y="183580"/>
                  </a:lnTo>
                  <a:lnTo>
                    <a:pt x="101318" y="175561"/>
                  </a:lnTo>
                  <a:lnTo>
                    <a:pt x="105354" y="165238"/>
                  </a:lnTo>
                  <a:lnTo>
                    <a:pt x="108442" y="152980"/>
                  </a:lnTo>
                  <a:lnTo>
                    <a:pt x="110874" y="139536"/>
                  </a:lnTo>
                  <a:lnTo>
                    <a:pt x="113129" y="125909"/>
                  </a:lnTo>
                  <a:lnTo>
                    <a:pt x="115499" y="112666"/>
                  </a:lnTo>
                  <a:lnTo>
                    <a:pt x="117924" y="99658"/>
                  </a:lnTo>
                  <a:lnTo>
                    <a:pt x="120099" y="86244"/>
                  </a:lnTo>
                  <a:lnTo>
                    <a:pt x="121864" y="72086"/>
                  </a:lnTo>
                  <a:lnTo>
                    <a:pt x="123403" y="57711"/>
                  </a:lnTo>
                  <a:lnTo>
                    <a:pt x="125422" y="42838"/>
                  </a:lnTo>
                  <a:lnTo>
                    <a:pt x="129212" y="2503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77792" y="3358257"/>
              <a:ext cx="162163" cy="232331"/>
            </a:xfrm>
            <a:custGeom>
              <a:avLst/>
              <a:gdLst/>
              <a:ahLst/>
              <a:cxnLst/>
              <a:rect l="0" t="0" r="0" b="0"/>
              <a:pathLst>
                <a:path w="162163" h="232331">
                  <a:moveTo>
                    <a:pt x="4235" y="63110"/>
                  </a:moveTo>
                  <a:lnTo>
                    <a:pt x="7303" y="71844"/>
                  </a:lnTo>
                  <a:lnTo>
                    <a:pt x="11365" y="79550"/>
                  </a:lnTo>
                  <a:lnTo>
                    <a:pt x="16858" y="86938"/>
                  </a:lnTo>
                  <a:lnTo>
                    <a:pt x="23618" y="93681"/>
                  </a:lnTo>
                  <a:lnTo>
                    <a:pt x="31415" y="98915"/>
                  </a:lnTo>
                  <a:lnTo>
                    <a:pt x="40012" y="102281"/>
                  </a:lnTo>
                  <a:lnTo>
                    <a:pt x="49197" y="103895"/>
                  </a:lnTo>
                  <a:lnTo>
                    <a:pt x="58803" y="104071"/>
                  </a:lnTo>
                  <a:lnTo>
                    <a:pt x="68697" y="103150"/>
                  </a:lnTo>
                  <a:lnTo>
                    <a:pt x="78627" y="101262"/>
                  </a:lnTo>
                  <a:lnTo>
                    <a:pt x="88221" y="98334"/>
                  </a:lnTo>
                  <a:lnTo>
                    <a:pt x="97294" y="94398"/>
                  </a:lnTo>
                  <a:lnTo>
                    <a:pt x="105521" y="89282"/>
                  </a:lnTo>
                  <a:lnTo>
                    <a:pt x="112370" y="82560"/>
                  </a:lnTo>
                  <a:lnTo>
                    <a:pt x="117669" y="74148"/>
                  </a:lnTo>
                  <a:lnTo>
                    <a:pt x="121244" y="64414"/>
                  </a:lnTo>
                  <a:lnTo>
                    <a:pt x="122753" y="53970"/>
                  </a:lnTo>
                  <a:lnTo>
                    <a:pt x="122206" y="43253"/>
                  </a:lnTo>
                  <a:lnTo>
                    <a:pt x="119739" y="32806"/>
                  </a:lnTo>
                  <a:lnTo>
                    <a:pt x="115426" y="23331"/>
                  </a:lnTo>
                  <a:lnTo>
                    <a:pt x="109491" y="15123"/>
                  </a:lnTo>
                  <a:lnTo>
                    <a:pt x="102253" y="8444"/>
                  </a:lnTo>
                  <a:lnTo>
                    <a:pt x="94035" y="3699"/>
                  </a:lnTo>
                  <a:lnTo>
                    <a:pt x="85103" y="919"/>
                  </a:lnTo>
                  <a:lnTo>
                    <a:pt x="75666" y="0"/>
                  </a:lnTo>
                  <a:lnTo>
                    <a:pt x="65880" y="886"/>
                  </a:lnTo>
                  <a:lnTo>
                    <a:pt x="55858" y="3371"/>
                  </a:lnTo>
                  <a:lnTo>
                    <a:pt x="45840" y="7308"/>
                  </a:lnTo>
                  <a:lnTo>
                    <a:pt x="36187" y="12690"/>
                  </a:lnTo>
                  <a:lnTo>
                    <a:pt x="27073" y="19387"/>
                  </a:lnTo>
                  <a:lnTo>
                    <a:pt x="18817" y="27323"/>
                  </a:lnTo>
                  <a:lnTo>
                    <a:pt x="11950" y="36552"/>
                  </a:lnTo>
                  <a:lnTo>
                    <a:pt x="6634" y="46982"/>
                  </a:lnTo>
                  <a:lnTo>
                    <a:pt x="2878" y="58411"/>
                  </a:lnTo>
                  <a:lnTo>
                    <a:pt x="716" y="70606"/>
                  </a:lnTo>
                  <a:lnTo>
                    <a:pt x="0" y="83360"/>
                  </a:lnTo>
                  <a:lnTo>
                    <a:pt x="466" y="96347"/>
                  </a:lnTo>
                  <a:lnTo>
                    <a:pt x="1833" y="109139"/>
                  </a:lnTo>
                  <a:lnTo>
                    <a:pt x="3863" y="121524"/>
                  </a:lnTo>
                  <a:lnTo>
                    <a:pt x="6527" y="133636"/>
                  </a:lnTo>
                  <a:lnTo>
                    <a:pt x="9993" y="145843"/>
                  </a:lnTo>
                  <a:lnTo>
                    <a:pt x="14293" y="158346"/>
                  </a:lnTo>
                  <a:lnTo>
                    <a:pt x="19486" y="170863"/>
                  </a:lnTo>
                  <a:lnTo>
                    <a:pt x="25727" y="182741"/>
                  </a:lnTo>
                  <a:lnTo>
                    <a:pt x="33005" y="193654"/>
                  </a:lnTo>
                  <a:lnTo>
                    <a:pt x="41163" y="203438"/>
                  </a:lnTo>
                  <a:lnTo>
                    <a:pt x="50009" y="211939"/>
                  </a:lnTo>
                  <a:lnTo>
                    <a:pt x="59372" y="219200"/>
                  </a:lnTo>
                  <a:lnTo>
                    <a:pt x="69267" y="225094"/>
                  </a:lnTo>
                  <a:lnTo>
                    <a:pt x="79894" y="229237"/>
                  </a:lnTo>
                  <a:lnTo>
                    <a:pt x="91294" y="231582"/>
                  </a:lnTo>
                  <a:lnTo>
                    <a:pt x="103154" y="232330"/>
                  </a:lnTo>
                  <a:lnTo>
                    <a:pt x="116262" y="231729"/>
                  </a:lnTo>
                  <a:lnTo>
                    <a:pt x="134006" y="228610"/>
                  </a:lnTo>
                  <a:lnTo>
                    <a:pt x="162162" y="221037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571539" y="3361202"/>
              <a:ext cx="200042" cy="242715"/>
            </a:xfrm>
            <a:custGeom>
              <a:avLst/>
              <a:gdLst/>
              <a:ahLst/>
              <a:cxnLst/>
              <a:rect l="0" t="0" r="0" b="0"/>
              <a:pathLst>
                <a:path w="200042" h="242715">
                  <a:moveTo>
                    <a:pt x="0" y="91750"/>
                  </a:moveTo>
                  <a:lnTo>
                    <a:pt x="67" y="106352"/>
                  </a:lnTo>
                  <a:lnTo>
                    <a:pt x="707" y="119623"/>
                  </a:lnTo>
                  <a:lnTo>
                    <a:pt x="2004" y="132820"/>
                  </a:lnTo>
                  <a:lnTo>
                    <a:pt x="3863" y="145988"/>
                  </a:lnTo>
                  <a:lnTo>
                    <a:pt x="6180" y="158849"/>
                  </a:lnTo>
                  <a:lnTo>
                    <a:pt x="8846" y="171249"/>
                  </a:lnTo>
                  <a:lnTo>
                    <a:pt x="11770" y="183190"/>
                  </a:lnTo>
                  <a:lnTo>
                    <a:pt x="14877" y="194742"/>
                  </a:lnTo>
                  <a:lnTo>
                    <a:pt x="18118" y="205991"/>
                  </a:lnTo>
                  <a:lnTo>
                    <a:pt x="21614" y="216849"/>
                  </a:lnTo>
                  <a:lnTo>
                    <a:pt x="25647" y="227075"/>
                  </a:lnTo>
                  <a:lnTo>
                    <a:pt x="30311" y="236512"/>
                  </a:lnTo>
                  <a:lnTo>
                    <a:pt x="35061" y="242671"/>
                  </a:lnTo>
                  <a:lnTo>
                    <a:pt x="38545" y="242714"/>
                  </a:lnTo>
                  <a:lnTo>
                    <a:pt x="39974" y="238047"/>
                  </a:lnTo>
                  <a:lnTo>
                    <a:pt x="39698" y="230233"/>
                  </a:lnTo>
                  <a:lnTo>
                    <a:pt x="38268" y="220168"/>
                  </a:lnTo>
                  <a:lnTo>
                    <a:pt x="36095" y="208242"/>
                  </a:lnTo>
                  <a:lnTo>
                    <a:pt x="33450" y="194800"/>
                  </a:lnTo>
                  <a:lnTo>
                    <a:pt x="30502" y="180508"/>
                  </a:lnTo>
                  <a:lnTo>
                    <a:pt x="27360" y="166286"/>
                  </a:lnTo>
                  <a:lnTo>
                    <a:pt x="24097" y="152638"/>
                  </a:lnTo>
                  <a:lnTo>
                    <a:pt x="20920" y="139523"/>
                  </a:lnTo>
                  <a:lnTo>
                    <a:pt x="18164" y="126568"/>
                  </a:lnTo>
                  <a:lnTo>
                    <a:pt x="15979" y="113515"/>
                  </a:lnTo>
                  <a:lnTo>
                    <a:pt x="14341" y="100273"/>
                  </a:lnTo>
                  <a:lnTo>
                    <a:pt x="13159" y="86834"/>
                  </a:lnTo>
                  <a:lnTo>
                    <a:pt x="12340" y="73241"/>
                  </a:lnTo>
                  <a:lnTo>
                    <a:pt x="12281" y="59855"/>
                  </a:lnTo>
                  <a:lnTo>
                    <a:pt x="13829" y="47327"/>
                  </a:lnTo>
                  <a:lnTo>
                    <a:pt x="17324" y="35951"/>
                  </a:lnTo>
                  <a:lnTo>
                    <a:pt x="22792" y="26009"/>
                  </a:lnTo>
                  <a:lnTo>
                    <a:pt x="30206" y="17928"/>
                  </a:lnTo>
                  <a:lnTo>
                    <a:pt x="39346" y="11754"/>
                  </a:lnTo>
                  <a:lnTo>
                    <a:pt x="49871" y="7235"/>
                  </a:lnTo>
                  <a:lnTo>
                    <a:pt x="61444" y="4019"/>
                  </a:lnTo>
                  <a:lnTo>
                    <a:pt x="73773" y="1780"/>
                  </a:lnTo>
                  <a:lnTo>
                    <a:pt x="86471" y="407"/>
                  </a:lnTo>
                  <a:lnTo>
                    <a:pt x="99068" y="0"/>
                  </a:lnTo>
                  <a:lnTo>
                    <a:pt x="111322" y="533"/>
                  </a:lnTo>
                  <a:lnTo>
                    <a:pt x="123346" y="1703"/>
                  </a:lnTo>
                  <a:lnTo>
                    <a:pt x="135494" y="3027"/>
                  </a:lnTo>
                  <a:lnTo>
                    <a:pt x="147949" y="4211"/>
                  </a:lnTo>
                  <a:lnTo>
                    <a:pt x="160140" y="5161"/>
                  </a:lnTo>
                  <a:lnTo>
                    <a:pt x="172027" y="5975"/>
                  </a:lnTo>
                  <a:lnTo>
                    <a:pt x="184657" y="6721"/>
                  </a:lnTo>
                  <a:lnTo>
                    <a:pt x="200041" y="7522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908451" y="347400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106945" y="18191"/>
                  </a:lnTo>
                  <a:lnTo>
                    <a:pt x="97958" y="16048"/>
                  </a:lnTo>
                  <a:lnTo>
                    <a:pt x="87967" y="14440"/>
                  </a:lnTo>
                  <a:lnTo>
                    <a:pt x="77160" y="13087"/>
                  </a:lnTo>
                  <a:lnTo>
                    <a:pt x="65997" y="11591"/>
                  </a:lnTo>
                  <a:lnTo>
                    <a:pt x="54801" y="9744"/>
                  </a:lnTo>
                  <a:lnTo>
                    <a:pt x="43967" y="7668"/>
                  </a:lnTo>
                  <a:lnTo>
                    <a:pt x="32871" y="5511"/>
                  </a:lnTo>
                  <a:lnTo>
                    <a:pt x="19424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319062" y="3226332"/>
            <a:ext cx="956350" cy="493025"/>
            <a:chOff x="5319062" y="3226332"/>
            <a:chExt cx="956350" cy="493025"/>
          </a:xfrm>
        </p:grpSpPr>
        <p:sp>
          <p:nvSpPr>
            <p:cNvPr id="85" name="Freeform 84"/>
            <p:cNvSpPr/>
            <p:nvPr/>
          </p:nvSpPr>
          <p:spPr>
            <a:xfrm>
              <a:off x="5451229" y="3305553"/>
              <a:ext cx="4705" cy="410612"/>
            </a:xfrm>
            <a:custGeom>
              <a:avLst/>
              <a:gdLst/>
              <a:ahLst/>
              <a:cxnLst/>
              <a:rect l="0" t="0" r="0" b="0"/>
              <a:pathLst>
                <a:path w="4705" h="410612">
                  <a:moveTo>
                    <a:pt x="4704" y="0"/>
                  </a:moveTo>
                  <a:lnTo>
                    <a:pt x="4703" y="14803"/>
                  </a:lnTo>
                  <a:lnTo>
                    <a:pt x="4703" y="29994"/>
                  </a:lnTo>
                  <a:lnTo>
                    <a:pt x="4703" y="47072"/>
                  </a:lnTo>
                  <a:lnTo>
                    <a:pt x="4703" y="65474"/>
                  </a:lnTo>
                  <a:lnTo>
                    <a:pt x="4703" y="83987"/>
                  </a:lnTo>
                  <a:lnTo>
                    <a:pt x="4703" y="101889"/>
                  </a:lnTo>
                  <a:lnTo>
                    <a:pt x="4703" y="119296"/>
                  </a:lnTo>
                  <a:lnTo>
                    <a:pt x="4703" y="136874"/>
                  </a:lnTo>
                  <a:lnTo>
                    <a:pt x="4699" y="155017"/>
                  </a:lnTo>
                  <a:lnTo>
                    <a:pt x="4526" y="173489"/>
                  </a:lnTo>
                  <a:lnTo>
                    <a:pt x="3878" y="191604"/>
                  </a:lnTo>
                  <a:lnTo>
                    <a:pt x="2634" y="208976"/>
                  </a:lnTo>
                  <a:lnTo>
                    <a:pt x="1154" y="225390"/>
                  </a:lnTo>
                  <a:lnTo>
                    <a:pt x="154" y="240640"/>
                  </a:lnTo>
                  <a:lnTo>
                    <a:pt x="0" y="254756"/>
                  </a:lnTo>
                  <a:lnTo>
                    <a:pt x="560" y="268234"/>
                  </a:lnTo>
                  <a:lnTo>
                    <a:pt x="1400" y="281905"/>
                  </a:lnTo>
                  <a:lnTo>
                    <a:pt x="2225" y="296221"/>
                  </a:lnTo>
                  <a:lnTo>
                    <a:pt x="2913" y="311112"/>
                  </a:lnTo>
                  <a:lnTo>
                    <a:pt x="3441" y="326188"/>
                  </a:lnTo>
                  <a:lnTo>
                    <a:pt x="3829" y="341170"/>
                  </a:lnTo>
                  <a:lnTo>
                    <a:pt x="4104" y="355546"/>
                  </a:lnTo>
                  <a:lnTo>
                    <a:pt x="4326" y="370020"/>
                  </a:lnTo>
                  <a:lnTo>
                    <a:pt x="4515" y="386978"/>
                  </a:lnTo>
                  <a:lnTo>
                    <a:pt x="4704" y="410611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319062" y="3226332"/>
              <a:ext cx="389556" cy="493025"/>
            </a:xfrm>
            <a:custGeom>
              <a:avLst/>
              <a:gdLst/>
              <a:ahLst/>
              <a:cxnLst/>
              <a:rect l="0" t="0" r="0" b="0"/>
              <a:pathLst>
                <a:path w="389556" h="493025">
                  <a:moveTo>
                    <a:pt x="0" y="110806"/>
                  </a:moveTo>
                  <a:lnTo>
                    <a:pt x="3001" y="102072"/>
                  </a:lnTo>
                  <a:lnTo>
                    <a:pt x="6423" y="94366"/>
                  </a:lnTo>
                  <a:lnTo>
                    <a:pt x="10620" y="86964"/>
                  </a:lnTo>
                  <a:lnTo>
                    <a:pt x="15520" y="79702"/>
                  </a:lnTo>
                  <a:lnTo>
                    <a:pt x="21001" y="72524"/>
                  </a:lnTo>
                  <a:lnTo>
                    <a:pt x="26936" y="65403"/>
                  </a:lnTo>
                  <a:lnTo>
                    <a:pt x="33370" y="58485"/>
                  </a:lnTo>
                  <a:lnTo>
                    <a:pt x="40517" y="52067"/>
                  </a:lnTo>
                  <a:lnTo>
                    <a:pt x="48435" y="46265"/>
                  </a:lnTo>
                  <a:lnTo>
                    <a:pt x="57039" y="40877"/>
                  </a:lnTo>
                  <a:lnTo>
                    <a:pt x="66193" y="35492"/>
                  </a:lnTo>
                  <a:lnTo>
                    <a:pt x="75763" y="29871"/>
                  </a:lnTo>
                  <a:lnTo>
                    <a:pt x="85800" y="24111"/>
                  </a:lnTo>
                  <a:lnTo>
                    <a:pt x="96523" y="18544"/>
                  </a:lnTo>
                  <a:lnTo>
                    <a:pt x="108001" y="13358"/>
                  </a:lnTo>
                  <a:lnTo>
                    <a:pt x="120320" y="8740"/>
                  </a:lnTo>
                  <a:lnTo>
                    <a:pt x="133653" y="4944"/>
                  </a:lnTo>
                  <a:lnTo>
                    <a:pt x="147983" y="2034"/>
                  </a:lnTo>
                  <a:lnTo>
                    <a:pt x="162674" y="234"/>
                  </a:lnTo>
                  <a:lnTo>
                    <a:pt x="176616" y="0"/>
                  </a:lnTo>
                  <a:lnTo>
                    <a:pt x="189252" y="1436"/>
                  </a:lnTo>
                  <a:lnTo>
                    <a:pt x="200700" y="4349"/>
                  </a:lnTo>
                  <a:lnTo>
                    <a:pt x="211463" y="8438"/>
                  </a:lnTo>
                  <a:lnTo>
                    <a:pt x="221923" y="13408"/>
                  </a:lnTo>
                  <a:lnTo>
                    <a:pt x="232119" y="19014"/>
                  </a:lnTo>
                  <a:lnTo>
                    <a:pt x="241835" y="25067"/>
                  </a:lnTo>
                  <a:lnTo>
                    <a:pt x="250967" y="31441"/>
                  </a:lnTo>
                  <a:lnTo>
                    <a:pt x="259389" y="38363"/>
                  </a:lnTo>
                  <a:lnTo>
                    <a:pt x="266893" y="46381"/>
                  </a:lnTo>
                  <a:lnTo>
                    <a:pt x="273457" y="55707"/>
                  </a:lnTo>
                  <a:lnTo>
                    <a:pt x="279202" y="66242"/>
                  </a:lnTo>
                  <a:lnTo>
                    <a:pt x="284302" y="77765"/>
                  </a:lnTo>
                  <a:lnTo>
                    <a:pt x="288913" y="90036"/>
                  </a:lnTo>
                  <a:lnTo>
                    <a:pt x="292841" y="102852"/>
                  </a:lnTo>
                  <a:lnTo>
                    <a:pt x="295577" y="116053"/>
                  </a:lnTo>
                  <a:lnTo>
                    <a:pt x="296934" y="129518"/>
                  </a:lnTo>
                  <a:lnTo>
                    <a:pt x="297032" y="142999"/>
                  </a:lnTo>
                  <a:lnTo>
                    <a:pt x="296109" y="156129"/>
                  </a:lnTo>
                  <a:lnTo>
                    <a:pt x="294410" y="168740"/>
                  </a:lnTo>
                  <a:lnTo>
                    <a:pt x="291981" y="180836"/>
                  </a:lnTo>
                  <a:lnTo>
                    <a:pt x="288682" y="192500"/>
                  </a:lnTo>
                  <a:lnTo>
                    <a:pt x="284502" y="203825"/>
                  </a:lnTo>
                  <a:lnTo>
                    <a:pt x="279562" y="214737"/>
                  </a:lnTo>
                  <a:lnTo>
                    <a:pt x="274021" y="224999"/>
                  </a:lnTo>
                  <a:lnTo>
                    <a:pt x="268034" y="234534"/>
                  </a:lnTo>
                  <a:lnTo>
                    <a:pt x="261726" y="243413"/>
                  </a:lnTo>
                  <a:lnTo>
                    <a:pt x="255191" y="251764"/>
                  </a:lnTo>
                  <a:lnTo>
                    <a:pt x="248496" y="259711"/>
                  </a:lnTo>
                  <a:lnTo>
                    <a:pt x="241526" y="267202"/>
                  </a:lnTo>
                  <a:lnTo>
                    <a:pt x="234008" y="274014"/>
                  </a:lnTo>
                  <a:lnTo>
                    <a:pt x="225859" y="280088"/>
                  </a:lnTo>
                  <a:lnTo>
                    <a:pt x="217946" y="285829"/>
                  </a:lnTo>
                  <a:lnTo>
                    <a:pt x="211917" y="291985"/>
                  </a:lnTo>
                  <a:lnTo>
                    <a:pt x="208538" y="298941"/>
                  </a:lnTo>
                  <a:lnTo>
                    <a:pt x="207749" y="306581"/>
                  </a:lnTo>
                  <a:lnTo>
                    <a:pt x="209122" y="314481"/>
                  </a:lnTo>
                  <a:lnTo>
                    <a:pt x="212158" y="322357"/>
                  </a:lnTo>
                  <a:lnTo>
                    <a:pt x="216412" y="330254"/>
                  </a:lnTo>
                  <a:lnTo>
                    <a:pt x="221536" y="338462"/>
                  </a:lnTo>
                  <a:lnTo>
                    <a:pt x="227260" y="347134"/>
                  </a:lnTo>
                  <a:lnTo>
                    <a:pt x="233234" y="356433"/>
                  </a:lnTo>
                  <a:lnTo>
                    <a:pt x="239016" y="366592"/>
                  </a:lnTo>
                  <a:lnTo>
                    <a:pt x="244391" y="377650"/>
                  </a:lnTo>
                  <a:lnTo>
                    <a:pt x="249492" y="389332"/>
                  </a:lnTo>
                  <a:lnTo>
                    <a:pt x="254685" y="401166"/>
                  </a:lnTo>
                  <a:lnTo>
                    <a:pt x="260183" y="412859"/>
                  </a:lnTo>
                  <a:lnTo>
                    <a:pt x="266030" y="424149"/>
                  </a:lnTo>
                  <a:lnTo>
                    <a:pt x="272188" y="434731"/>
                  </a:lnTo>
                  <a:lnTo>
                    <a:pt x="278593" y="444513"/>
                  </a:lnTo>
                  <a:lnTo>
                    <a:pt x="285183" y="453572"/>
                  </a:lnTo>
                  <a:lnTo>
                    <a:pt x="291907" y="462052"/>
                  </a:lnTo>
                  <a:lnTo>
                    <a:pt x="298734" y="470085"/>
                  </a:lnTo>
                  <a:lnTo>
                    <a:pt x="305962" y="477465"/>
                  </a:lnTo>
                  <a:lnTo>
                    <a:pt x="314185" y="483671"/>
                  </a:lnTo>
                  <a:lnTo>
                    <a:pt x="323640" y="488502"/>
                  </a:lnTo>
                  <a:lnTo>
                    <a:pt x="333922" y="491746"/>
                  </a:lnTo>
                  <a:lnTo>
                    <a:pt x="344210" y="493024"/>
                  </a:lnTo>
                  <a:lnTo>
                    <a:pt x="354051" y="492311"/>
                  </a:lnTo>
                  <a:lnTo>
                    <a:pt x="363959" y="490193"/>
                  </a:lnTo>
                  <a:lnTo>
                    <a:pt x="375121" y="486138"/>
                  </a:lnTo>
                  <a:lnTo>
                    <a:pt x="389555" y="47930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48159" y="3495066"/>
              <a:ext cx="144687" cy="176362"/>
            </a:xfrm>
            <a:custGeom>
              <a:avLst/>
              <a:gdLst/>
              <a:ahLst/>
              <a:cxnLst/>
              <a:rect l="0" t="0" r="0" b="0"/>
              <a:pathLst>
                <a:path w="144687" h="176362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6" y="61022"/>
                  </a:lnTo>
                  <a:lnTo>
                    <a:pt x="2067" y="72134"/>
                  </a:lnTo>
                  <a:lnTo>
                    <a:pt x="4079" y="83119"/>
                  </a:lnTo>
                  <a:lnTo>
                    <a:pt x="6547" y="93984"/>
                  </a:lnTo>
                  <a:lnTo>
                    <a:pt x="9507" y="104754"/>
                  </a:lnTo>
                  <a:lnTo>
                    <a:pt x="13172" y="115451"/>
                  </a:lnTo>
                  <a:lnTo>
                    <a:pt x="17600" y="126092"/>
                  </a:lnTo>
                  <a:lnTo>
                    <a:pt x="22709" y="136528"/>
                  </a:lnTo>
                  <a:lnTo>
                    <a:pt x="28363" y="146462"/>
                  </a:lnTo>
                  <a:lnTo>
                    <a:pt x="34431" y="155760"/>
                  </a:lnTo>
                  <a:lnTo>
                    <a:pt x="40963" y="163969"/>
                  </a:lnTo>
                  <a:lnTo>
                    <a:pt x="48180" y="170273"/>
                  </a:lnTo>
                  <a:lnTo>
                    <a:pt x="56141" y="174392"/>
                  </a:lnTo>
                  <a:lnTo>
                    <a:pt x="64607" y="176361"/>
                  </a:lnTo>
                  <a:lnTo>
                    <a:pt x="73135" y="176251"/>
                  </a:lnTo>
                  <a:lnTo>
                    <a:pt x="81463" y="174323"/>
                  </a:lnTo>
                  <a:lnTo>
                    <a:pt x="89512" y="170777"/>
                  </a:lnTo>
                  <a:lnTo>
                    <a:pt x="97296" y="165665"/>
                  </a:lnTo>
                  <a:lnTo>
                    <a:pt x="104856" y="159148"/>
                  </a:lnTo>
                  <a:lnTo>
                    <a:pt x="111916" y="151166"/>
                  </a:lnTo>
                  <a:lnTo>
                    <a:pt x="117906" y="141373"/>
                  </a:lnTo>
                  <a:lnTo>
                    <a:pt x="122605" y="129750"/>
                  </a:lnTo>
                  <a:lnTo>
                    <a:pt x="126271" y="116707"/>
                  </a:lnTo>
                  <a:lnTo>
                    <a:pt x="129429" y="102889"/>
                  </a:lnTo>
                  <a:lnTo>
                    <a:pt x="132442" y="88754"/>
                  </a:lnTo>
                  <a:lnTo>
                    <a:pt x="135325" y="74751"/>
                  </a:lnTo>
                  <a:lnTo>
                    <a:pt x="138121" y="59824"/>
                  </a:lnTo>
                  <a:lnTo>
                    <a:pt x="141083" y="40433"/>
                  </a:lnTo>
                  <a:lnTo>
                    <a:pt x="144686" y="10528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834959" y="3460075"/>
              <a:ext cx="168457" cy="224505"/>
            </a:xfrm>
            <a:custGeom>
              <a:avLst/>
              <a:gdLst/>
              <a:ahLst/>
              <a:cxnLst/>
              <a:rect l="0" t="0" r="0" b="0"/>
              <a:pathLst>
                <a:path w="168457" h="224505">
                  <a:moveTo>
                    <a:pt x="0" y="77105"/>
                  </a:moveTo>
                  <a:lnTo>
                    <a:pt x="67" y="88773"/>
                  </a:lnTo>
                  <a:lnTo>
                    <a:pt x="707" y="99262"/>
                  </a:lnTo>
                  <a:lnTo>
                    <a:pt x="2004" y="109564"/>
                  </a:lnTo>
                  <a:lnTo>
                    <a:pt x="3863" y="119865"/>
                  </a:lnTo>
                  <a:lnTo>
                    <a:pt x="6180" y="130208"/>
                  </a:lnTo>
                  <a:lnTo>
                    <a:pt x="8847" y="140598"/>
                  </a:lnTo>
                  <a:lnTo>
                    <a:pt x="11770" y="151027"/>
                  </a:lnTo>
                  <a:lnTo>
                    <a:pt x="14876" y="161485"/>
                  </a:lnTo>
                  <a:lnTo>
                    <a:pt x="18118" y="171872"/>
                  </a:lnTo>
                  <a:lnTo>
                    <a:pt x="21619" y="178946"/>
                  </a:lnTo>
                  <a:lnTo>
                    <a:pt x="24847" y="179169"/>
                  </a:lnTo>
                  <a:lnTo>
                    <a:pt x="26651" y="174615"/>
                  </a:lnTo>
                  <a:lnTo>
                    <a:pt x="26959" y="167381"/>
                  </a:lnTo>
                  <a:lnTo>
                    <a:pt x="26263" y="158525"/>
                  </a:lnTo>
                  <a:lnTo>
                    <a:pt x="25201" y="148400"/>
                  </a:lnTo>
                  <a:lnTo>
                    <a:pt x="24167" y="137226"/>
                  </a:lnTo>
                  <a:lnTo>
                    <a:pt x="23475" y="125064"/>
                  </a:lnTo>
                  <a:lnTo>
                    <a:pt x="23461" y="111812"/>
                  </a:lnTo>
                  <a:lnTo>
                    <a:pt x="24230" y="97521"/>
                  </a:lnTo>
                  <a:lnTo>
                    <a:pt x="25711" y="82680"/>
                  </a:lnTo>
                  <a:lnTo>
                    <a:pt x="27768" y="68102"/>
                  </a:lnTo>
                  <a:lnTo>
                    <a:pt x="30264" y="54230"/>
                  </a:lnTo>
                  <a:lnTo>
                    <a:pt x="33242" y="41307"/>
                  </a:lnTo>
                  <a:lnTo>
                    <a:pt x="36918" y="29546"/>
                  </a:lnTo>
                  <a:lnTo>
                    <a:pt x="41359" y="18951"/>
                  </a:lnTo>
                  <a:lnTo>
                    <a:pt x="46646" y="10006"/>
                  </a:lnTo>
                  <a:lnTo>
                    <a:pt x="52952" y="3725"/>
                  </a:lnTo>
                  <a:lnTo>
                    <a:pt x="60266" y="432"/>
                  </a:lnTo>
                  <a:lnTo>
                    <a:pt x="68280" y="0"/>
                  </a:lnTo>
                  <a:lnTo>
                    <a:pt x="76497" y="2209"/>
                  </a:lnTo>
                  <a:lnTo>
                    <a:pt x="84613" y="6657"/>
                  </a:lnTo>
                  <a:lnTo>
                    <a:pt x="92519" y="12861"/>
                  </a:lnTo>
                  <a:lnTo>
                    <a:pt x="100207" y="20370"/>
                  </a:lnTo>
                  <a:lnTo>
                    <a:pt x="107706" y="28819"/>
                  </a:lnTo>
                  <a:lnTo>
                    <a:pt x="114895" y="37927"/>
                  </a:lnTo>
                  <a:lnTo>
                    <a:pt x="121503" y="47493"/>
                  </a:lnTo>
                  <a:lnTo>
                    <a:pt x="127437" y="57376"/>
                  </a:lnTo>
                  <a:lnTo>
                    <a:pt x="132914" y="67640"/>
                  </a:lnTo>
                  <a:lnTo>
                    <a:pt x="138360" y="78523"/>
                  </a:lnTo>
                  <a:lnTo>
                    <a:pt x="144018" y="90113"/>
                  </a:lnTo>
                  <a:lnTo>
                    <a:pt x="149633" y="102508"/>
                  </a:lnTo>
                  <a:lnTo>
                    <a:pt x="154570" y="115894"/>
                  </a:lnTo>
                  <a:lnTo>
                    <a:pt x="158520" y="130263"/>
                  </a:lnTo>
                  <a:lnTo>
                    <a:pt x="161499" y="145294"/>
                  </a:lnTo>
                  <a:lnTo>
                    <a:pt x="163980" y="162224"/>
                  </a:lnTo>
                  <a:lnTo>
                    <a:pt x="166174" y="185895"/>
                  </a:lnTo>
                  <a:lnTo>
                    <a:pt x="168456" y="22450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59009" y="3452952"/>
              <a:ext cx="216403" cy="248688"/>
            </a:xfrm>
            <a:custGeom>
              <a:avLst/>
              <a:gdLst/>
              <a:ahLst/>
              <a:cxnLst/>
              <a:rect l="0" t="0" r="0" b="0"/>
              <a:pathLst>
                <a:path w="216403" h="248688">
                  <a:moveTo>
                    <a:pt x="112862" y="0"/>
                  </a:moveTo>
                  <a:lnTo>
                    <a:pt x="103993" y="2933"/>
                  </a:lnTo>
                  <a:lnTo>
                    <a:pt x="95006" y="5716"/>
                  </a:lnTo>
                  <a:lnTo>
                    <a:pt x="85015" y="8620"/>
                  </a:lnTo>
                  <a:lnTo>
                    <a:pt x="74208" y="11833"/>
                  </a:lnTo>
                  <a:lnTo>
                    <a:pt x="63044" y="15647"/>
                  </a:lnTo>
                  <a:lnTo>
                    <a:pt x="51844" y="20164"/>
                  </a:lnTo>
                  <a:lnTo>
                    <a:pt x="40905" y="25327"/>
                  </a:lnTo>
                  <a:lnTo>
                    <a:pt x="30568" y="31015"/>
                  </a:lnTo>
                  <a:lnTo>
                    <a:pt x="20970" y="37109"/>
                  </a:lnTo>
                  <a:lnTo>
                    <a:pt x="12544" y="43828"/>
                  </a:lnTo>
                  <a:lnTo>
                    <a:pt x="6089" y="51701"/>
                  </a:lnTo>
                  <a:lnTo>
                    <a:pt x="1868" y="60913"/>
                  </a:lnTo>
                  <a:lnTo>
                    <a:pt x="0" y="70861"/>
                  </a:lnTo>
                  <a:lnTo>
                    <a:pt x="708" y="80392"/>
                  </a:lnTo>
                  <a:lnTo>
                    <a:pt x="3851" y="88872"/>
                  </a:lnTo>
                  <a:lnTo>
                    <a:pt x="9028" y="96189"/>
                  </a:lnTo>
                  <a:lnTo>
                    <a:pt x="15773" y="102486"/>
                  </a:lnTo>
                  <a:lnTo>
                    <a:pt x="23673" y="107969"/>
                  </a:lnTo>
                  <a:lnTo>
                    <a:pt x="32396" y="112515"/>
                  </a:lnTo>
                  <a:lnTo>
                    <a:pt x="41696" y="115680"/>
                  </a:lnTo>
                  <a:lnTo>
                    <a:pt x="51392" y="117342"/>
                  </a:lnTo>
                  <a:lnTo>
                    <a:pt x="61360" y="117986"/>
                  </a:lnTo>
                  <a:lnTo>
                    <a:pt x="71511" y="118496"/>
                  </a:lnTo>
                  <a:lnTo>
                    <a:pt x="81791" y="119400"/>
                  </a:lnTo>
                  <a:lnTo>
                    <a:pt x="92323" y="120858"/>
                  </a:lnTo>
                  <a:lnTo>
                    <a:pt x="103387" y="122842"/>
                  </a:lnTo>
                  <a:lnTo>
                    <a:pt x="115088" y="125255"/>
                  </a:lnTo>
                  <a:lnTo>
                    <a:pt x="127218" y="127994"/>
                  </a:lnTo>
                  <a:lnTo>
                    <a:pt x="139361" y="130972"/>
                  </a:lnTo>
                  <a:lnTo>
                    <a:pt x="151266" y="134122"/>
                  </a:lnTo>
                  <a:lnTo>
                    <a:pt x="162699" y="137556"/>
                  </a:lnTo>
                  <a:lnTo>
                    <a:pt x="173377" y="141547"/>
                  </a:lnTo>
                  <a:lnTo>
                    <a:pt x="183220" y="146201"/>
                  </a:lnTo>
                  <a:lnTo>
                    <a:pt x="192150" y="151634"/>
                  </a:lnTo>
                  <a:lnTo>
                    <a:pt x="200010" y="158037"/>
                  </a:lnTo>
                  <a:lnTo>
                    <a:pt x="206805" y="165422"/>
                  </a:lnTo>
                  <a:lnTo>
                    <a:pt x="212200" y="173653"/>
                  </a:lnTo>
                  <a:lnTo>
                    <a:pt x="215470" y="182548"/>
                  </a:lnTo>
                  <a:lnTo>
                    <a:pt x="216402" y="191929"/>
                  </a:lnTo>
                  <a:lnTo>
                    <a:pt x="215078" y="201327"/>
                  </a:lnTo>
                  <a:lnTo>
                    <a:pt x="211607" y="210024"/>
                  </a:lnTo>
                  <a:lnTo>
                    <a:pt x="206272" y="217684"/>
                  </a:lnTo>
                  <a:lnTo>
                    <a:pt x="199455" y="224316"/>
                  </a:lnTo>
                  <a:lnTo>
                    <a:pt x="191526" y="230087"/>
                  </a:lnTo>
                  <a:lnTo>
                    <a:pt x="182787" y="235188"/>
                  </a:lnTo>
                  <a:lnTo>
                    <a:pt x="173313" y="239633"/>
                  </a:lnTo>
                  <a:lnTo>
                    <a:pt x="162969" y="243255"/>
                  </a:lnTo>
                  <a:lnTo>
                    <a:pt x="151754" y="246024"/>
                  </a:lnTo>
                  <a:lnTo>
                    <a:pt x="139952" y="247886"/>
                  </a:lnTo>
                  <a:lnTo>
                    <a:pt x="128030" y="248687"/>
                  </a:lnTo>
                  <a:lnTo>
                    <a:pt x="116269" y="248450"/>
                  </a:lnTo>
                  <a:lnTo>
                    <a:pt x="104636" y="247488"/>
                  </a:lnTo>
                  <a:lnTo>
                    <a:pt x="91417" y="246214"/>
                  </a:lnTo>
                  <a:lnTo>
                    <a:pt x="72103" y="244519"/>
                  </a:lnTo>
                  <a:lnTo>
                    <a:pt x="39162" y="242155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6508783" y="3189740"/>
            <a:ext cx="2615867" cy="831752"/>
            <a:chOff x="6508783" y="3189740"/>
            <a:chExt cx="2615867" cy="831752"/>
          </a:xfrm>
        </p:grpSpPr>
        <p:sp>
          <p:nvSpPr>
            <p:cNvPr id="91" name="Freeform 90"/>
            <p:cNvSpPr/>
            <p:nvPr/>
          </p:nvSpPr>
          <p:spPr>
            <a:xfrm>
              <a:off x="6698698" y="3221325"/>
              <a:ext cx="20656" cy="536955"/>
            </a:xfrm>
            <a:custGeom>
              <a:avLst/>
              <a:gdLst/>
              <a:ahLst/>
              <a:cxnLst/>
              <a:rect l="0" t="0" r="0" b="0"/>
              <a:pathLst>
                <a:path w="20656" h="536955">
                  <a:moveTo>
                    <a:pt x="10126" y="0"/>
                  </a:moveTo>
                  <a:lnTo>
                    <a:pt x="7259" y="9069"/>
                  </a:lnTo>
                  <a:lnTo>
                    <a:pt x="5117" y="19977"/>
                  </a:lnTo>
                  <a:lnTo>
                    <a:pt x="3514" y="33853"/>
                  </a:lnTo>
                  <a:lnTo>
                    <a:pt x="2333" y="50067"/>
                  </a:lnTo>
                  <a:lnTo>
                    <a:pt x="1484" y="67531"/>
                  </a:lnTo>
                  <a:lnTo>
                    <a:pt x="887" y="85478"/>
                  </a:lnTo>
                  <a:lnTo>
                    <a:pt x="472" y="103363"/>
                  </a:lnTo>
                  <a:lnTo>
                    <a:pt x="189" y="120724"/>
                  </a:lnTo>
                  <a:lnTo>
                    <a:pt x="0" y="137387"/>
                  </a:lnTo>
                  <a:lnTo>
                    <a:pt x="42" y="153384"/>
                  </a:lnTo>
                  <a:lnTo>
                    <a:pt x="603" y="168834"/>
                  </a:lnTo>
                  <a:lnTo>
                    <a:pt x="1793" y="183865"/>
                  </a:lnTo>
                  <a:lnTo>
                    <a:pt x="3405" y="198591"/>
                  </a:lnTo>
                  <a:lnTo>
                    <a:pt x="5026" y="213100"/>
                  </a:lnTo>
                  <a:lnTo>
                    <a:pt x="6412" y="227459"/>
                  </a:lnTo>
                  <a:lnTo>
                    <a:pt x="7493" y="241713"/>
                  </a:lnTo>
                  <a:lnTo>
                    <a:pt x="8292" y="255897"/>
                  </a:lnTo>
                  <a:lnTo>
                    <a:pt x="8865" y="270033"/>
                  </a:lnTo>
                  <a:lnTo>
                    <a:pt x="9266" y="284137"/>
                  </a:lnTo>
                  <a:lnTo>
                    <a:pt x="9544" y="298219"/>
                  </a:lnTo>
                  <a:lnTo>
                    <a:pt x="9739" y="312287"/>
                  </a:lnTo>
                  <a:lnTo>
                    <a:pt x="10039" y="326344"/>
                  </a:lnTo>
                  <a:lnTo>
                    <a:pt x="10774" y="340395"/>
                  </a:lnTo>
                  <a:lnTo>
                    <a:pt x="12082" y="354451"/>
                  </a:lnTo>
                  <a:lnTo>
                    <a:pt x="13774" y="368841"/>
                  </a:lnTo>
                  <a:lnTo>
                    <a:pt x="15448" y="384179"/>
                  </a:lnTo>
                  <a:lnTo>
                    <a:pt x="16868" y="400717"/>
                  </a:lnTo>
                  <a:lnTo>
                    <a:pt x="17973" y="418062"/>
                  </a:lnTo>
                  <a:lnTo>
                    <a:pt x="18789" y="435398"/>
                  </a:lnTo>
                  <a:lnTo>
                    <a:pt x="19373" y="452233"/>
                  </a:lnTo>
                  <a:lnTo>
                    <a:pt x="19782" y="468223"/>
                  </a:lnTo>
                  <a:lnTo>
                    <a:pt x="20109" y="484782"/>
                  </a:lnTo>
                  <a:lnTo>
                    <a:pt x="20383" y="505594"/>
                  </a:lnTo>
                  <a:lnTo>
                    <a:pt x="20655" y="53695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508783" y="3421367"/>
              <a:ext cx="294798" cy="84229"/>
            </a:xfrm>
            <a:custGeom>
              <a:avLst/>
              <a:gdLst/>
              <a:ahLst/>
              <a:cxnLst/>
              <a:rect l="0" t="0" r="0" b="0"/>
              <a:pathLst>
                <a:path w="294798" h="84229">
                  <a:moveTo>
                    <a:pt x="294797" y="0"/>
                  </a:moveTo>
                  <a:lnTo>
                    <a:pt x="285930" y="5800"/>
                  </a:lnTo>
                  <a:lnTo>
                    <a:pt x="276943" y="10725"/>
                  </a:lnTo>
                  <a:lnTo>
                    <a:pt x="266943" y="15227"/>
                  </a:lnTo>
                  <a:lnTo>
                    <a:pt x="255790" y="19448"/>
                  </a:lnTo>
                  <a:lnTo>
                    <a:pt x="243330" y="23461"/>
                  </a:lnTo>
                  <a:lnTo>
                    <a:pt x="229618" y="27323"/>
                  </a:lnTo>
                  <a:lnTo>
                    <a:pt x="214855" y="31075"/>
                  </a:lnTo>
                  <a:lnTo>
                    <a:pt x="199277" y="34751"/>
                  </a:lnTo>
                  <a:lnTo>
                    <a:pt x="183103" y="38373"/>
                  </a:lnTo>
                  <a:lnTo>
                    <a:pt x="166670" y="41959"/>
                  </a:lnTo>
                  <a:lnTo>
                    <a:pt x="150412" y="45519"/>
                  </a:lnTo>
                  <a:lnTo>
                    <a:pt x="134556" y="49063"/>
                  </a:lnTo>
                  <a:lnTo>
                    <a:pt x="119300" y="52596"/>
                  </a:lnTo>
                  <a:lnTo>
                    <a:pt x="104894" y="56121"/>
                  </a:lnTo>
                  <a:lnTo>
                    <a:pt x="91387" y="59640"/>
                  </a:lnTo>
                  <a:lnTo>
                    <a:pt x="78672" y="63157"/>
                  </a:lnTo>
                  <a:lnTo>
                    <a:pt x="66584" y="66671"/>
                  </a:lnTo>
                  <a:lnTo>
                    <a:pt x="54976" y="70179"/>
                  </a:lnTo>
                  <a:lnTo>
                    <a:pt x="43975" y="73530"/>
                  </a:lnTo>
                  <a:lnTo>
                    <a:pt x="32804" y="76756"/>
                  </a:lnTo>
                  <a:lnTo>
                    <a:pt x="19358" y="8014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814109" y="3189740"/>
              <a:ext cx="192090" cy="526426"/>
            </a:xfrm>
            <a:custGeom>
              <a:avLst/>
              <a:gdLst/>
              <a:ahLst/>
              <a:cxnLst/>
              <a:rect l="0" t="0" r="0" b="0"/>
              <a:pathLst>
                <a:path w="192090" h="52642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5" y="83251"/>
                  </a:lnTo>
                  <a:lnTo>
                    <a:pt x="178" y="100834"/>
                  </a:lnTo>
                  <a:lnTo>
                    <a:pt x="826" y="117857"/>
                  </a:lnTo>
                  <a:lnTo>
                    <a:pt x="2079" y="133723"/>
                  </a:lnTo>
                  <a:lnTo>
                    <a:pt x="3905" y="148998"/>
                  </a:lnTo>
                  <a:lnTo>
                    <a:pt x="6201" y="165081"/>
                  </a:lnTo>
                  <a:lnTo>
                    <a:pt x="8853" y="182720"/>
                  </a:lnTo>
                  <a:lnTo>
                    <a:pt x="11599" y="201842"/>
                  </a:lnTo>
                  <a:lnTo>
                    <a:pt x="14054" y="221915"/>
                  </a:lnTo>
                  <a:lnTo>
                    <a:pt x="16036" y="242492"/>
                  </a:lnTo>
                  <a:lnTo>
                    <a:pt x="17534" y="262988"/>
                  </a:lnTo>
                  <a:lnTo>
                    <a:pt x="18621" y="282655"/>
                  </a:lnTo>
                  <a:lnTo>
                    <a:pt x="19394" y="301163"/>
                  </a:lnTo>
                  <a:lnTo>
                    <a:pt x="20102" y="318385"/>
                  </a:lnTo>
                  <a:lnTo>
                    <a:pt x="21117" y="334198"/>
                  </a:lnTo>
                  <a:lnTo>
                    <a:pt x="22620" y="348692"/>
                  </a:lnTo>
                  <a:lnTo>
                    <a:pt x="24615" y="362089"/>
                  </a:lnTo>
                  <a:lnTo>
                    <a:pt x="27026" y="374643"/>
                  </a:lnTo>
                  <a:lnTo>
                    <a:pt x="29754" y="386587"/>
                  </a:lnTo>
                  <a:lnTo>
                    <a:pt x="32552" y="398427"/>
                  </a:lnTo>
                  <a:lnTo>
                    <a:pt x="35042" y="410909"/>
                  </a:lnTo>
                  <a:lnTo>
                    <a:pt x="37047" y="424384"/>
                  </a:lnTo>
                  <a:lnTo>
                    <a:pt x="38560" y="438691"/>
                  </a:lnTo>
                  <a:lnTo>
                    <a:pt x="39657" y="453365"/>
                  </a:lnTo>
                  <a:lnTo>
                    <a:pt x="40405" y="467991"/>
                  </a:lnTo>
                  <a:lnTo>
                    <a:pt x="39956" y="479039"/>
                  </a:lnTo>
                  <a:lnTo>
                    <a:pt x="37991" y="482307"/>
                  </a:lnTo>
                  <a:lnTo>
                    <a:pt x="36045" y="479260"/>
                  </a:lnTo>
                  <a:lnTo>
                    <a:pt x="34595" y="472108"/>
                  </a:lnTo>
                  <a:lnTo>
                    <a:pt x="33597" y="462406"/>
                  </a:lnTo>
                  <a:lnTo>
                    <a:pt x="32926" y="451125"/>
                  </a:lnTo>
                  <a:lnTo>
                    <a:pt x="32479" y="438857"/>
                  </a:lnTo>
                  <a:lnTo>
                    <a:pt x="32181" y="425965"/>
                  </a:lnTo>
                  <a:lnTo>
                    <a:pt x="31990" y="412674"/>
                  </a:lnTo>
                  <a:lnTo>
                    <a:pt x="32204" y="399126"/>
                  </a:lnTo>
                  <a:lnTo>
                    <a:pt x="33414" y="385411"/>
                  </a:lnTo>
                  <a:lnTo>
                    <a:pt x="35866" y="371595"/>
                  </a:lnTo>
                  <a:lnTo>
                    <a:pt x="39650" y="358044"/>
                  </a:lnTo>
                  <a:lnTo>
                    <a:pt x="44866" y="345396"/>
                  </a:lnTo>
                  <a:lnTo>
                    <a:pt x="51418" y="333936"/>
                  </a:lnTo>
                  <a:lnTo>
                    <a:pt x="59241" y="323936"/>
                  </a:lnTo>
                  <a:lnTo>
                    <a:pt x="68387" y="315815"/>
                  </a:lnTo>
                  <a:lnTo>
                    <a:pt x="78750" y="309628"/>
                  </a:lnTo>
                  <a:lnTo>
                    <a:pt x="89792" y="305608"/>
                  </a:lnTo>
                  <a:lnTo>
                    <a:pt x="100661" y="304325"/>
                  </a:lnTo>
                  <a:lnTo>
                    <a:pt x="110890" y="305833"/>
                  </a:lnTo>
                  <a:lnTo>
                    <a:pt x="120212" y="309758"/>
                  </a:lnTo>
                  <a:lnTo>
                    <a:pt x="128402" y="315589"/>
                  </a:lnTo>
                  <a:lnTo>
                    <a:pt x="135469" y="322844"/>
                  </a:lnTo>
                  <a:lnTo>
                    <a:pt x="141741" y="331287"/>
                  </a:lnTo>
                  <a:lnTo>
                    <a:pt x="147736" y="340923"/>
                  </a:lnTo>
                  <a:lnTo>
                    <a:pt x="153773" y="351660"/>
                  </a:lnTo>
                  <a:lnTo>
                    <a:pt x="159815" y="363309"/>
                  </a:lnTo>
                  <a:lnTo>
                    <a:pt x="165573" y="375659"/>
                  </a:lnTo>
                  <a:lnTo>
                    <a:pt x="170892" y="388530"/>
                  </a:lnTo>
                  <a:lnTo>
                    <a:pt x="175769" y="401936"/>
                  </a:lnTo>
                  <a:lnTo>
                    <a:pt x="180272" y="416075"/>
                  </a:lnTo>
                  <a:lnTo>
                    <a:pt x="184473" y="430987"/>
                  </a:lnTo>
                  <a:lnTo>
                    <a:pt x="188124" y="446254"/>
                  </a:lnTo>
                  <a:lnTo>
                    <a:pt x="190673" y="461124"/>
                  </a:lnTo>
                  <a:lnTo>
                    <a:pt x="191909" y="475185"/>
                  </a:lnTo>
                  <a:lnTo>
                    <a:pt x="192089" y="487940"/>
                  </a:lnTo>
                  <a:lnTo>
                    <a:pt x="191782" y="499881"/>
                  </a:lnTo>
                  <a:lnTo>
                    <a:pt x="190957" y="512055"/>
                  </a:lnTo>
                  <a:lnTo>
                    <a:pt x="189513" y="526425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045736" y="3452952"/>
              <a:ext cx="147400" cy="224621"/>
            </a:xfrm>
            <a:custGeom>
              <a:avLst/>
              <a:gdLst/>
              <a:ahLst/>
              <a:cxnLst/>
              <a:rect l="0" t="0" r="0" b="0"/>
              <a:pathLst>
                <a:path w="147400" h="224621">
                  <a:moveTo>
                    <a:pt x="0" y="73700"/>
                  </a:moveTo>
                  <a:lnTo>
                    <a:pt x="2934" y="82568"/>
                  </a:lnTo>
                  <a:lnTo>
                    <a:pt x="5716" y="91555"/>
                  </a:lnTo>
                  <a:lnTo>
                    <a:pt x="8617" y="101550"/>
                  </a:lnTo>
                  <a:lnTo>
                    <a:pt x="11657" y="112531"/>
                  </a:lnTo>
                  <a:lnTo>
                    <a:pt x="14822" y="124342"/>
                  </a:lnTo>
                  <a:lnTo>
                    <a:pt x="18086" y="136796"/>
                  </a:lnTo>
                  <a:lnTo>
                    <a:pt x="21424" y="149561"/>
                  </a:lnTo>
                  <a:lnTo>
                    <a:pt x="24815" y="162194"/>
                  </a:lnTo>
                  <a:lnTo>
                    <a:pt x="28243" y="174462"/>
                  </a:lnTo>
                  <a:lnTo>
                    <a:pt x="31698" y="186325"/>
                  </a:lnTo>
                  <a:lnTo>
                    <a:pt x="35171" y="197830"/>
                  </a:lnTo>
                  <a:lnTo>
                    <a:pt x="38617" y="209027"/>
                  </a:lnTo>
                  <a:lnTo>
                    <a:pt x="40690" y="219009"/>
                  </a:lnTo>
                  <a:lnTo>
                    <a:pt x="39582" y="224620"/>
                  </a:lnTo>
                  <a:lnTo>
                    <a:pt x="36244" y="224216"/>
                  </a:lnTo>
                  <a:lnTo>
                    <a:pt x="32397" y="219791"/>
                  </a:lnTo>
                  <a:lnTo>
                    <a:pt x="28588" y="212621"/>
                  </a:lnTo>
                  <a:lnTo>
                    <a:pt x="24882" y="203448"/>
                  </a:lnTo>
                  <a:lnTo>
                    <a:pt x="21252" y="192975"/>
                  </a:lnTo>
                  <a:lnTo>
                    <a:pt x="17670" y="181923"/>
                  </a:lnTo>
                  <a:lnTo>
                    <a:pt x="14125" y="170731"/>
                  </a:lnTo>
                  <a:lnTo>
                    <a:pt x="10933" y="159430"/>
                  </a:lnTo>
                  <a:lnTo>
                    <a:pt x="8702" y="147773"/>
                  </a:lnTo>
                  <a:lnTo>
                    <a:pt x="7692" y="135635"/>
                  </a:lnTo>
                  <a:lnTo>
                    <a:pt x="7999" y="123194"/>
                  </a:lnTo>
                  <a:lnTo>
                    <a:pt x="9727" y="110833"/>
                  </a:lnTo>
                  <a:lnTo>
                    <a:pt x="12779" y="98775"/>
                  </a:lnTo>
                  <a:lnTo>
                    <a:pt x="16931" y="87067"/>
                  </a:lnTo>
                  <a:lnTo>
                    <a:pt x="21926" y="75671"/>
                  </a:lnTo>
                  <a:lnTo>
                    <a:pt x="27544" y="64534"/>
                  </a:lnTo>
                  <a:lnTo>
                    <a:pt x="33772" y="53919"/>
                  </a:lnTo>
                  <a:lnTo>
                    <a:pt x="40782" y="44389"/>
                  </a:lnTo>
                  <a:lnTo>
                    <a:pt x="48610" y="36164"/>
                  </a:lnTo>
                  <a:lnTo>
                    <a:pt x="57156" y="29149"/>
                  </a:lnTo>
                  <a:lnTo>
                    <a:pt x="66270" y="23120"/>
                  </a:lnTo>
                  <a:lnTo>
                    <a:pt x="75809" y="17845"/>
                  </a:lnTo>
                  <a:lnTo>
                    <a:pt x="85779" y="13270"/>
                  </a:lnTo>
                  <a:lnTo>
                    <a:pt x="97617" y="9072"/>
                  </a:lnTo>
                  <a:lnTo>
                    <a:pt x="115717" y="487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199720" y="3484537"/>
              <a:ext cx="163819" cy="232360"/>
            </a:xfrm>
            <a:custGeom>
              <a:avLst/>
              <a:gdLst/>
              <a:ahLst/>
              <a:cxnLst/>
              <a:rect l="0" t="0" r="0" b="0"/>
              <a:pathLst>
                <a:path w="163819" h="232360">
                  <a:moveTo>
                    <a:pt x="98700" y="0"/>
                  </a:moveTo>
                  <a:lnTo>
                    <a:pt x="87099" y="134"/>
                  </a:lnTo>
                  <a:lnTo>
                    <a:pt x="77250" y="1414"/>
                  </a:lnTo>
                  <a:lnTo>
                    <a:pt x="68246" y="4008"/>
                  </a:lnTo>
                  <a:lnTo>
                    <a:pt x="59805" y="7727"/>
                  </a:lnTo>
                  <a:lnTo>
                    <a:pt x="51776" y="12360"/>
                  </a:lnTo>
                  <a:lnTo>
                    <a:pt x="44058" y="17698"/>
                  </a:lnTo>
                  <a:lnTo>
                    <a:pt x="36726" y="23718"/>
                  </a:lnTo>
                  <a:lnTo>
                    <a:pt x="30023" y="30580"/>
                  </a:lnTo>
                  <a:lnTo>
                    <a:pt x="24036" y="38309"/>
                  </a:lnTo>
                  <a:lnTo>
                    <a:pt x="18864" y="46955"/>
                  </a:lnTo>
                  <a:lnTo>
                    <a:pt x="14688" y="56669"/>
                  </a:lnTo>
                  <a:lnTo>
                    <a:pt x="11504" y="67424"/>
                  </a:lnTo>
                  <a:lnTo>
                    <a:pt x="9010" y="78901"/>
                  </a:lnTo>
                  <a:lnTo>
                    <a:pt x="6713" y="90597"/>
                  </a:lnTo>
                  <a:lnTo>
                    <a:pt x="4320" y="102202"/>
                  </a:lnTo>
                  <a:lnTo>
                    <a:pt x="2048" y="113604"/>
                  </a:lnTo>
                  <a:lnTo>
                    <a:pt x="510" y="124793"/>
                  </a:lnTo>
                  <a:lnTo>
                    <a:pt x="0" y="135800"/>
                  </a:lnTo>
                  <a:lnTo>
                    <a:pt x="658" y="146666"/>
                  </a:lnTo>
                  <a:lnTo>
                    <a:pt x="2628" y="157430"/>
                  </a:lnTo>
                  <a:lnTo>
                    <a:pt x="5847" y="168116"/>
                  </a:lnTo>
                  <a:lnTo>
                    <a:pt x="10112" y="178581"/>
                  </a:lnTo>
                  <a:lnTo>
                    <a:pt x="15183" y="188535"/>
                  </a:lnTo>
                  <a:lnTo>
                    <a:pt x="20858" y="197856"/>
                  </a:lnTo>
                  <a:lnTo>
                    <a:pt x="27293" y="206420"/>
                  </a:lnTo>
                  <a:lnTo>
                    <a:pt x="34977" y="214027"/>
                  </a:lnTo>
                  <a:lnTo>
                    <a:pt x="44068" y="220652"/>
                  </a:lnTo>
                  <a:lnTo>
                    <a:pt x="54277" y="226101"/>
                  </a:lnTo>
                  <a:lnTo>
                    <a:pt x="65046" y="229938"/>
                  </a:lnTo>
                  <a:lnTo>
                    <a:pt x="75994" y="232065"/>
                  </a:lnTo>
                  <a:lnTo>
                    <a:pt x="86936" y="232359"/>
                  </a:lnTo>
                  <a:lnTo>
                    <a:pt x="97809" y="230511"/>
                  </a:lnTo>
                  <a:lnTo>
                    <a:pt x="108593" y="226563"/>
                  </a:lnTo>
                  <a:lnTo>
                    <a:pt x="118968" y="220829"/>
                  </a:lnTo>
                  <a:lnTo>
                    <a:pt x="128335" y="213700"/>
                  </a:lnTo>
                  <a:lnTo>
                    <a:pt x="136453" y="205535"/>
                  </a:lnTo>
                  <a:lnTo>
                    <a:pt x="143396" y="196462"/>
                  </a:lnTo>
                  <a:lnTo>
                    <a:pt x="149377" y="186395"/>
                  </a:lnTo>
                  <a:lnTo>
                    <a:pt x="154614" y="175366"/>
                  </a:lnTo>
                  <a:lnTo>
                    <a:pt x="158981" y="163519"/>
                  </a:lnTo>
                  <a:lnTo>
                    <a:pt x="162018" y="151036"/>
                  </a:lnTo>
                  <a:lnTo>
                    <a:pt x="163580" y="138080"/>
                  </a:lnTo>
                  <a:lnTo>
                    <a:pt x="163818" y="124786"/>
                  </a:lnTo>
                  <a:lnTo>
                    <a:pt x="162990" y="111256"/>
                  </a:lnTo>
                  <a:lnTo>
                    <a:pt x="161353" y="97567"/>
                  </a:lnTo>
                  <a:lnTo>
                    <a:pt x="158968" y="83934"/>
                  </a:lnTo>
                  <a:lnTo>
                    <a:pt x="155697" y="70700"/>
                  </a:lnTo>
                  <a:lnTo>
                    <a:pt x="151532" y="58034"/>
                  </a:lnTo>
                  <a:lnTo>
                    <a:pt x="146324" y="46370"/>
                  </a:lnTo>
                  <a:lnTo>
                    <a:pt x="138887" y="35352"/>
                  </a:lnTo>
                  <a:lnTo>
                    <a:pt x="125213" y="24013"/>
                  </a:lnTo>
                  <a:lnTo>
                    <a:pt x="98700" y="10529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416947" y="3495066"/>
              <a:ext cx="143718" cy="239429"/>
            </a:xfrm>
            <a:custGeom>
              <a:avLst/>
              <a:gdLst/>
              <a:ahLst/>
              <a:cxnLst/>
              <a:rect l="0" t="0" r="0" b="0"/>
              <a:pathLst>
                <a:path w="143718" h="239429">
                  <a:moveTo>
                    <a:pt x="7815" y="21057"/>
                  </a:moveTo>
                  <a:lnTo>
                    <a:pt x="4948" y="32859"/>
                  </a:lnTo>
                  <a:lnTo>
                    <a:pt x="2806" y="44628"/>
                  </a:lnTo>
                  <a:lnTo>
                    <a:pt x="1207" y="57523"/>
                  </a:lnTo>
                  <a:lnTo>
                    <a:pt x="200" y="71544"/>
                  </a:lnTo>
                  <a:lnTo>
                    <a:pt x="0" y="86520"/>
                  </a:lnTo>
                  <a:lnTo>
                    <a:pt x="656" y="102243"/>
                  </a:lnTo>
                  <a:lnTo>
                    <a:pt x="2067" y="118518"/>
                  </a:lnTo>
                  <a:lnTo>
                    <a:pt x="4079" y="135191"/>
                  </a:lnTo>
                  <a:lnTo>
                    <a:pt x="6547" y="152128"/>
                  </a:lnTo>
                  <a:lnTo>
                    <a:pt x="9507" y="168752"/>
                  </a:lnTo>
                  <a:lnTo>
                    <a:pt x="13171" y="184082"/>
                  </a:lnTo>
                  <a:lnTo>
                    <a:pt x="17605" y="197682"/>
                  </a:lnTo>
                  <a:lnTo>
                    <a:pt x="22886" y="209456"/>
                  </a:lnTo>
                  <a:lnTo>
                    <a:pt x="29188" y="219383"/>
                  </a:lnTo>
                  <a:lnTo>
                    <a:pt x="36505" y="227640"/>
                  </a:lnTo>
                  <a:lnTo>
                    <a:pt x="44690" y="234052"/>
                  </a:lnTo>
                  <a:lnTo>
                    <a:pt x="53555" y="238020"/>
                  </a:lnTo>
                  <a:lnTo>
                    <a:pt x="62918" y="239428"/>
                  </a:lnTo>
                  <a:lnTo>
                    <a:pt x="72477" y="238428"/>
                  </a:lnTo>
                  <a:lnTo>
                    <a:pt x="81813" y="235173"/>
                  </a:lnTo>
                  <a:lnTo>
                    <a:pt x="90719" y="229985"/>
                  </a:lnTo>
                  <a:lnTo>
                    <a:pt x="99174" y="223267"/>
                  </a:lnTo>
                  <a:lnTo>
                    <a:pt x="107238" y="215403"/>
                  </a:lnTo>
                  <a:lnTo>
                    <a:pt x="114990" y="206708"/>
                  </a:lnTo>
                  <a:lnTo>
                    <a:pt x="122179" y="197263"/>
                  </a:lnTo>
                  <a:lnTo>
                    <a:pt x="128256" y="186939"/>
                  </a:lnTo>
                  <a:lnTo>
                    <a:pt x="133009" y="175733"/>
                  </a:lnTo>
                  <a:lnTo>
                    <a:pt x="136541" y="163766"/>
                  </a:lnTo>
                  <a:lnTo>
                    <a:pt x="139077" y="151201"/>
                  </a:lnTo>
                  <a:lnTo>
                    <a:pt x="140859" y="138186"/>
                  </a:lnTo>
                  <a:lnTo>
                    <a:pt x="142092" y="124683"/>
                  </a:lnTo>
                  <a:lnTo>
                    <a:pt x="142935" y="110480"/>
                  </a:lnTo>
                  <a:lnTo>
                    <a:pt x="143503" y="95525"/>
                  </a:lnTo>
                  <a:lnTo>
                    <a:pt x="143717" y="80228"/>
                  </a:lnTo>
                  <a:lnTo>
                    <a:pt x="143331" y="65339"/>
                  </a:lnTo>
                  <a:lnTo>
                    <a:pt x="142257" y="51265"/>
                  </a:lnTo>
                  <a:lnTo>
                    <a:pt x="140714" y="38503"/>
                  </a:lnTo>
                  <a:lnTo>
                    <a:pt x="138978" y="26554"/>
                  </a:lnTo>
                  <a:lnTo>
                    <a:pt x="136898" y="14375"/>
                  </a:lnTo>
                  <a:lnTo>
                    <a:pt x="134157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30047" y="3518204"/>
              <a:ext cx="273322" cy="503288"/>
            </a:xfrm>
            <a:custGeom>
              <a:avLst/>
              <a:gdLst/>
              <a:ahLst/>
              <a:cxnLst/>
              <a:rect l="0" t="0" r="0" b="0"/>
              <a:pathLst>
                <a:path w="273322" h="503288">
                  <a:moveTo>
                    <a:pt x="210570" y="145318"/>
                  </a:moveTo>
                  <a:lnTo>
                    <a:pt x="216371" y="139383"/>
                  </a:lnTo>
                  <a:lnTo>
                    <a:pt x="221295" y="133179"/>
                  </a:lnTo>
                  <a:lnTo>
                    <a:pt x="225788" y="126083"/>
                  </a:lnTo>
                  <a:lnTo>
                    <a:pt x="229663" y="118143"/>
                  </a:lnTo>
                  <a:lnTo>
                    <a:pt x="232380" y="109497"/>
                  </a:lnTo>
                  <a:lnTo>
                    <a:pt x="233735" y="100302"/>
                  </a:lnTo>
                  <a:lnTo>
                    <a:pt x="233837" y="90702"/>
                  </a:lnTo>
                  <a:lnTo>
                    <a:pt x="232920" y="80812"/>
                  </a:lnTo>
                  <a:lnTo>
                    <a:pt x="231225" y="70724"/>
                  </a:lnTo>
                  <a:lnTo>
                    <a:pt x="228801" y="60663"/>
                  </a:lnTo>
                  <a:lnTo>
                    <a:pt x="225505" y="50982"/>
                  </a:lnTo>
                  <a:lnTo>
                    <a:pt x="221322" y="41841"/>
                  </a:lnTo>
                  <a:lnTo>
                    <a:pt x="216210" y="33228"/>
                  </a:lnTo>
                  <a:lnTo>
                    <a:pt x="210022" y="25056"/>
                  </a:lnTo>
                  <a:lnTo>
                    <a:pt x="202777" y="17237"/>
                  </a:lnTo>
                  <a:lnTo>
                    <a:pt x="194472" y="10172"/>
                  </a:lnTo>
                  <a:lnTo>
                    <a:pt x="184992" y="4711"/>
                  </a:lnTo>
                  <a:lnTo>
                    <a:pt x="174402" y="1202"/>
                  </a:lnTo>
                  <a:lnTo>
                    <a:pt x="163208" y="0"/>
                  </a:lnTo>
                  <a:lnTo>
                    <a:pt x="152235" y="1695"/>
                  </a:lnTo>
                  <a:lnTo>
                    <a:pt x="141940" y="6324"/>
                  </a:lnTo>
                  <a:lnTo>
                    <a:pt x="132744" y="13482"/>
                  </a:lnTo>
                  <a:lnTo>
                    <a:pt x="125171" y="22630"/>
                  </a:lnTo>
                  <a:lnTo>
                    <a:pt x="119345" y="33257"/>
                  </a:lnTo>
                  <a:lnTo>
                    <a:pt x="115230" y="44946"/>
                  </a:lnTo>
                  <a:lnTo>
                    <a:pt x="112819" y="57382"/>
                  </a:lnTo>
                  <a:lnTo>
                    <a:pt x="111934" y="70329"/>
                  </a:lnTo>
                  <a:lnTo>
                    <a:pt x="112284" y="83461"/>
                  </a:lnTo>
                  <a:lnTo>
                    <a:pt x="113573" y="96358"/>
                  </a:lnTo>
                  <a:lnTo>
                    <a:pt x="115545" y="108812"/>
                  </a:lnTo>
                  <a:lnTo>
                    <a:pt x="118001" y="120803"/>
                  </a:lnTo>
                  <a:lnTo>
                    <a:pt x="120795" y="132396"/>
                  </a:lnTo>
                  <a:lnTo>
                    <a:pt x="123825" y="143674"/>
                  </a:lnTo>
                  <a:lnTo>
                    <a:pt x="127182" y="154555"/>
                  </a:lnTo>
                  <a:lnTo>
                    <a:pt x="131120" y="164796"/>
                  </a:lnTo>
                  <a:lnTo>
                    <a:pt x="135745" y="174303"/>
                  </a:lnTo>
                  <a:lnTo>
                    <a:pt x="141328" y="182654"/>
                  </a:lnTo>
                  <a:lnTo>
                    <a:pt x="148364" y="189054"/>
                  </a:lnTo>
                  <a:lnTo>
                    <a:pt x="156983" y="193237"/>
                  </a:lnTo>
                  <a:lnTo>
                    <a:pt x="166687" y="195249"/>
                  </a:lnTo>
                  <a:lnTo>
                    <a:pt x="176577" y="195169"/>
                  </a:lnTo>
                  <a:lnTo>
                    <a:pt x="186109" y="193260"/>
                  </a:lnTo>
                  <a:lnTo>
                    <a:pt x="194946" y="189727"/>
                  </a:lnTo>
                  <a:lnTo>
                    <a:pt x="202803" y="184624"/>
                  </a:lnTo>
                  <a:lnTo>
                    <a:pt x="209641" y="178123"/>
                  </a:lnTo>
                  <a:lnTo>
                    <a:pt x="215757" y="170489"/>
                  </a:lnTo>
                  <a:lnTo>
                    <a:pt x="221647" y="161996"/>
                  </a:lnTo>
                  <a:lnTo>
                    <a:pt x="227615" y="152876"/>
                  </a:lnTo>
                  <a:lnTo>
                    <a:pt x="233610" y="143312"/>
                  </a:lnTo>
                  <a:lnTo>
                    <a:pt x="239336" y="133440"/>
                  </a:lnTo>
                  <a:lnTo>
                    <a:pt x="244642" y="123448"/>
                  </a:lnTo>
                  <a:lnTo>
                    <a:pt x="249784" y="116662"/>
                  </a:lnTo>
                  <a:lnTo>
                    <a:pt x="254478" y="116987"/>
                  </a:lnTo>
                  <a:lnTo>
                    <a:pt x="257788" y="122968"/>
                  </a:lnTo>
                  <a:lnTo>
                    <a:pt x="259869" y="132781"/>
                  </a:lnTo>
                  <a:lnTo>
                    <a:pt x="261307" y="145160"/>
                  </a:lnTo>
                  <a:lnTo>
                    <a:pt x="262726" y="159257"/>
                  </a:lnTo>
                  <a:lnTo>
                    <a:pt x="264452" y="174506"/>
                  </a:lnTo>
                  <a:lnTo>
                    <a:pt x="266402" y="190688"/>
                  </a:lnTo>
                  <a:lnTo>
                    <a:pt x="268238" y="207858"/>
                  </a:lnTo>
                  <a:lnTo>
                    <a:pt x="269762" y="225970"/>
                  </a:lnTo>
                  <a:lnTo>
                    <a:pt x="270934" y="244714"/>
                  </a:lnTo>
                  <a:lnTo>
                    <a:pt x="271793" y="263606"/>
                  </a:lnTo>
                  <a:lnTo>
                    <a:pt x="272405" y="282349"/>
                  </a:lnTo>
                  <a:lnTo>
                    <a:pt x="272830" y="300681"/>
                  </a:lnTo>
                  <a:lnTo>
                    <a:pt x="273124" y="318298"/>
                  </a:lnTo>
                  <a:lnTo>
                    <a:pt x="273321" y="335106"/>
                  </a:lnTo>
                  <a:lnTo>
                    <a:pt x="273284" y="351020"/>
                  </a:lnTo>
                  <a:lnTo>
                    <a:pt x="272727" y="365875"/>
                  </a:lnTo>
                  <a:lnTo>
                    <a:pt x="271523" y="379682"/>
                  </a:lnTo>
                  <a:lnTo>
                    <a:pt x="269220" y="392430"/>
                  </a:lnTo>
                  <a:lnTo>
                    <a:pt x="265007" y="404008"/>
                  </a:lnTo>
                  <a:lnTo>
                    <a:pt x="258610" y="414462"/>
                  </a:lnTo>
                  <a:lnTo>
                    <a:pt x="250228" y="423805"/>
                  </a:lnTo>
                  <a:lnTo>
                    <a:pt x="240242" y="431944"/>
                  </a:lnTo>
                  <a:lnTo>
                    <a:pt x="229050" y="438939"/>
                  </a:lnTo>
                  <a:lnTo>
                    <a:pt x="217149" y="444978"/>
                  </a:lnTo>
                  <a:lnTo>
                    <a:pt x="205101" y="450275"/>
                  </a:lnTo>
                  <a:lnTo>
                    <a:pt x="193224" y="455028"/>
                  </a:lnTo>
                  <a:lnTo>
                    <a:pt x="181455" y="459391"/>
                  </a:lnTo>
                  <a:lnTo>
                    <a:pt x="169479" y="463483"/>
                  </a:lnTo>
                  <a:lnTo>
                    <a:pt x="157119" y="467382"/>
                  </a:lnTo>
                  <a:lnTo>
                    <a:pt x="144187" y="470984"/>
                  </a:lnTo>
                  <a:lnTo>
                    <a:pt x="130434" y="474024"/>
                  </a:lnTo>
                  <a:lnTo>
                    <a:pt x="115814" y="476405"/>
                  </a:lnTo>
                  <a:lnTo>
                    <a:pt x="100756" y="478341"/>
                  </a:lnTo>
                  <a:lnTo>
                    <a:pt x="86035" y="480256"/>
                  </a:lnTo>
                  <a:lnTo>
                    <a:pt x="72068" y="482399"/>
                  </a:lnTo>
                  <a:lnTo>
                    <a:pt x="58982" y="484878"/>
                  </a:lnTo>
                  <a:lnTo>
                    <a:pt x="45292" y="488095"/>
                  </a:lnTo>
                  <a:lnTo>
                    <a:pt x="27569" y="493455"/>
                  </a:lnTo>
                  <a:lnTo>
                    <a:pt x="0" y="503287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866959" y="3263439"/>
              <a:ext cx="185641" cy="473783"/>
            </a:xfrm>
            <a:custGeom>
              <a:avLst/>
              <a:gdLst/>
              <a:ahLst/>
              <a:cxnLst/>
              <a:rect l="0" t="0" r="0" b="0"/>
              <a:pathLst>
                <a:path w="185641" h="473783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7"/>
                  </a:lnTo>
                  <a:lnTo>
                    <a:pt x="3686" y="58634"/>
                  </a:lnTo>
                  <a:lnTo>
                    <a:pt x="5354" y="75756"/>
                  </a:lnTo>
                  <a:lnTo>
                    <a:pt x="6767" y="94578"/>
                  </a:lnTo>
                  <a:lnTo>
                    <a:pt x="7865" y="114746"/>
                  </a:lnTo>
                  <a:lnTo>
                    <a:pt x="8676" y="135647"/>
                  </a:lnTo>
                  <a:lnTo>
                    <a:pt x="9261" y="156836"/>
                  </a:lnTo>
                  <a:lnTo>
                    <a:pt x="9838" y="177602"/>
                  </a:lnTo>
                  <a:lnTo>
                    <a:pt x="10767" y="196933"/>
                  </a:lnTo>
                  <a:lnTo>
                    <a:pt x="12208" y="214413"/>
                  </a:lnTo>
                  <a:lnTo>
                    <a:pt x="13989" y="230302"/>
                  </a:lnTo>
                  <a:lnTo>
                    <a:pt x="15724" y="245215"/>
                  </a:lnTo>
                  <a:lnTo>
                    <a:pt x="17191" y="259622"/>
                  </a:lnTo>
                  <a:lnTo>
                    <a:pt x="18496" y="273625"/>
                  </a:lnTo>
                  <a:lnTo>
                    <a:pt x="19980" y="287050"/>
                  </a:lnTo>
                  <a:lnTo>
                    <a:pt x="21825" y="299840"/>
                  </a:lnTo>
                  <a:lnTo>
                    <a:pt x="23894" y="312380"/>
                  </a:lnTo>
                  <a:lnTo>
                    <a:pt x="25830" y="325400"/>
                  </a:lnTo>
                  <a:lnTo>
                    <a:pt x="27428" y="339273"/>
                  </a:lnTo>
                  <a:lnTo>
                    <a:pt x="28654" y="354032"/>
                  </a:lnTo>
                  <a:lnTo>
                    <a:pt x="29552" y="369549"/>
                  </a:lnTo>
                  <a:lnTo>
                    <a:pt x="30186" y="385654"/>
                  </a:lnTo>
                  <a:lnTo>
                    <a:pt x="30458" y="402028"/>
                  </a:lnTo>
                  <a:lnTo>
                    <a:pt x="30117" y="418240"/>
                  </a:lnTo>
                  <a:lnTo>
                    <a:pt x="29071" y="433981"/>
                  </a:lnTo>
                  <a:lnTo>
                    <a:pt x="27316" y="446249"/>
                  </a:lnTo>
                  <a:lnTo>
                    <a:pt x="25470" y="451213"/>
                  </a:lnTo>
                  <a:lnTo>
                    <a:pt x="24584" y="450001"/>
                  </a:lnTo>
                  <a:lnTo>
                    <a:pt x="24832" y="444866"/>
                  </a:lnTo>
                  <a:lnTo>
                    <a:pt x="25860" y="437287"/>
                  </a:lnTo>
                  <a:lnTo>
                    <a:pt x="27118" y="427941"/>
                  </a:lnTo>
                  <a:lnTo>
                    <a:pt x="28281" y="417256"/>
                  </a:lnTo>
                  <a:lnTo>
                    <a:pt x="29392" y="405740"/>
                  </a:lnTo>
                  <a:lnTo>
                    <a:pt x="30749" y="393975"/>
                  </a:lnTo>
                  <a:lnTo>
                    <a:pt x="32520" y="382303"/>
                  </a:lnTo>
                  <a:lnTo>
                    <a:pt x="34881" y="370847"/>
                  </a:lnTo>
                  <a:lnTo>
                    <a:pt x="38079" y="359617"/>
                  </a:lnTo>
                  <a:lnTo>
                    <a:pt x="42161" y="348584"/>
                  </a:lnTo>
                  <a:lnTo>
                    <a:pt x="47023" y="337869"/>
                  </a:lnTo>
                  <a:lnTo>
                    <a:pt x="52504" y="327738"/>
                  </a:lnTo>
                  <a:lnTo>
                    <a:pt x="58457" y="318305"/>
                  </a:lnTo>
                  <a:lnTo>
                    <a:pt x="65080" y="310004"/>
                  </a:lnTo>
                  <a:lnTo>
                    <a:pt x="72890" y="303637"/>
                  </a:lnTo>
                  <a:lnTo>
                    <a:pt x="82062" y="299476"/>
                  </a:lnTo>
                  <a:lnTo>
                    <a:pt x="92155" y="297480"/>
                  </a:lnTo>
                  <a:lnTo>
                    <a:pt x="102314" y="297569"/>
                  </a:lnTo>
                  <a:lnTo>
                    <a:pt x="112033" y="299480"/>
                  </a:lnTo>
                  <a:lnTo>
                    <a:pt x="121168" y="302844"/>
                  </a:lnTo>
                  <a:lnTo>
                    <a:pt x="129755" y="307303"/>
                  </a:lnTo>
                  <a:lnTo>
                    <a:pt x="137895" y="312562"/>
                  </a:lnTo>
                  <a:lnTo>
                    <a:pt x="145530" y="318717"/>
                  </a:lnTo>
                  <a:lnTo>
                    <a:pt x="152446" y="326212"/>
                  </a:lnTo>
                  <a:lnTo>
                    <a:pt x="158586" y="335177"/>
                  </a:lnTo>
                  <a:lnTo>
                    <a:pt x="164032" y="345301"/>
                  </a:lnTo>
                  <a:lnTo>
                    <a:pt x="168925" y="356014"/>
                  </a:lnTo>
                  <a:lnTo>
                    <a:pt x="173399" y="366928"/>
                  </a:lnTo>
                  <a:lnTo>
                    <a:pt x="177404" y="378019"/>
                  </a:lnTo>
                  <a:lnTo>
                    <a:pt x="180722" y="389523"/>
                  </a:lnTo>
                  <a:lnTo>
                    <a:pt x="183284" y="401548"/>
                  </a:lnTo>
                  <a:lnTo>
                    <a:pt x="184980" y="413845"/>
                  </a:lnTo>
                  <a:lnTo>
                    <a:pt x="185640" y="427302"/>
                  </a:lnTo>
                  <a:lnTo>
                    <a:pt x="184206" y="445338"/>
                  </a:lnTo>
                  <a:lnTo>
                    <a:pt x="178984" y="473782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354304" y="3305553"/>
              <a:ext cx="270103" cy="394031"/>
            </a:xfrm>
            <a:custGeom>
              <a:avLst/>
              <a:gdLst/>
              <a:ahLst/>
              <a:cxnLst/>
              <a:rect l="0" t="0" r="0" b="0"/>
              <a:pathLst>
                <a:path w="270103" h="394031">
                  <a:moveTo>
                    <a:pt x="28551" y="10528"/>
                  </a:moveTo>
                  <a:lnTo>
                    <a:pt x="22818" y="16530"/>
                  </a:lnTo>
                  <a:lnTo>
                    <a:pt x="18534" y="23375"/>
                  </a:lnTo>
                  <a:lnTo>
                    <a:pt x="15323" y="31771"/>
                  </a:lnTo>
                  <a:lnTo>
                    <a:pt x="12789" y="41745"/>
                  </a:lnTo>
                  <a:lnTo>
                    <a:pt x="10444" y="53356"/>
                  </a:lnTo>
                  <a:lnTo>
                    <a:pt x="8001" y="66465"/>
                  </a:lnTo>
                  <a:lnTo>
                    <a:pt x="5519" y="80641"/>
                  </a:lnTo>
                  <a:lnTo>
                    <a:pt x="3302" y="95286"/>
                  </a:lnTo>
                  <a:lnTo>
                    <a:pt x="1516" y="110013"/>
                  </a:lnTo>
                  <a:lnTo>
                    <a:pt x="335" y="124491"/>
                  </a:lnTo>
                  <a:lnTo>
                    <a:pt x="0" y="138364"/>
                  </a:lnTo>
                  <a:lnTo>
                    <a:pt x="551" y="151518"/>
                  </a:lnTo>
                  <a:lnTo>
                    <a:pt x="1720" y="164334"/>
                  </a:lnTo>
                  <a:lnTo>
                    <a:pt x="3035" y="177554"/>
                  </a:lnTo>
                  <a:lnTo>
                    <a:pt x="4216" y="191563"/>
                  </a:lnTo>
                  <a:lnTo>
                    <a:pt x="5328" y="206248"/>
                  </a:lnTo>
                  <a:lnTo>
                    <a:pt x="6681" y="221184"/>
                  </a:lnTo>
                  <a:lnTo>
                    <a:pt x="8442" y="236081"/>
                  </a:lnTo>
                  <a:lnTo>
                    <a:pt x="10626" y="250661"/>
                  </a:lnTo>
                  <a:lnTo>
                    <a:pt x="13171" y="264597"/>
                  </a:lnTo>
                  <a:lnTo>
                    <a:pt x="16002" y="277780"/>
                  </a:lnTo>
                  <a:lnTo>
                    <a:pt x="19208" y="290277"/>
                  </a:lnTo>
                  <a:lnTo>
                    <a:pt x="23039" y="302215"/>
                  </a:lnTo>
                  <a:lnTo>
                    <a:pt x="27580" y="313733"/>
                  </a:lnTo>
                  <a:lnTo>
                    <a:pt x="32765" y="324945"/>
                  </a:lnTo>
                  <a:lnTo>
                    <a:pt x="38469" y="335942"/>
                  </a:lnTo>
                  <a:lnTo>
                    <a:pt x="44571" y="346779"/>
                  </a:lnTo>
                  <a:lnTo>
                    <a:pt x="51125" y="357176"/>
                  </a:lnTo>
                  <a:lnTo>
                    <a:pt x="58356" y="366553"/>
                  </a:lnTo>
                  <a:lnTo>
                    <a:pt x="66342" y="374668"/>
                  </a:lnTo>
                  <a:lnTo>
                    <a:pt x="75331" y="381437"/>
                  </a:lnTo>
                  <a:lnTo>
                    <a:pt x="85810" y="386768"/>
                  </a:lnTo>
                  <a:lnTo>
                    <a:pt x="97897" y="390750"/>
                  </a:lnTo>
                  <a:lnTo>
                    <a:pt x="111252" y="393291"/>
                  </a:lnTo>
                  <a:lnTo>
                    <a:pt x="125279" y="394030"/>
                  </a:lnTo>
                  <a:lnTo>
                    <a:pt x="139559" y="392932"/>
                  </a:lnTo>
                  <a:lnTo>
                    <a:pt x="153722" y="390078"/>
                  </a:lnTo>
                  <a:lnTo>
                    <a:pt x="167377" y="385496"/>
                  </a:lnTo>
                  <a:lnTo>
                    <a:pt x="180367" y="379372"/>
                  </a:lnTo>
                  <a:lnTo>
                    <a:pt x="192564" y="371838"/>
                  </a:lnTo>
                  <a:lnTo>
                    <a:pt x="203769" y="362887"/>
                  </a:lnTo>
                  <a:lnTo>
                    <a:pt x="213973" y="352641"/>
                  </a:lnTo>
                  <a:lnTo>
                    <a:pt x="223149" y="341168"/>
                  </a:lnTo>
                  <a:lnTo>
                    <a:pt x="231175" y="328412"/>
                  </a:lnTo>
                  <a:lnTo>
                    <a:pt x="238095" y="314468"/>
                  </a:lnTo>
                  <a:lnTo>
                    <a:pt x="244083" y="299868"/>
                  </a:lnTo>
                  <a:lnTo>
                    <a:pt x="249347" y="285454"/>
                  </a:lnTo>
                  <a:lnTo>
                    <a:pt x="254073" y="271675"/>
                  </a:lnTo>
                  <a:lnTo>
                    <a:pt x="258249" y="258136"/>
                  </a:lnTo>
                  <a:lnTo>
                    <a:pt x="261682" y="243832"/>
                  </a:lnTo>
                  <a:lnTo>
                    <a:pt x="264326" y="228246"/>
                  </a:lnTo>
                  <a:lnTo>
                    <a:pt x="266271" y="211503"/>
                  </a:lnTo>
                  <a:lnTo>
                    <a:pt x="267660" y="194106"/>
                  </a:lnTo>
                  <a:lnTo>
                    <a:pt x="268630" y="176439"/>
                  </a:lnTo>
                  <a:lnTo>
                    <a:pt x="269301" y="158864"/>
                  </a:lnTo>
                  <a:lnTo>
                    <a:pt x="269759" y="141771"/>
                  </a:lnTo>
                  <a:lnTo>
                    <a:pt x="270065" y="125317"/>
                  </a:lnTo>
                  <a:lnTo>
                    <a:pt x="270102" y="109474"/>
                  </a:lnTo>
                  <a:lnTo>
                    <a:pt x="269595" y="94135"/>
                  </a:lnTo>
                  <a:lnTo>
                    <a:pt x="268437" y="79190"/>
                  </a:lnTo>
                  <a:lnTo>
                    <a:pt x="266638" y="64756"/>
                  </a:lnTo>
                  <a:lnTo>
                    <a:pt x="263959" y="49549"/>
                  </a:lnTo>
                  <a:lnTo>
                    <a:pt x="259046" y="29995"/>
                  </a:lnTo>
                  <a:lnTo>
                    <a:pt x="249649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890937" y="3368724"/>
              <a:ext cx="18344" cy="368499"/>
            </a:xfrm>
            <a:custGeom>
              <a:avLst/>
              <a:gdLst/>
              <a:ahLst/>
              <a:cxnLst/>
              <a:rect l="0" t="0" r="0" b="0"/>
              <a:pathLst>
                <a:path w="18344" h="368499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7" y="27860"/>
                  </a:lnTo>
                  <a:lnTo>
                    <a:pt x="200" y="39186"/>
                  </a:lnTo>
                  <a:lnTo>
                    <a:pt x="0" y="52295"/>
                  </a:lnTo>
                  <a:lnTo>
                    <a:pt x="651" y="67260"/>
                  </a:lnTo>
                  <a:lnTo>
                    <a:pt x="1889" y="83848"/>
                  </a:lnTo>
                  <a:lnTo>
                    <a:pt x="3253" y="101722"/>
                  </a:lnTo>
                  <a:lnTo>
                    <a:pt x="4463" y="120556"/>
                  </a:lnTo>
                  <a:lnTo>
                    <a:pt x="5424" y="140081"/>
                  </a:lnTo>
                  <a:lnTo>
                    <a:pt x="6144" y="160091"/>
                  </a:lnTo>
                  <a:lnTo>
                    <a:pt x="6667" y="180434"/>
                  </a:lnTo>
                  <a:lnTo>
                    <a:pt x="7205" y="200839"/>
                  </a:lnTo>
                  <a:lnTo>
                    <a:pt x="8107" y="220926"/>
                  </a:lnTo>
                  <a:lnTo>
                    <a:pt x="9529" y="240509"/>
                  </a:lnTo>
                  <a:lnTo>
                    <a:pt x="11300" y="259422"/>
                  </a:lnTo>
                  <a:lnTo>
                    <a:pt x="13028" y="277437"/>
                  </a:lnTo>
                  <a:lnTo>
                    <a:pt x="14484" y="294507"/>
                  </a:lnTo>
                  <a:lnTo>
                    <a:pt x="15616" y="310341"/>
                  </a:lnTo>
                  <a:lnTo>
                    <a:pt x="16572" y="325976"/>
                  </a:lnTo>
                  <a:lnTo>
                    <a:pt x="17433" y="343906"/>
                  </a:lnTo>
                  <a:lnTo>
                    <a:pt x="18343" y="368498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719767" y="3316082"/>
              <a:ext cx="368499" cy="31586"/>
            </a:xfrm>
            <a:custGeom>
              <a:avLst/>
              <a:gdLst/>
              <a:ahLst/>
              <a:cxnLst/>
              <a:rect l="0" t="0" r="0" b="0"/>
              <a:pathLst>
                <a:path w="368499" h="31586">
                  <a:moveTo>
                    <a:pt x="368498" y="31585"/>
                  </a:moveTo>
                  <a:lnTo>
                    <a:pt x="356762" y="28651"/>
                  </a:lnTo>
                  <a:lnTo>
                    <a:pt x="345633" y="25869"/>
                  </a:lnTo>
                  <a:lnTo>
                    <a:pt x="334035" y="22974"/>
                  </a:lnTo>
                  <a:lnTo>
                    <a:pt x="321874" y="20106"/>
                  </a:lnTo>
                  <a:lnTo>
                    <a:pt x="309214" y="17590"/>
                  </a:lnTo>
                  <a:lnTo>
                    <a:pt x="296163" y="15575"/>
                  </a:lnTo>
                  <a:lnTo>
                    <a:pt x="282985" y="13889"/>
                  </a:lnTo>
                  <a:lnTo>
                    <a:pt x="270067" y="12147"/>
                  </a:lnTo>
                  <a:lnTo>
                    <a:pt x="257596" y="10125"/>
                  </a:lnTo>
                  <a:lnTo>
                    <a:pt x="245257" y="7936"/>
                  </a:lnTo>
                  <a:lnTo>
                    <a:pt x="232367" y="5919"/>
                  </a:lnTo>
                  <a:lnTo>
                    <a:pt x="218578" y="4266"/>
                  </a:lnTo>
                  <a:lnTo>
                    <a:pt x="203875" y="3003"/>
                  </a:lnTo>
                  <a:lnTo>
                    <a:pt x="188392" y="2082"/>
                  </a:lnTo>
                  <a:lnTo>
                    <a:pt x="172310" y="1427"/>
                  </a:lnTo>
                  <a:lnTo>
                    <a:pt x="155952" y="970"/>
                  </a:lnTo>
                  <a:lnTo>
                    <a:pt x="139751" y="656"/>
                  </a:lnTo>
                  <a:lnTo>
                    <a:pt x="123931" y="442"/>
                  </a:lnTo>
                  <a:lnTo>
                    <a:pt x="108531" y="296"/>
                  </a:lnTo>
                  <a:lnTo>
                    <a:pt x="93497" y="199"/>
                  </a:lnTo>
                  <a:lnTo>
                    <a:pt x="78761" y="133"/>
                  </a:lnTo>
                  <a:lnTo>
                    <a:pt x="64468" y="89"/>
                  </a:lnTo>
                  <a:lnTo>
                    <a:pt x="49372" y="54"/>
                  </a:lnTo>
                  <a:lnTo>
                    <a:pt x="29908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046150" y="3726693"/>
              <a:ext cx="78500" cy="242156"/>
            </a:xfrm>
            <a:custGeom>
              <a:avLst/>
              <a:gdLst/>
              <a:ahLst/>
              <a:cxnLst/>
              <a:rect l="0" t="0" r="0" b="0"/>
              <a:pathLst>
                <a:path w="78500" h="242156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2" y="17235"/>
                  </a:lnTo>
                  <a:lnTo>
                    <a:pt x="23312" y="23489"/>
                  </a:lnTo>
                  <a:lnTo>
                    <a:pt x="29642" y="30467"/>
                  </a:lnTo>
                  <a:lnTo>
                    <a:pt x="36170" y="38248"/>
                  </a:lnTo>
                  <a:lnTo>
                    <a:pt x="42846" y="46750"/>
                  </a:lnTo>
                  <a:lnTo>
                    <a:pt x="49629" y="55829"/>
                  </a:lnTo>
                  <a:lnTo>
                    <a:pt x="56478" y="65352"/>
                  </a:lnTo>
                  <a:lnTo>
                    <a:pt x="63042" y="75525"/>
                  </a:lnTo>
                  <a:lnTo>
                    <a:pt x="68691" y="86871"/>
                  </a:lnTo>
                  <a:lnTo>
                    <a:pt x="73149" y="99572"/>
                  </a:lnTo>
                  <a:lnTo>
                    <a:pt x="76311" y="113187"/>
                  </a:lnTo>
                  <a:lnTo>
                    <a:pt x="78065" y="126864"/>
                  </a:lnTo>
                  <a:lnTo>
                    <a:pt x="78499" y="140094"/>
                  </a:lnTo>
                  <a:lnTo>
                    <a:pt x="77673" y="152569"/>
                  </a:lnTo>
                  <a:lnTo>
                    <a:pt x="75531" y="164020"/>
                  </a:lnTo>
                  <a:lnTo>
                    <a:pt x="72163" y="174422"/>
                  </a:lnTo>
                  <a:lnTo>
                    <a:pt x="67617" y="183915"/>
                  </a:lnTo>
                  <a:lnTo>
                    <a:pt x="61816" y="192693"/>
                  </a:lnTo>
                  <a:lnTo>
                    <a:pt x="54850" y="200934"/>
                  </a:lnTo>
                  <a:lnTo>
                    <a:pt x="47180" y="208680"/>
                  </a:lnTo>
                  <a:lnTo>
                    <a:pt x="38705" y="216700"/>
                  </a:lnTo>
                  <a:lnTo>
                    <a:pt x="27565" y="226823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424112" y="3842506"/>
            <a:ext cx="2473604" cy="621183"/>
            <a:chOff x="1424112" y="3842506"/>
            <a:chExt cx="2473604" cy="621183"/>
          </a:xfrm>
        </p:grpSpPr>
        <p:sp>
          <p:nvSpPr>
            <p:cNvPr id="104" name="Freeform 103"/>
            <p:cNvSpPr/>
            <p:nvPr/>
          </p:nvSpPr>
          <p:spPr>
            <a:xfrm>
              <a:off x="1424112" y="3949297"/>
              <a:ext cx="273148" cy="413247"/>
            </a:xfrm>
            <a:custGeom>
              <a:avLst/>
              <a:gdLst/>
              <a:ahLst/>
              <a:cxnLst/>
              <a:rect l="0" t="0" r="0" b="0"/>
              <a:pathLst>
                <a:path w="273148" h="413247">
                  <a:moveTo>
                    <a:pt x="136277" y="40608"/>
                  </a:moveTo>
                  <a:lnTo>
                    <a:pt x="133209" y="31873"/>
                  </a:lnTo>
                  <a:lnTo>
                    <a:pt x="129146" y="24167"/>
                  </a:lnTo>
                  <a:lnTo>
                    <a:pt x="123653" y="16779"/>
                  </a:lnTo>
                  <a:lnTo>
                    <a:pt x="116894" y="10036"/>
                  </a:lnTo>
                  <a:lnTo>
                    <a:pt x="109096" y="4803"/>
                  </a:lnTo>
                  <a:lnTo>
                    <a:pt x="100503" y="1441"/>
                  </a:lnTo>
                  <a:lnTo>
                    <a:pt x="91491" y="0"/>
                  </a:lnTo>
                  <a:lnTo>
                    <a:pt x="82534" y="471"/>
                  </a:lnTo>
                  <a:lnTo>
                    <a:pt x="73887" y="2642"/>
                  </a:lnTo>
                  <a:lnTo>
                    <a:pt x="65610" y="6182"/>
                  </a:lnTo>
                  <a:lnTo>
                    <a:pt x="57665" y="10758"/>
                  </a:lnTo>
                  <a:lnTo>
                    <a:pt x="49991" y="16093"/>
                  </a:lnTo>
                  <a:lnTo>
                    <a:pt x="42683" y="22129"/>
                  </a:lnTo>
                  <a:lnTo>
                    <a:pt x="35994" y="29010"/>
                  </a:lnTo>
                  <a:lnTo>
                    <a:pt x="30011" y="36756"/>
                  </a:lnTo>
                  <a:lnTo>
                    <a:pt x="24670" y="45416"/>
                  </a:lnTo>
                  <a:lnTo>
                    <a:pt x="19848" y="55139"/>
                  </a:lnTo>
                  <a:lnTo>
                    <a:pt x="15422" y="65907"/>
                  </a:lnTo>
                  <a:lnTo>
                    <a:pt x="11450" y="77562"/>
                  </a:lnTo>
                  <a:lnTo>
                    <a:pt x="8153" y="89909"/>
                  </a:lnTo>
                  <a:lnTo>
                    <a:pt x="5602" y="102771"/>
                  </a:lnTo>
                  <a:lnTo>
                    <a:pt x="3718" y="115999"/>
                  </a:lnTo>
                  <a:lnTo>
                    <a:pt x="2370" y="129485"/>
                  </a:lnTo>
                  <a:lnTo>
                    <a:pt x="1426" y="143149"/>
                  </a:lnTo>
                  <a:lnTo>
                    <a:pt x="775" y="156935"/>
                  </a:lnTo>
                  <a:lnTo>
                    <a:pt x="329" y="170803"/>
                  </a:lnTo>
                  <a:lnTo>
                    <a:pt x="32" y="184732"/>
                  </a:lnTo>
                  <a:lnTo>
                    <a:pt x="0" y="198866"/>
                  </a:lnTo>
                  <a:lnTo>
                    <a:pt x="511" y="213501"/>
                  </a:lnTo>
                  <a:lnTo>
                    <a:pt x="1676" y="228754"/>
                  </a:lnTo>
                  <a:lnTo>
                    <a:pt x="3613" y="244422"/>
                  </a:lnTo>
                  <a:lnTo>
                    <a:pt x="6516" y="260094"/>
                  </a:lnTo>
                  <a:lnTo>
                    <a:pt x="10398" y="275519"/>
                  </a:lnTo>
                  <a:lnTo>
                    <a:pt x="15123" y="290470"/>
                  </a:lnTo>
                  <a:lnTo>
                    <a:pt x="20512" y="304663"/>
                  </a:lnTo>
                  <a:lnTo>
                    <a:pt x="26398" y="318023"/>
                  </a:lnTo>
                  <a:lnTo>
                    <a:pt x="32807" y="330639"/>
                  </a:lnTo>
                  <a:lnTo>
                    <a:pt x="39940" y="342658"/>
                  </a:lnTo>
                  <a:lnTo>
                    <a:pt x="47846" y="354226"/>
                  </a:lnTo>
                  <a:lnTo>
                    <a:pt x="56273" y="365302"/>
                  </a:lnTo>
                  <a:lnTo>
                    <a:pt x="64776" y="375675"/>
                  </a:lnTo>
                  <a:lnTo>
                    <a:pt x="73096" y="385275"/>
                  </a:lnTo>
                  <a:lnTo>
                    <a:pt x="81480" y="393858"/>
                  </a:lnTo>
                  <a:lnTo>
                    <a:pt x="90554" y="400945"/>
                  </a:lnTo>
                  <a:lnTo>
                    <a:pt x="100625" y="406409"/>
                  </a:lnTo>
                  <a:lnTo>
                    <a:pt x="111678" y="410263"/>
                  </a:lnTo>
                  <a:lnTo>
                    <a:pt x="123555" y="412491"/>
                  </a:lnTo>
                  <a:lnTo>
                    <a:pt x="136062" y="413246"/>
                  </a:lnTo>
                  <a:lnTo>
                    <a:pt x="148868" y="412637"/>
                  </a:lnTo>
                  <a:lnTo>
                    <a:pt x="161531" y="410641"/>
                  </a:lnTo>
                  <a:lnTo>
                    <a:pt x="173821" y="407376"/>
                  </a:lnTo>
                  <a:lnTo>
                    <a:pt x="185699" y="403068"/>
                  </a:lnTo>
                  <a:lnTo>
                    <a:pt x="197215" y="397960"/>
                  </a:lnTo>
                  <a:lnTo>
                    <a:pt x="208441" y="392266"/>
                  </a:lnTo>
                  <a:lnTo>
                    <a:pt x="219286" y="386156"/>
                  </a:lnTo>
                  <a:lnTo>
                    <a:pt x="229502" y="379755"/>
                  </a:lnTo>
                  <a:lnTo>
                    <a:pt x="238999" y="373164"/>
                  </a:lnTo>
                  <a:lnTo>
                    <a:pt x="247540" y="366749"/>
                  </a:lnTo>
                  <a:lnTo>
                    <a:pt x="255510" y="360520"/>
                  </a:lnTo>
                  <a:lnTo>
                    <a:pt x="263609" y="353931"/>
                  </a:lnTo>
                  <a:lnTo>
                    <a:pt x="273147" y="345935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730761" y="3979377"/>
              <a:ext cx="288517" cy="330863"/>
            </a:xfrm>
            <a:custGeom>
              <a:avLst/>
              <a:gdLst/>
              <a:ahLst/>
              <a:cxnLst/>
              <a:rect l="0" t="0" r="0" b="0"/>
              <a:pathLst>
                <a:path w="288517" h="330863">
                  <a:moveTo>
                    <a:pt x="134954" y="0"/>
                  </a:moveTo>
                  <a:lnTo>
                    <a:pt x="123286" y="67"/>
                  </a:lnTo>
                  <a:lnTo>
                    <a:pt x="112797" y="707"/>
                  </a:lnTo>
                  <a:lnTo>
                    <a:pt x="102496" y="2008"/>
                  </a:lnTo>
                  <a:lnTo>
                    <a:pt x="92194" y="4041"/>
                  </a:lnTo>
                  <a:lnTo>
                    <a:pt x="81850" y="7006"/>
                  </a:lnTo>
                  <a:lnTo>
                    <a:pt x="71466" y="10925"/>
                  </a:lnTo>
                  <a:lnTo>
                    <a:pt x="61210" y="15674"/>
                  </a:lnTo>
                  <a:lnTo>
                    <a:pt x="51400" y="21078"/>
                  </a:lnTo>
                  <a:lnTo>
                    <a:pt x="42178" y="26978"/>
                  </a:lnTo>
                  <a:lnTo>
                    <a:pt x="33682" y="33566"/>
                  </a:lnTo>
                  <a:lnTo>
                    <a:pt x="26121" y="41351"/>
                  </a:lnTo>
                  <a:lnTo>
                    <a:pt x="19521" y="50522"/>
                  </a:lnTo>
                  <a:lnTo>
                    <a:pt x="13920" y="61122"/>
                  </a:lnTo>
                  <a:lnTo>
                    <a:pt x="9448" y="73220"/>
                  </a:lnTo>
                  <a:lnTo>
                    <a:pt x="6067" y="86690"/>
                  </a:lnTo>
                  <a:lnTo>
                    <a:pt x="3609" y="101125"/>
                  </a:lnTo>
                  <a:lnTo>
                    <a:pt x="1867" y="115952"/>
                  </a:lnTo>
                  <a:lnTo>
                    <a:pt x="660" y="130805"/>
                  </a:lnTo>
                  <a:lnTo>
                    <a:pt x="0" y="145368"/>
                  </a:lnTo>
                  <a:lnTo>
                    <a:pt x="81" y="159300"/>
                  </a:lnTo>
                  <a:lnTo>
                    <a:pt x="949" y="172485"/>
                  </a:lnTo>
                  <a:lnTo>
                    <a:pt x="2515" y="184983"/>
                  </a:lnTo>
                  <a:lnTo>
                    <a:pt x="4637" y="196923"/>
                  </a:lnTo>
                  <a:lnTo>
                    <a:pt x="7177" y="208448"/>
                  </a:lnTo>
                  <a:lnTo>
                    <a:pt x="10017" y="219834"/>
                  </a:lnTo>
                  <a:lnTo>
                    <a:pt x="13069" y="231480"/>
                  </a:lnTo>
                  <a:lnTo>
                    <a:pt x="16272" y="243571"/>
                  </a:lnTo>
                  <a:lnTo>
                    <a:pt x="19745" y="255795"/>
                  </a:lnTo>
                  <a:lnTo>
                    <a:pt x="23762" y="267468"/>
                  </a:lnTo>
                  <a:lnTo>
                    <a:pt x="28439" y="278243"/>
                  </a:lnTo>
                  <a:lnTo>
                    <a:pt x="34056" y="288104"/>
                  </a:lnTo>
                  <a:lnTo>
                    <a:pt x="41117" y="297188"/>
                  </a:lnTo>
                  <a:lnTo>
                    <a:pt x="49760" y="305659"/>
                  </a:lnTo>
                  <a:lnTo>
                    <a:pt x="59820" y="313347"/>
                  </a:lnTo>
                  <a:lnTo>
                    <a:pt x="71014" y="319767"/>
                  </a:lnTo>
                  <a:lnTo>
                    <a:pt x="83057" y="324750"/>
                  </a:lnTo>
                  <a:lnTo>
                    <a:pt x="95548" y="328267"/>
                  </a:lnTo>
                  <a:lnTo>
                    <a:pt x="107998" y="330262"/>
                  </a:lnTo>
                  <a:lnTo>
                    <a:pt x="120145" y="330862"/>
                  </a:lnTo>
                  <a:lnTo>
                    <a:pt x="131927" y="330316"/>
                  </a:lnTo>
                  <a:lnTo>
                    <a:pt x="143379" y="328896"/>
                  </a:lnTo>
                  <a:lnTo>
                    <a:pt x="154562" y="326829"/>
                  </a:lnTo>
                  <a:lnTo>
                    <a:pt x="165378" y="324140"/>
                  </a:lnTo>
                  <a:lnTo>
                    <a:pt x="175576" y="320658"/>
                  </a:lnTo>
                  <a:lnTo>
                    <a:pt x="185068" y="316348"/>
                  </a:lnTo>
                  <a:lnTo>
                    <a:pt x="193919" y="311147"/>
                  </a:lnTo>
                  <a:lnTo>
                    <a:pt x="202250" y="304900"/>
                  </a:lnTo>
                  <a:lnTo>
                    <a:pt x="210190" y="297620"/>
                  </a:lnTo>
                  <a:lnTo>
                    <a:pt x="217845" y="289459"/>
                  </a:lnTo>
                  <a:lnTo>
                    <a:pt x="225299" y="280611"/>
                  </a:lnTo>
                  <a:lnTo>
                    <a:pt x="232613" y="271248"/>
                  </a:lnTo>
                  <a:lnTo>
                    <a:pt x="239832" y="261352"/>
                  </a:lnTo>
                  <a:lnTo>
                    <a:pt x="246985" y="250725"/>
                  </a:lnTo>
                  <a:lnTo>
                    <a:pt x="254090" y="239319"/>
                  </a:lnTo>
                  <a:lnTo>
                    <a:pt x="260997" y="227389"/>
                  </a:lnTo>
                  <a:lnTo>
                    <a:pt x="267408" y="215381"/>
                  </a:lnTo>
                  <a:lnTo>
                    <a:pt x="273196" y="203558"/>
                  </a:lnTo>
                  <a:lnTo>
                    <a:pt x="278235" y="191840"/>
                  </a:lnTo>
                  <a:lnTo>
                    <a:pt x="282321" y="179906"/>
                  </a:lnTo>
                  <a:lnTo>
                    <a:pt x="285435" y="167580"/>
                  </a:lnTo>
                  <a:lnTo>
                    <a:pt x="287542" y="154844"/>
                  </a:lnTo>
                  <a:lnTo>
                    <a:pt x="288516" y="141754"/>
                  </a:lnTo>
                  <a:lnTo>
                    <a:pt x="288393" y="128394"/>
                  </a:lnTo>
                  <a:lnTo>
                    <a:pt x="287347" y="114997"/>
                  </a:lnTo>
                  <a:lnTo>
                    <a:pt x="285582" y="101928"/>
                  </a:lnTo>
                  <a:lnTo>
                    <a:pt x="283277" y="89368"/>
                  </a:lnTo>
                  <a:lnTo>
                    <a:pt x="280256" y="77477"/>
                  </a:lnTo>
                  <a:lnTo>
                    <a:pt x="276019" y="66484"/>
                  </a:lnTo>
                  <a:lnTo>
                    <a:pt x="270384" y="56423"/>
                  </a:lnTo>
                  <a:lnTo>
                    <a:pt x="263310" y="47174"/>
                  </a:lnTo>
                  <a:lnTo>
                    <a:pt x="254734" y="38568"/>
                  </a:lnTo>
                  <a:lnTo>
                    <a:pt x="244776" y="30449"/>
                  </a:lnTo>
                  <a:lnTo>
                    <a:pt x="233683" y="23012"/>
                  </a:lnTo>
                  <a:lnTo>
                    <a:pt x="221720" y="16768"/>
                  </a:lnTo>
                  <a:lnTo>
                    <a:pt x="209117" y="11902"/>
                  </a:lnTo>
                  <a:lnTo>
                    <a:pt x="195894" y="8295"/>
                  </a:lnTo>
                  <a:lnTo>
                    <a:pt x="181879" y="5708"/>
                  </a:lnTo>
                  <a:lnTo>
                    <a:pt x="167065" y="3894"/>
                  </a:lnTo>
                  <a:lnTo>
                    <a:pt x="152315" y="2637"/>
                  </a:lnTo>
                  <a:lnTo>
                    <a:pt x="137828" y="1640"/>
                  </a:lnTo>
                  <a:lnTo>
                    <a:pt x="122332" y="811"/>
                  </a:lnTo>
                  <a:lnTo>
                    <a:pt x="103369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65757" y="4274175"/>
              <a:ext cx="71076" cy="189514"/>
            </a:xfrm>
            <a:custGeom>
              <a:avLst/>
              <a:gdLst/>
              <a:ahLst/>
              <a:cxnLst/>
              <a:rect l="0" t="0" r="0" b="0"/>
              <a:pathLst>
                <a:path w="71076" h="189514">
                  <a:moveTo>
                    <a:pt x="31585" y="0"/>
                  </a:moveTo>
                  <a:lnTo>
                    <a:pt x="37452" y="8801"/>
                  </a:lnTo>
                  <a:lnTo>
                    <a:pt x="43017" y="17148"/>
                  </a:lnTo>
                  <a:lnTo>
                    <a:pt x="48807" y="25852"/>
                  </a:lnTo>
                  <a:lnTo>
                    <a:pt x="54542" y="35145"/>
                  </a:lnTo>
                  <a:lnTo>
                    <a:pt x="59575" y="45288"/>
                  </a:lnTo>
                  <a:lnTo>
                    <a:pt x="63597" y="56333"/>
                  </a:lnTo>
                  <a:lnTo>
                    <a:pt x="66622" y="68173"/>
                  </a:lnTo>
                  <a:lnTo>
                    <a:pt x="68811" y="80644"/>
                  </a:lnTo>
                  <a:lnTo>
                    <a:pt x="70348" y="93577"/>
                  </a:lnTo>
                  <a:lnTo>
                    <a:pt x="71075" y="106514"/>
                  </a:lnTo>
                  <a:lnTo>
                    <a:pt x="70515" y="118739"/>
                  </a:lnTo>
                  <a:lnTo>
                    <a:pt x="68505" y="129916"/>
                  </a:lnTo>
                  <a:lnTo>
                    <a:pt x="65020" y="139894"/>
                  </a:lnTo>
                  <a:lnTo>
                    <a:pt x="60007" y="148531"/>
                  </a:lnTo>
                  <a:lnTo>
                    <a:pt x="53600" y="155898"/>
                  </a:lnTo>
                  <a:lnTo>
                    <a:pt x="46125" y="162248"/>
                  </a:lnTo>
                  <a:lnTo>
                    <a:pt x="37066" y="168658"/>
                  </a:lnTo>
                  <a:lnTo>
                    <a:pt x="23395" y="17680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06723" y="4061063"/>
              <a:ext cx="238102" cy="202277"/>
            </a:xfrm>
            <a:custGeom>
              <a:avLst/>
              <a:gdLst/>
              <a:ahLst/>
              <a:cxnLst/>
              <a:rect l="0" t="0" r="0" b="0"/>
              <a:pathLst>
                <a:path w="238102" h="202277">
                  <a:moveTo>
                    <a:pt x="132816" y="118355"/>
                  </a:moveTo>
                  <a:lnTo>
                    <a:pt x="135616" y="109487"/>
                  </a:lnTo>
                  <a:lnTo>
                    <a:pt x="137118" y="100501"/>
                  </a:lnTo>
                  <a:lnTo>
                    <a:pt x="137419" y="90509"/>
                  </a:lnTo>
                  <a:lnTo>
                    <a:pt x="136567" y="79701"/>
                  </a:lnTo>
                  <a:lnTo>
                    <a:pt x="134451" y="68538"/>
                  </a:lnTo>
                  <a:lnTo>
                    <a:pt x="131129" y="57338"/>
                  </a:lnTo>
                  <a:lnTo>
                    <a:pt x="126794" y="46399"/>
                  </a:lnTo>
                  <a:lnTo>
                    <a:pt x="121675" y="36062"/>
                  </a:lnTo>
                  <a:lnTo>
                    <a:pt x="115968" y="26459"/>
                  </a:lnTo>
                  <a:lnTo>
                    <a:pt x="109511" y="17860"/>
                  </a:lnTo>
                  <a:lnTo>
                    <a:pt x="101813" y="10755"/>
                  </a:lnTo>
                  <a:lnTo>
                    <a:pt x="92711" y="5282"/>
                  </a:lnTo>
                  <a:lnTo>
                    <a:pt x="82496" y="1589"/>
                  </a:lnTo>
                  <a:lnTo>
                    <a:pt x="71723" y="0"/>
                  </a:lnTo>
                  <a:lnTo>
                    <a:pt x="60781" y="493"/>
                  </a:lnTo>
                  <a:lnTo>
                    <a:pt x="50182" y="2924"/>
                  </a:lnTo>
                  <a:lnTo>
                    <a:pt x="40604" y="7213"/>
                  </a:lnTo>
                  <a:lnTo>
                    <a:pt x="32318" y="13136"/>
                  </a:lnTo>
                  <a:lnTo>
                    <a:pt x="25247" y="20535"/>
                  </a:lnTo>
                  <a:lnTo>
                    <a:pt x="19174" y="29395"/>
                  </a:lnTo>
                  <a:lnTo>
                    <a:pt x="13867" y="39580"/>
                  </a:lnTo>
                  <a:lnTo>
                    <a:pt x="9282" y="51011"/>
                  </a:lnTo>
                  <a:lnTo>
                    <a:pt x="5566" y="63740"/>
                  </a:lnTo>
                  <a:lnTo>
                    <a:pt x="2733" y="77665"/>
                  </a:lnTo>
                  <a:lnTo>
                    <a:pt x="829" y="92253"/>
                  </a:lnTo>
                  <a:lnTo>
                    <a:pt x="0" y="106659"/>
                  </a:lnTo>
                  <a:lnTo>
                    <a:pt x="222" y="120419"/>
                  </a:lnTo>
                  <a:lnTo>
                    <a:pt x="1337" y="133436"/>
                  </a:lnTo>
                  <a:lnTo>
                    <a:pt x="3149" y="145791"/>
                  </a:lnTo>
                  <a:lnTo>
                    <a:pt x="5485" y="157613"/>
                  </a:lnTo>
                  <a:lnTo>
                    <a:pt x="8527" y="168705"/>
                  </a:lnTo>
                  <a:lnTo>
                    <a:pt x="12779" y="178563"/>
                  </a:lnTo>
                  <a:lnTo>
                    <a:pt x="18424" y="187003"/>
                  </a:lnTo>
                  <a:lnTo>
                    <a:pt x="25504" y="193826"/>
                  </a:lnTo>
                  <a:lnTo>
                    <a:pt x="34085" y="198660"/>
                  </a:lnTo>
                  <a:lnTo>
                    <a:pt x="44036" y="201492"/>
                  </a:lnTo>
                  <a:lnTo>
                    <a:pt x="54785" y="202276"/>
                  </a:lnTo>
                  <a:lnTo>
                    <a:pt x="65453" y="200765"/>
                  </a:lnTo>
                  <a:lnTo>
                    <a:pt x="75541" y="197046"/>
                  </a:lnTo>
                  <a:lnTo>
                    <a:pt x="84769" y="191467"/>
                  </a:lnTo>
                  <a:lnTo>
                    <a:pt x="92894" y="184443"/>
                  </a:lnTo>
                  <a:lnTo>
                    <a:pt x="99913" y="176353"/>
                  </a:lnTo>
                  <a:lnTo>
                    <a:pt x="105982" y="167500"/>
                  </a:lnTo>
                  <a:lnTo>
                    <a:pt x="111309" y="158113"/>
                  </a:lnTo>
                  <a:lnTo>
                    <a:pt x="116081" y="148353"/>
                  </a:lnTo>
                  <a:lnTo>
                    <a:pt x="120289" y="138174"/>
                  </a:lnTo>
                  <a:lnTo>
                    <a:pt x="123744" y="127348"/>
                  </a:lnTo>
                  <a:lnTo>
                    <a:pt x="126417" y="115904"/>
                  </a:lnTo>
                  <a:lnTo>
                    <a:pt x="128872" y="107498"/>
                  </a:lnTo>
                  <a:lnTo>
                    <a:pt x="131853" y="106401"/>
                  </a:lnTo>
                  <a:lnTo>
                    <a:pt x="135457" y="110870"/>
                  </a:lnTo>
                  <a:lnTo>
                    <a:pt x="139751" y="118518"/>
                  </a:lnTo>
                  <a:lnTo>
                    <a:pt x="144709" y="127404"/>
                  </a:lnTo>
                  <a:lnTo>
                    <a:pt x="150228" y="136453"/>
                  </a:lnTo>
                  <a:lnTo>
                    <a:pt x="156184" y="145228"/>
                  </a:lnTo>
                  <a:lnTo>
                    <a:pt x="162463" y="153620"/>
                  </a:lnTo>
                  <a:lnTo>
                    <a:pt x="168978" y="161636"/>
                  </a:lnTo>
                  <a:lnTo>
                    <a:pt x="175823" y="168690"/>
                  </a:lnTo>
                  <a:lnTo>
                    <a:pt x="183255" y="173625"/>
                  </a:lnTo>
                  <a:lnTo>
                    <a:pt x="191360" y="175987"/>
                  </a:lnTo>
                  <a:lnTo>
                    <a:pt x="199814" y="176079"/>
                  </a:lnTo>
                  <a:lnTo>
                    <a:pt x="208909" y="174509"/>
                  </a:lnTo>
                  <a:lnTo>
                    <a:pt x="220563" y="170018"/>
                  </a:lnTo>
                  <a:lnTo>
                    <a:pt x="238101" y="160469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646691" y="4098263"/>
              <a:ext cx="130409" cy="133799"/>
            </a:xfrm>
            <a:custGeom>
              <a:avLst/>
              <a:gdLst/>
              <a:ahLst/>
              <a:cxnLst/>
              <a:rect l="0" t="0" r="0" b="0"/>
              <a:pathLst>
                <a:path w="130409" h="133799">
                  <a:moveTo>
                    <a:pt x="8662" y="70627"/>
                  </a:moveTo>
                  <a:lnTo>
                    <a:pt x="8729" y="82362"/>
                  </a:lnTo>
                  <a:lnTo>
                    <a:pt x="9369" y="93491"/>
                  </a:lnTo>
                  <a:lnTo>
                    <a:pt x="10641" y="105068"/>
                  </a:lnTo>
                  <a:lnTo>
                    <a:pt x="11570" y="116413"/>
                  </a:lnTo>
                  <a:lnTo>
                    <a:pt x="10485" y="124528"/>
                  </a:lnTo>
                  <a:lnTo>
                    <a:pt x="7740" y="126864"/>
                  </a:lnTo>
                  <a:lnTo>
                    <a:pt x="5042" y="124198"/>
                  </a:lnTo>
                  <a:lnTo>
                    <a:pt x="2942" y="117737"/>
                  </a:lnTo>
                  <a:lnTo>
                    <a:pt x="1429" y="108286"/>
                  </a:lnTo>
                  <a:lnTo>
                    <a:pt x="381" y="96525"/>
                  </a:lnTo>
                  <a:lnTo>
                    <a:pt x="0" y="83369"/>
                  </a:lnTo>
                  <a:lnTo>
                    <a:pt x="803" y="69913"/>
                  </a:lnTo>
                  <a:lnTo>
                    <a:pt x="2974" y="56788"/>
                  </a:lnTo>
                  <a:lnTo>
                    <a:pt x="6400" y="44362"/>
                  </a:lnTo>
                  <a:lnTo>
                    <a:pt x="10841" y="32933"/>
                  </a:lnTo>
                  <a:lnTo>
                    <a:pt x="16056" y="22555"/>
                  </a:lnTo>
                  <a:lnTo>
                    <a:pt x="21998" y="13585"/>
                  </a:lnTo>
                  <a:lnTo>
                    <a:pt x="28810" y="6753"/>
                  </a:lnTo>
                  <a:lnTo>
                    <a:pt x="36501" y="2273"/>
                  </a:lnTo>
                  <a:lnTo>
                    <a:pt x="44953" y="58"/>
                  </a:lnTo>
                  <a:lnTo>
                    <a:pt x="54004" y="0"/>
                  </a:lnTo>
                  <a:lnTo>
                    <a:pt x="63496" y="1816"/>
                  </a:lnTo>
                  <a:lnTo>
                    <a:pt x="73142" y="5287"/>
                  </a:lnTo>
                  <a:lnTo>
                    <a:pt x="82537" y="10349"/>
                  </a:lnTo>
                  <a:lnTo>
                    <a:pt x="91479" y="16823"/>
                  </a:lnTo>
                  <a:lnTo>
                    <a:pt x="99788" y="24437"/>
                  </a:lnTo>
                  <a:lnTo>
                    <a:pt x="107222" y="32918"/>
                  </a:lnTo>
                  <a:lnTo>
                    <a:pt x="113737" y="42033"/>
                  </a:lnTo>
                  <a:lnTo>
                    <a:pt x="119281" y="51764"/>
                  </a:lnTo>
                  <a:lnTo>
                    <a:pt x="123716" y="62281"/>
                  </a:lnTo>
                  <a:lnTo>
                    <a:pt x="127066" y="73603"/>
                  </a:lnTo>
                  <a:lnTo>
                    <a:pt x="129311" y="85211"/>
                  </a:lnTo>
                  <a:lnTo>
                    <a:pt x="130408" y="97379"/>
                  </a:lnTo>
                  <a:lnTo>
                    <a:pt x="129338" y="112293"/>
                  </a:lnTo>
                  <a:lnTo>
                    <a:pt x="124475" y="133798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872163" y="3850358"/>
              <a:ext cx="130631" cy="388688"/>
            </a:xfrm>
            <a:custGeom>
              <a:avLst/>
              <a:gdLst/>
              <a:ahLst/>
              <a:cxnLst/>
              <a:rect l="0" t="0" r="0" b="0"/>
              <a:pathLst>
                <a:path w="130631" h="388688">
                  <a:moveTo>
                    <a:pt x="99044" y="244832"/>
                  </a:moveTo>
                  <a:lnTo>
                    <a:pt x="93110" y="236165"/>
                  </a:lnTo>
                  <a:lnTo>
                    <a:pt x="86905" y="229099"/>
                  </a:lnTo>
                  <a:lnTo>
                    <a:pt x="79810" y="223007"/>
                  </a:lnTo>
                  <a:lnTo>
                    <a:pt x="71869" y="218124"/>
                  </a:lnTo>
                  <a:lnTo>
                    <a:pt x="63223" y="215207"/>
                  </a:lnTo>
                  <a:lnTo>
                    <a:pt x="54033" y="214516"/>
                  </a:lnTo>
                  <a:lnTo>
                    <a:pt x="44606" y="216172"/>
                  </a:lnTo>
                  <a:lnTo>
                    <a:pt x="35364" y="220398"/>
                  </a:lnTo>
                  <a:lnTo>
                    <a:pt x="26534" y="227062"/>
                  </a:lnTo>
                  <a:lnTo>
                    <a:pt x="18472" y="235925"/>
                  </a:lnTo>
                  <a:lnTo>
                    <a:pt x="11735" y="246831"/>
                  </a:lnTo>
                  <a:lnTo>
                    <a:pt x="6508" y="259490"/>
                  </a:lnTo>
                  <a:lnTo>
                    <a:pt x="2811" y="273377"/>
                  </a:lnTo>
                  <a:lnTo>
                    <a:pt x="689" y="287834"/>
                  </a:lnTo>
                  <a:lnTo>
                    <a:pt x="0" y="302439"/>
                  </a:lnTo>
                  <a:lnTo>
                    <a:pt x="484" y="316836"/>
                  </a:lnTo>
                  <a:lnTo>
                    <a:pt x="1862" y="330657"/>
                  </a:lnTo>
                  <a:lnTo>
                    <a:pt x="3905" y="343758"/>
                  </a:lnTo>
                  <a:lnTo>
                    <a:pt x="6748" y="355861"/>
                  </a:lnTo>
                  <a:lnTo>
                    <a:pt x="10865" y="366472"/>
                  </a:lnTo>
                  <a:lnTo>
                    <a:pt x="16416" y="375449"/>
                  </a:lnTo>
                  <a:lnTo>
                    <a:pt x="23262" y="382478"/>
                  </a:lnTo>
                  <a:lnTo>
                    <a:pt x="31154" y="386927"/>
                  </a:lnTo>
                  <a:lnTo>
                    <a:pt x="39830" y="388687"/>
                  </a:lnTo>
                  <a:lnTo>
                    <a:pt x="48909" y="387768"/>
                  </a:lnTo>
                  <a:lnTo>
                    <a:pt x="57916" y="384043"/>
                  </a:lnTo>
                  <a:lnTo>
                    <a:pt x="66593" y="377729"/>
                  </a:lnTo>
                  <a:lnTo>
                    <a:pt x="74723" y="369441"/>
                  </a:lnTo>
                  <a:lnTo>
                    <a:pt x="82037" y="359986"/>
                  </a:lnTo>
                  <a:lnTo>
                    <a:pt x="88475" y="349927"/>
                  </a:lnTo>
                  <a:lnTo>
                    <a:pt x="94138" y="339415"/>
                  </a:lnTo>
                  <a:lnTo>
                    <a:pt x="99184" y="328300"/>
                  </a:lnTo>
                  <a:lnTo>
                    <a:pt x="103764" y="316523"/>
                  </a:lnTo>
                  <a:lnTo>
                    <a:pt x="107841" y="303987"/>
                  </a:lnTo>
                  <a:lnTo>
                    <a:pt x="111209" y="290500"/>
                  </a:lnTo>
                  <a:lnTo>
                    <a:pt x="113809" y="276049"/>
                  </a:lnTo>
                  <a:lnTo>
                    <a:pt x="115724" y="260765"/>
                  </a:lnTo>
                  <a:lnTo>
                    <a:pt x="117094" y="244828"/>
                  </a:lnTo>
                  <a:lnTo>
                    <a:pt x="118047" y="228408"/>
                  </a:lnTo>
                  <a:lnTo>
                    <a:pt x="118536" y="211806"/>
                  </a:lnTo>
                  <a:lnTo>
                    <a:pt x="118339" y="195435"/>
                  </a:lnTo>
                  <a:lnTo>
                    <a:pt x="117397" y="179498"/>
                  </a:lnTo>
                  <a:lnTo>
                    <a:pt x="115952" y="164018"/>
                  </a:lnTo>
                  <a:lnTo>
                    <a:pt x="114444" y="148929"/>
                  </a:lnTo>
                  <a:lnTo>
                    <a:pt x="113134" y="134147"/>
                  </a:lnTo>
                  <a:lnTo>
                    <a:pt x="112104" y="119591"/>
                  </a:lnTo>
                  <a:lnTo>
                    <a:pt x="111338" y="105196"/>
                  </a:lnTo>
                  <a:lnTo>
                    <a:pt x="110783" y="90920"/>
                  </a:lnTo>
                  <a:lnTo>
                    <a:pt x="110225" y="76891"/>
                  </a:lnTo>
                  <a:lnTo>
                    <a:pt x="109309" y="63390"/>
                  </a:lnTo>
                  <a:lnTo>
                    <a:pt x="107873" y="50530"/>
                  </a:lnTo>
                  <a:lnTo>
                    <a:pt x="105924" y="38268"/>
                  </a:lnTo>
                  <a:lnTo>
                    <a:pt x="103543" y="26493"/>
                  </a:lnTo>
                  <a:lnTo>
                    <a:pt x="100818" y="15120"/>
                  </a:lnTo>
                  <a:lnTo>
                    <a:pt x="97375" y="5209"/>
                  </a:lnTo>
                  <a:lnTo>
                    <a:pt x="92874" y="0"/>
                  </a:lnTo>
                  <a:lnTo>
                    <a:pt x="88346" y="1059"/>
                  </a:lnTo>
                  <a:lnTo>
                    <a:pt x="84897" y="6456"/>
                  </a:lnTo>
                  <a:lnTo>
                    <a:pt x="82543" y="14670"/>
                  </a:lnTo>
                  <a:lnTo>
                    <a:pt x="80987" y="24774"/>
                  </a:lnTo>
                  <a:lnTo>
                    <a:pt x="79966" y="36158"/>
                  </a:lnTo>
                  <a:lnTo>
                    <a:pt x="79295" y="48411"/>
                  </a:lnTo>
                  <a:lnTo>
                    <a:pt x="78854" y="61250"/>
                  </a:lnTo>
                  <a:lnTo>
                    <a:pt x="78562" y="74490"/>
                  </a:lnTo>
                  <a:lnTo>
                    <a:pt x="78369" y="88163"/>
                  </a:lnTo>
                  <a:lnTo>
                    <a:pt x="78241" y="102490"/>
                  </a:lnTo>
                  <a:lnTo>
                    <a:pt x="78161" y="117532"/>
                  </a:lnTo>
                  <a:lnTo>
                    <a:pt x="78277" y="132890"/>
                  </a:lnTo>
                  <a:lnTo>
                    <a:pt x="78888" y="147821"/>
                  </a:lnTo>
                  <a:lnTo>
                    <a:pt x="80116" y="161942"/>
                  </a:lnTo>
                  <a:lnTo>
                    <a:pt x="81925" y="175372"/>
                  </a:lnTo>
                  <a:lnTo>
                    <a:pt x="84211" y="188538"/>
                  </a:lnTo>
                  <a:lnTo>
                    <a:pt x="86855" y="201730"/>
                  </a:lnTo>
                  <a:lnTo>
                    <a:pt x="89595" y="215066"/>
                  </a:lnTo>
                  <a:lnTo>
                    <a:pt x="92048" y="228566"/>
                  </a:lnTo>
                  <a:lnTo>
                    <a:pt x="94036" y="242206"/>
                  </a:lnTo>
                  <a:lnTo>
                    <a:pt x="95878" y="255792"/>
                  </a:lnTo>
                  <a:lnTo>
                    <a:pt x="98261" y="268987"/>
                  </a:lnTo>
                  <a:lnTo>
                    <a:pt x="101532" y="281638"/>
                  </a:lnTo>
                  <a:lnTo>
                    <a:pt x="105544" y="293759"/>
                  </a:lnTo>
                  <a:lnTo>
                    <a:pt x="109855" y="305439"/>
                  </a:lnTo>
                  <a:lnTo>
                    <a:pt x="114160" y="316765"/>
                  </a:lnTo>
                  <a:lnTo>
                    <a:pt x="118181" y="327376"/>
                  </a:lnTo>
                  <a:lnTo>
                    <a:pt x="121997" y="337499"/>
                  </a:lnTo>
                  <a:lnTo>
                    <a:pt x="125936" y="348025"/>
                  </a:lnTo>
                  <a:lnTo>
                    <a:pt x="130630" y="36064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341017" y="3874092"/>
              <a:ext cx="292286" cy="341702"/>
            </a:xfrm>
            <a:custGeom>
              <a:avLst/>
              <a:gdLst/>
              <a:ahLst/>
              <a:cxnLst/>
              <a:rect l="0" t="0" r="0" b="0"/>
              <a:pathLst>
                <a:path w="292286" h="341702">
                  <a:moveTo>
                    <a:pt x="19745" y="0"/>
                  </a:moveTo>
                  <a:lnTo>
                    <a:pt x="16811" y="8801"/>
                  </a:lnTo>
                  <a:lnTo>
                    <a:pt x="14029" y="17148"/>
                  </a:lnTo>
                  <a:lnTo>
                    <a:pt x="11134" y="25851"/>
                  </a:lnTo>
                  <a:lnTo>
                    <a:pt x="8266" y="35145"/>
                  </a:lnTo>
                  <a:lnTo>
                    <a:pt x="5750" y="45288"/>
                  </a:lnTo>
                  <a:lnTo>
                    <a:pt x="3739" y="56338"/>
                  </a:lnTo>
                  <a:lnTo>
                    <a:pt x="2226" y="68350"/>
                  </a:lnTo>
                  <a:lnTo>
                    <a:pt x="1132" y="81469"/>
                  </a:lnTo>
                  <a:lnTo>
                    <a:pt x="364" y="95660"/>
                  </a:lnTo>
                  <a:lnTo>
                    <a:pt x="0" y="110595"/>
                  </a:lnTo>
                  <a:lnTo>
                    <a:pt x="280" y="125766"/>
                  </a:lnTo>
                  <a:lnTo>
                    <a:pt x="1283" y="140856"/>
                  </a:lnTo>
                  <a:lnTo>
                    <a:pt x="2939" y="155751"/>
                  </a:lnTo>
                  <a:lnTo>
                    <a:pt x="5121" y="170437"/>
                  </a:lnTo>
                  <a:lnTo>
                    <a:pt x="7705" y="184943"/>
                  </a:lnTo>
                  <a:lnTo>
                    <a:pt x="10744" y="199141"/>
                  </a:lnTo>
                  <a:lnTo>
                    <a:pt x="14463" y="212763"/>
                  </a:lnTo>
                  <a:lnTo>
                    <a:pt x="18927" y="225701"/>
                  </a:lnTo>
                  <a:lnTo>
                    <a:pt x="24060" y="237850"/>
                  </a:lnTo>
                  <a:lnTo>
                    <a:pt x="29731" y="249016"/>
                  </a:lnTo>
                  <a:lnTo>
                    <a:pt x="35805" y="259176"/>
                  </a:lnTo>
                  <a:lnTo>
                    <a:pt x="42171" y="267812"/>
                  </a:lnTo>
                  <a:lnTo>
                    <a:pt x="48745" y="273878"/>
                  </a:lnTo>
                  <a:lnTo>
                    <a:pt x="55461" y="277028"/>
                  </a:lnTo>
                  <a:lnTo>
                    <a:pt x="62276" y="277532"/>
                  </a:lnTo>
                  <a:lnTo>
                    <a:pt x="69157" y="275902"/>
                  </a:lnTo>
                  <a:lnTo>
                    <a:pt x="76079" y="272653"/>
                  </a:lnTo>
                  <a:lnTo>
                    <a:pt x="82863" y="267898"/>
                  </a:lnTo>
                  <a:lnTo>
                    <a:pt x="89193" y="261368"/>
                  </a:lnTo>
                  <a:lnTo>
                    <a:pt x="94926" y="253055"/>
                  </a:lnTo>
                  <a:lnTo>
                    <a:pt x="99928" y="243204"/>
                  </a:lnTo>
                  <a:lnTo>
                    <a:pt x="103990" y="232144"/>
                  </a:lnTo>
                  <a:lnTo>
                    <a:pt x="107106" y="220215"/>
                  </a:lnTo>
                  <a:lnTo>
                    <a:pt x="109921" y="208850"/>
                  </a:lnTo>
                  <a:lnTo>
                    <a:pt x="113457" y="201815"/>
                  </a:lnTo>
                  <a:lnTo>
                    <a:pt x="117572" y="201313"/>
                  </a:lnTo>
                  <a:lnTo>
                    <a:pt x="121523" y="205636"/>
                  </a:lnTo>
                  <a:lnTo>
                    <a:pt x="125220" y="213001"/>
                  </a:lnTo>
                  <a:lnTo>
                    <a:pt x="128768" y="222037"/>
                  </a:lnTo>
                  <a:lnTo>
                    <a:pt x="132259" y="231912"/>
                  </a:lnTo>
                  <a:lnTo>
                    <a:pt x="135899" y="242347"/>
                  </a:lnTo>
                  <a:lnTo>
                    <a:pt x="140016" y="253434"/>
                  </a:lnTo>
                  <a:lnTo>
                    <a:pt x="144744" y="265190"/>
                  </a:lnTo>
                  <a:lnTo>
                    <a:pt x="150053" y="277208"/>
                  </a:lnTo>
                  <a:lnTo>
                    <a:pt x="155840" y="288753"/>
                  </a:lnTo>
                  <a:lnTo>
                    <a:pt x="161996" y="299449"/>
                  </a:lnTo>
                  <a:lnTo>
                    <a:pt x="168588" y="309258"/>
                  </a:lnTo>
                  <a:lnTo>
                    <a:pt x="175844" y="318308"/>
                  </a:lnTo>
                  <a:lnTo>
                    <a:pt x="183836" y="326749"/>
                  </a:lnTo>
                  <a:lnTo>
                    <a:pt x="192491" y="334077"/>
                  </a:lnTo>
                  <a:lnTo>
                    <a:pt x="201679" y="339191"/>
                  </a:lnTo>
                  <a:lnTo>
                    <a:pt x="211264" y="341666"/>
                  </a:lnTo>
                  <a:lnTo>
                    <a:pt x="220971" y="341701"/>
                  </a:lnTo>
                  <a:lnTo>
                    <a:pt x="230408" y="339747"/>
                  </a:lnTo>
                  <a:lnTo>
                    <a:pt x="239378" y="336282"/>
                  </a:lnTo>
                  <a:lnTo>
                    <a:pt x="247705" y="331552"/>
                  </a:lnTo>
                  <a:lnTo>
                    <a:pt x="255151" y="325569"/>
                  </a:lnTo>
                  <a:lnTo>
                    <a:pt x="261674" y="318437"/>
                  </a:lnTo>
                  <a:lnTo>
                    <a:pt x="267225" y="310194"/>
                  </a:lnTo>
                  <a:lnTo>
                    <a:pt x="271662" y="300751"/>
                  </a:lnTo>
                  <a:lnTo>
                    <a:pt x="275025" y="290173"/>
                  </a:lnTo>
                  <a:lnTo>
                    <a:pt x="277640" y="278645"/>
                  </a:lnTo>
                  <a:lnTo>
                    <a:pt x="280020" y="266382"/>
                  </a:lnTo>
                  <a:lnTo>
                    <a:pt x="282473" y="253573"/>
                  </a:lnTo>
                  <a:lnTo>
                    <a:pt x="284955" y="240210"/>
                  </a:lnTo>
                  <a:lnTo>
                    <a:pt x="287168" y="226101"/>
                  </a:lnTo>
                  <a:lnTo>
                    <a:pt x="288953" y="211205"/>
                  </a:lnTo>
                  <a:lnTo>
                    <a:pt x="290304" y="195778"/>
                  </a:lnTo>
                  <a:lnTo>
                    <a:pt x="291285" y="180269"/>
                  </a:lnTo>
                  <a:lnTo>
                    <a:pt x="291975" y="164942"/>
                  </a:lnTo>
                  <a:lnTo>
                    <a:pt x="292285" y="149718"/>
                  </a:lnTo>
                  <a:lnTo>
                    <a:pt x="291968" y="134278"/>
                  </a:lnTo>
                  <a:lnTo>
                    <a:pt x="290945" y="118458"/>
                  </a:lnTo>
                  <a:lnTo>
                    <a:pt x="289437" y="102616"/>
                  </a:lnTo>
                  <a:lnTo>
                    <a:pt x="287731" y="85781"/>
                  </a:lnTo>
                  <a:lnTo>
                    <a:pt x="285675" y="64235"/>
                  </a:lnTo>
                  <a:lnTo>
                    <a:pt x="282957" y="31585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708202" y="3895149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31" y="25842"/>
                  </a:lnTo>
                  <a:lnTo>
                    <a:pt x="23312" y="34790"/>
                  </a:lnTo>
                  <a:lnTo>
                    <a:pt x="29642" y="43636"/>
                  </a:lnTo>
                  <a:lnTo>
                    <a:pt x="36170" y="52175"/>
                  </a:lnTo>
                  <a:lnTo>
                    <a:pt x="42846" y="60364"/>
                  </a:lnTo>
                  <a:lnTo>
                    <a:pt x="49629" y="68242"/>
                  </a:lnTo>
                  <a:lnTo>
                    <a:pt x="56477" y="75863"/>
                  </a:lnTo>
                  <a:lnTo>
                    <a:pt x="63065" y="82988"/>
                  </a:lnTo>
                  <a:lnTo>
                    <a:pt x="69429" y="89779"/>
                  </a:lnTo>
                  <a:lnTo>
                    <a:pt x="76127" y="96834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718731" y="3842506"/>
              <a:ext cx="178985" cy="558012"/>
            </a:xfrm>
            <a:custGeom>
              <a:avLst/>
              <a:gdLst/>
              <a:ahLst/>
              <a:cxnLst/>
              <a:rect l="0" t="0" r="0" b="0"/>
              <a:pathLst>
                <a:path w="178985" h="558012">
                  <a:moveTo>
                    <a:pt x="178984" y="0"/>
                  </a:moveTo>
                  <a:lnTo>
                    <a:pt x="173117" y="5935"/>
                  </a:lnTo>
                  <a:lnTo>
                    <a:pt x="167552" y="12140"/>
                  </a:lnTo>
                  <a:lnTo>
                    <a:pt x="161748" y="19240"/>
                  </a:lnTo>
                  <a:lnTo>
                    <a:pt x="155495" y="27353"/>
                  </a:lnTo>
                  <a:lnTo>
                    <a:pt x="148517" y="36647"/>
                  </a:lnTo>
                  <a:lnTo>
                    <a:pt x="140745" y="47091"/>
                  </a:lnTo>
                  <a:lnTo>
                    <a:pt x="132588" y="58343"/>
                  </a:lnTo>
                  <a:lnTo>
                    <a:pt x="124806" y="69881"/>
                  </a:lnTo>
                  <a:lnTo>
                    <a:pt x="117799" y="81377"/>
                  </a:lnTo>
                  <a:lnTo>
                    <a:pt x="111622" y="92703"/>
                  </a:lnTo>
                  <a:lnTo>
                    <a:pt x="106166" y="103840"/>
                  </a:lnTo>
                  <a:lnTo>
                    <a:pt x="101274" y="114813"/>
                  </a:lnTo>
                  <a:lnTo>
                    <a:pt x="96803" y="125657"/>
                  </a:lnTo>
                  <a:lnTo>
                    <a:pt x="92631" y="136405"/>
                  </a:lnTo>
                  <a:lnTo>
                    <a:pt x="88669" y="147084"/>
                  </a:lnTo>
                  <a:lnTo>
                    <a:pt x="84854" y="157716"/>
                  </a:lnTo>
                  <a:lnTo>
                    <a:pt x="81138" y="168314"/>
                  </a:lnTo>
                  <a:lnTo>
                    <a:pt x="77489" y="178890"/>
                  </a:lnTo>
                  <a:lnTo>
                    <a:pt x="73887" y="189450"/>
                  </a:lnTo>
                  <a:lnTo>
                    <a:pt x="70315" y="199999"/>
                  </a:lnTo>
                  <a:lnTo>
                    <a:pt x="66763" y="210547"/>
                  </a:lnTo>
                  <a:lnTo>
                    <a:pt x="63226" y="221257"/>
                  </a:lnTo>
                  <a:lnTo>
                    <a:pt x="59698" y="232441"/>
                  </a:lnTo>
                  <a:lnTo>
                    <a:pt x="56176" y="244222"/>
                  </a:lnTo>
                  <a:lnTo>
                    <a:pt x="52659" y="256406"/>
                  </a:lnTo>
                  <a:lnTo>
                    <a:pt x="49144" y="268584"/>
                  </a:lnTo>
                  <a:lnTo>
                    <a:pt x="45635" y="280521"/>
                  </a:lnTo>
                  <a:lnTo>
                    <a:pt x="42296" y="292316"/>
                  </a:lnTo>
                  <a:lnTo>
                    <a:pt x="39433" y="304301"/>
                  </a:lnTo>
                  <a:lnTo>
                    <a:pt x="37171" y="316662"/>
                  </a:lnTo>
                  <a:lnTo>
                    <a:pt x="35314" y="329421"/>
                  </a:lnTo>
                  <a:lnTo>
                    <a:pt x="33452" y="342526"/>
                  </a:lnTo>
                  <a:lnTo>
                    <a:pt x="31345" y="355906"/>
                  </a:lnTo>
                  <a:lnTo>
                    <a:pt x="28928" y="369655"/>
                  </a:lnTo>
                  <a:lnTo>
                    <a:pt x="26227" y="384024"/>
                  </a:lnTo>
                  <a:lnTo>
                    <a:pt x="23299" y="399095"/>
                  </a:lnTo>
                  <a:lnTo>
                    <a:pt x="20368" y="414639"/>
                  </a:lnTo>
                  <a:lnTo>
                    <a:pt x="17786" y="430226"/>
                  </a:lnTo>
                  <a:lnTo>
                    <a:pt x="15716" y="445596"/>
                  </a:lnTo>
                  <a:lnTo>
                    <a:pt x="13989" y="460509"/>
                  </a:lnTo>
                  <a:lnTo>
                    <a:pt x="12215" y="474677"/>
                  </a:lnTo>
                  <a:lnTo>
                    <a:pt x="10172" y="488016"/>
                  </a:lnTo>
                  <a:lnTo>
                    <a:pt x="7958" y="500545"/>
                  </a:lnTo>
                  <a:lnTo>
                    <a:pt x="5692" y="513735"/>
                  </a:lnTo>
                  <a:lnTo>
                    <a:pt x="3172" y="530978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497339" y="5316131"/>
            <a:ext cx="8233287" cy="794056"/>
            <a:chOff x="497339" y="5316131"/>
            <a:chExt cx="8233287" cy="794056"/>
          </a:xfrm>
        </p:grpSpPr>
        <p:grpSp>
          <p:nvGrpSpPr>
            <p:cNvPr id="129" name="Group 128"/>
            <p:cNvGrpSpPr/>
            <p:nvPr/>
          </p:nvGrpSpPr>
          <p:grpSpPr>
            <a:xfrm>
              <a:off x="497339" y="5316131"/>
              <a:ext cx="3041020" cy="671492"/>
              <a:chOff x="497339" y="5316131"/>
              <a:chExt cx="3041020" cy="671492"/>
            </a:xfrm>
          </p:grpSpPr>
          <p:sp>
            <p:nvSpPr>
              <p:cNvPr id="114" name="Freeform 113"/>
              <p:cNvSpPr/>
              <p:nvPr/>
            </p:nvSpPr>
            <p:spPr>
              <a:xfrm>
                <a:off x="497339" y="5545425"/>
                <a:ext cx="157929" cy="15138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5138">
                    <a:moveTo>
                      <a:pt x="157928" y="10528"/>
                    </a:moveTo>
                    <a:lnTo>
                      <a:pt x="149127" y="13328"/>
                    </a:lnTo>
                    <a:lnTo>
                      <a:pt x="140780" y="14830"/>
                    </a:lnTo>
                    <a:lnTo>
                      <a:pt x="132081" y="15137"/>
                    </a:lnTo>
                    <a:lnTo>
                      <a:pt x="122960" y="14457"/>
                    </a:lnTo>
                    <a:lnTo>
                      <a:pt x="113465" y="12989"/>
                    </a:lnTo>
                    <a:lnTo>
                      <a:pt x="103669" y="10925"/>
                    </a:lnTo>
                    <a:lnTo>
                      <a:pt x="93482" y="8588"/>
                    </a:lnTo>
                    <a:lnTo>
                      <a:pt x="82660" y="6414"/>
                    </a:lnTo>
                    <a:lnTo>
                      <a:pt x="71129" y="4625"/>
                    </a:lnTo>
                    <a:lnTo>
                      <a:pt x="59182" y="3254"/>
                    </a:lnTo>
                    <a:lnTo>
                      <a:pt x="46007" y="2104"/>
                    </a:lnTo>
                    <a:lnTo>
                      <a:pt x="28208" y="1077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798058" y="5316131"/>
                <a:ext cx="247414" cy="597793"/>
              </a:xfrm>
              <a:custGeom>
                <a:avLst/>
                <a:gdLst/>
                <a:ahLst/>
                <a:cxnLst/>
                <a:rect l="0" t="0" r="0" b="0"/>
                <a:pathLst>
                  <a:path w="247414" h="597793">
                    <a:moveTo>
                      <a:pt x="4608" y="597792"/>
                    </a:moveTo>
                    <a:lnTo>
                      <a:pt x="1808" y="588924"/>
                    </a:lnTo>
                    <a:lnTo>
                      <a:pt x="306" y="579936"/>
                    </a:lnTo>
                    <a:lnTo>
                      <a:pt x="0" y="569941"/>
                    </a:lnTo>
                    <a:lnTo>
                      <a:pt x="679" y="558960"/>
                    </a:lnTo>
                    <a:lnTo>
                      <a:pt x="2147" y="547149"/>
                    </a:lnTo>
                    <a:lnTo>
                      <a:pt x="4216" y="534686"/>
                    </a:lnTo>
                    <a:lnTo>
                      <a:pt x="6725" y="521575"/>
                    </a:lnTo>
                    <a:lnTo>
                      <a:pt x="9548" y="507646"/>
                    </a:lnTo>
                    <a:lnTo>
                      <a:pt x="12590" y="492866"/>
                    </a:lnTo>
                    <a:lnTo>
                      <a:pt x="15783" y="477180"/>
                    </a:lnTo>
                    <a:lnTo>
                      <a:pt x="19079" y="460433"/>
                    </a:lnTo>
                    <a:lnTo>
                      <a:pt x="22445" y="442658"/>
                    </a:lnTo>
                    <a:lnTo>
                      <a:pt x="25859" y="424501"/>
                    </a:lnTo>
                    <a:lnTo>
                      <a:pt x="29304" y="407079"/>
                    </a:lnTo>
                    <a:lnTo>
                      <a:pt x="32766" y="390945"/>
                    </a:lnTo>
                    <a:lnTo>
                      <a:pt x="36074" y="375655"/>
                    </a:lnTo>
                    <a:lnTo>
                      <a:pt x="38916" y="360094"/>
                    </a:lnTo>
                    <a:lnTo>
                      <a:pt x="41164" y="343628"/>
                    </a:lnTo>
                    <a:lnTo>
                      <a:pt x="43012" y="326447"/>
                    </a:lnTo>
                    <a:lnTo>
                      <a:pt x="44867" y="309281"/>
                    </a:lnTo>
                    <a:lnTo>
                      <a:pt x="46970" y="292584"/>
                    </a:lnTo>
                    <a:lnTo>
                      <a:pt x="49385" y="276641"/>
                    </a:lnTo>
                    <a:lnTo>
                      <a:pt x="52084" y="261715"/>
                    </a:lnTo>
                    <a:lnTo>
                      <a:pt x="55020" y="247919"/>
                    </a:lnTo>
                    <a:lnTo>
                      <a:pt x="58301" y="238205"/>
                    </a:lnTo>
                    <a:lnTo>
                      <a:pt x="61868" y="235928"/>
                    </a:lnTo>
                    <a:lnTo>
                      <a:pt x="65500" y="239129"/>
                    </a:lnTo>
                    <a:lnTo>
                      <a:pt x="69492" y="245536"/>
                    </a:lnTo>
                    <a:lnTo>
                      <a:pt x="74057" y="253562"/>
                    </a:lnTo>
                    <a:lnTo>
                      <a:pt x="79212" y="262102"/>
                    </a:lnTo>
                    <a:lnTo>
                      <a:pt x="84873" y="270572"/>
                    </a:lnTo>
                    <a:lnTo>
                      <a:pt x="90929" y="278112"/>
                    </a:lnTo>
                    <a:lnTo>
                      <a:pt x="97278" y="283462"/>
                    </a:lnTo>
                    <a:lnTo>
                      <a:pt x="103836" y="286138"/>
                    </a:lnTo>
                    <a:lnTo>
                      <a:pt x="110541" y="286159"/>
                    </a:lnTo>
                    <a:lnTo>
                      <a:pt x="117347" y="283677"/>
                    </a:lnTo>
                    <a:lnTo>
                      <a:pt x="124223" y="279043"/>
                    </a:lnTo>
                    <a:lnTo>
                      <a:pt x="131145" y="272546"/>
                    </a:lnTo>
                    <a:lnTo>
                      <a:pt x="138099" y="264308"/>
                    </a:lnTo>
                    <a:lnTo>
                      <a:pt x="145075" y="254553"/>
                    </a:lnTo>
                    <a:lnTo>
                      <a:pt x="152065" y="243582"/>
                    </a:lnTo>
                    <a:lnTo>
                      <a:pt x="159065" y="231696"/>
                    </a:lnTo>
                    <a:lnTo>
                      <a:pt x="166066" y="219150"/>
                    </a:lnTo>
                    <a:lnTo>
                      <a:pt x="172904" y="206303"/>
                    </a:lnTo>
                    <a:lnTo>
                      <a:pt x="179269" y="193605"/>
                    </a:lnTo>
                    <a:lnTo>
                      <a:pt x="185031" y="181283"/>
                    </a:lnTo>
                    <a:lnTo>
                      <a:pt x="190221" y="169212"/>
                    </a:lnTo>
                    <a:lnTo>
                      <a:pt x="194942" y="157034"/>
                    </a:lnTo>
                    <a:lnTo>
                      <a:pt x="199309" y="144536"/>
                    </a:lnTo>
                    <a:lnTo>
                      <a:pt x="203581" y="131512"/>
                    </a:lnTo>
                    <a:lnTo>
                      <a:pt x="208144" y="117697"/>
                    </a:lnTo>
                    <a:lnTo>
                      <a:pt x="213177" y="103031"/>
                    </a:lnTo>
                    <a:lnTo>
                      <a:pt x="218525" y="87773"/>
                    </a:lnTo>
                    <a:lnTo>
                      <a:pt x="223808" y="72385"/>
                    </a:lnTo>
                    <a:lnTo>
                      <a:pt x="228805" y="57149"/>
                    </a:lnTo>
                    <a:lnTo>
                      <a:pt x="233463" y="42156"/>
                    </a:lnTo>
                    <a:lnTo>
                      <a:pt x="237819" y="27403"/>
                    </a:lnTo>
                    <a:lnTo>
                      <a:pt x="241912" y="12951"/>
                    </a:lnTo>
                    <a:lnTo>
                      <a:pt x="245135" y="2342"/>
                    </a:lnTo>
                    <a:lnTo>
                      <a:pt x="246802" y="0"/>
                    </a:lnTo>
                    <a:lnTo>
                      <a:pt x="247413" y="4490"/>
                    </a:lnTo>
                    <a:lnTo>
                      <a:pt x="247348" y="13243"/>
                    </a:lnTo>
                    <a:lnTo>
                      <a:pt x="246610" y="24016"/>
                    </a:lnTo>
                    <a:lnTo>
                      <a:pt x="245219" y="35506"/>
                    </a:lnTo>
                    <a:lnTo>
                      <a:pt x="243430" y="47757"/>
                    </a:lnTo>
                    <a:lnTo>
                      <a:pt x="241670" y="61769"/>
                    </a:lnTo>
                    <a:lnTo>
                      <a:pt x="240179" y="77985"/>
                    </a:lnTo>
                    <a:lnTo>
                      <a:pt x="238852" y="95636"/>
                    </a:lnTo>
                    <a:lnTo>
                      <a:pt x="237352" y="113122"/>
                    </a:lnTo>
                    <a:lnTo>
                      <a:pt x="235495" y="129523"/>
                    </a:lnTo>
                    <a:lnTo>
                      <a:pt x="233417" y="144772"/>
                    </a:lnTo>
                    <a:lnTo>
                      <a:pt x="231475" y="159301"/>
                    </a:lnTo>
                    <a:lnTo>
                      <a:pt x="229872" y="173476"/>
                    </a:lnTo>
                    <a:lnTo>
                      <a:pt x="228643" y="187505"/>
                    </a:lnTo>
                    <a:lnTo>
                      <a:pt x="227743" y="201485"/>
                    </a:lnTo>
                    <a:lnTo>
                      <a:pt x="227103" y="215459"/>
                    </a:lnTo>
                    <a:lnTo>
                      <a:pt x="226657" y="229442"/>
                    </a:lnTo>
                    <a:lnTo>
                      <a:pt x="226350" y="243437"/>
                    </a:lnTo>
                    <a:lnTo>
                      <a:pt x="226140" y="257452"/>
                    </a:lnTo>
                    <a:lnTo>
                      <a:pt x="225998" y="271813"/>
                    </a:lnTo>
                    <a:lnTo>
                      <a:pt x="225902" y="287132"/>
                    </a:lnTo>
                    <a:lnTo>
                      <a:pt x="225837" y="303656"/>
                    </a:lnTo>
                    <a:lnTo>
                      <a:pt x="225794" y="320992"/>
                    </a:lnTo>
                    <a:lnTo>
                      <a:pt x="225765" y="338321"/>
                    </a:lnTo>
                    <a:lnTo>
                      <a:pt x="225745" y="355167"/>
                    </a:lnTo>
                    <a:lnTo>
                      <a:pt x="225732" y="371560"/>
                    </a:lnTo>
                    <a:lnTo>
                      <a:pt x="225724" y="387861"/>
                    </a:lnTo>
                    <a:lnTo>
                      <a:pt x="225718" y="404307"/>
                    </a:lnTo>
                    <a:lnTo>
                      <a:pt x="225714" y="420980"/>
                    </a:lnTo>
                    <a:lnTo>
                      <a:pt x="225711" y="437873"/>
                    </a:lnTo>
                    <a:lnTo>
                      <a:pt x="225714" y="454939"/>
                    </a:lnTo>
                    <a:lnTo>
                      <a:pt x="225886" y="471809"/>
                    </a:lnTo>
                    <a:lnTo>
                      <a:pt x="226533" y="487830"/>
                    </a:lnTo>
                    <a:lnTo>
                      <a:pt x="227782" y="502705"/>
                    </a:lnTo>
                    <a:lnTo>
                      <a:pt x="229443" y="516221"/>
                    </a:lnTo>
                    <a:lnTo>
                      <a:pt x="231269" y="529509"/>
                    </a:lnTo>
                    <a:lnTo>
                      <a:pt x="233423" y="544852"/>
                    </a:lnTo>
                    <a:lnTo>
                      <a:pt x="236235" y="566206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1139578" y="5692824"/>
                <a:ext cx="10529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68457">
                    <a:moveTo>
                      <a:pt x="10528" y="0"/>
                    </a:moveTo>
                    <a:lnTo>
                      <a:pt x="7662" y="8869"/>
                    </a:lnTo>
                    <a:lnTo>
                      <a:pt x="5520" y="17856"/>
                    </a:lnTo>
                    <a:lnTo>
                      <a:pt x="3917" y="27855"/>
                    </a:lnTo>
                    <a:lnTo>
                      <a:pt x="2736" y="39008"/>
                    </a:lnTo>
                    <a:lnTo>
                      <a:pt x="1887" y="51468"/>
                    </a:lnTo>
                    <a:lnTo>
                      <a:pt x="1290" y="65176"/>
                    </a:lnTo>
                    <a:lnTo>
                      <a:pt x="876" y="79766"/>
                    </a:lnTo>
                    <a:lnTo>
                      <a:pt x="591" y="94695"/>
                    </a:lnTo>
                    <a:lnTo>
                      <a:pt x="398" y="109601"/>
                    </a:lnTo>
                    <a:lnTo>
                      <a:pt x="267" y="123742"/>
                    </a:lnTo>
                    <a:lnTo>
                      <a:pt x="164" y="137294"/>
                    </a:lnTo>
                    <a:lnTo>
                      <a:pt x="80" y="151446"/>
                    </a:lnTo>
                    <a:lnTo>
                      <a:pt x="0" y="168456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1150106" y="5513840"/>
                <a:ext cx="10530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29">
                    <a:moveTo>
                      <a:pt x="10529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1265920" y="5577011"/>
                <a:ext cx="158828" cy="248079"/>
              </a:xfrm>
              <a:custGeom>
                <a:avLst/>
                <a:gdLst/>
                <a:ahLst/>
                <a:cxnLst/>
                <a:rect l="0" t="0" r="0" b="0"/>
                <a:pathLst>
                  <a:path w="158828" h="248079">
                    <a:moveTo>
                      <a:pt x="105285" y="0"/>
                    </a:moveTo>
                    <a:lnTo>
                      <a:pt x="93617" y="134"/>
                    </a:lnTo>
                    <a:lnTo>
                      <a:pt x="83128" y="1414"/>
                    </a:lnTo>
                    <a:lnTo>
                      <a:pt x="72831" y="4008"/>
                    </a:lnTo>
                    <a:lnTo>
                      <a:pt x="62702" y="7727"/>
                    </a:lnTo>
                    <a:lnTo>
                      <a:pt x="53007" y="12360"/>
                    </a:lnTo>
                    <a:lnTo>
                      <a:pt x="43870" y="17693"/>
                    </a:lnTo>
                    <a:lnTo>
                      <a:pt x="35268" y="23540"/>
                    </a:lnTo>
                    <a:lnTo>
                      <a:pt x="27106" y="29754"/>
                    </a:lnTo>
                    <a:lnTo>
                      <a:pt x="19296" y="36229"/>
                    </a:lnTo>
                    <a:lnTo>
                      <a:pt x="12238" y="43050"/>
                    </a:lnTo>
                    <a:lnTo>
                      <a:pt x="6782" y="50467"/>
                    </a:lnTo>
                    <a:lnTo>
                      <a:pt x="3295" y="58562"/>
                    </a:lnTo>
                    <a:lnTo>
                      <a:pt x="2773" y="66912"/>
                    </a:lnTo>
                    <a:lnTo>
                      <a:pt x="5903" y="73983"/>
                    </a:lnTo>
                    <a:lnTo>
                      <a:pt x="11540" y="78540"/>
                    </a:lnTo>
                    <a:lnTo>
                      <a:pt x="19170" y="81123"/>
                    </a:lnTo>
                    <a:lnTo>
                      <a:pt x="28469" y="82533"/>
                    </a:lnTo>
                    <a:lnTo>
                      <a:pt x="38936" y="83634"/>
                    </a:lnTo>
                    <a:lnTo>
                      <a:pt x="49937" y="85340"/>
                    </a:lnTo>
                    <a:lnTo>
                      <a:pt x="61068" y="88072"/>
                    </a:lnTo>
                    <a:lnTo>
                      <a:pt x="72148" y="91850"/>
                    </a:lnTo>
                    <a:lnTo>
                      <a:pt x="83120" y="96517"/>
                    </a:lnTo>
                    <a:lnTo>
                      <a:pt x="93976" y="101877"/>
                    </a:lnTo>
                    <a:lnTo>
                      <a:pt x="104572" y="107912"/>
                    </a:lnTo>
                    <a:lnTo>
                      <a:pt x="114622" y="114785"/>
                    </a:lnTo>
                    <a:lnTo>
                      <a:pt x="124010" y="122517"/>
                    </a:lnTo>
                    <a:lnTo>
                      <a:pt x="132621" y="130995"/>
                    </a:lnTo>
                    <a:lnTo>
                      <a:pt x="140259" y="140064"/>
                    </a:lnTo>
                    <a:lnTo>
                      <a:pt x="146906" y="149573"/>
                    </a:lnTo>
                    <a:lnTo>
                      <a:pt x="152370" y="159399"/>
                    </a:lnTo>
                    <a:lnTo>
                      <a:pt x="156218" y="169448"/>
                    </a:lnTo>
                    <a:lnTo>
                      <a:pt x="158357" y="179646"/>
                    </a:lnTo>
                    <a:lnTo>
                      <a:pt x="158827" y="189782"/>
                    </a:lnTo>
                    <a:lnTo>
                      <a:pt x="157631" y="199515"/>
                    </a:lnTo>
                    <a:lnTo>
                      <a:pt x="154934" y="208686"/>
                    </a:lnTo>
                    <a:lnTo>
                      <a:pt x="150853" y="217150"/>
                    </a:lnTo>
                    <a:lnTo>
                      <a:pt x="145374" y="224689"/>
                    </a:lnTo>
                    <a:lnTo>
                      <a:pt x="138607" y="231274"/>
                    </a:lnTo>
                    <a:lnTo>
                      <a:pt x="130455" y="236866"/>
                    </a:lnTo>
                    <a:lnTo>
                      <a:pt x="120548" y="241332"/>
                    </a:lnTo>
                    <a:lnTo>
                      <a:pt x="108844" y="244703"/>
                    </a:lnTo>
                    <a:lnTo>
                      <a:pt x="95577" y="246986"/>
                    </a:lnTo>
                    <a:lnTo>
                      <a:pt x="81076" y="248078"/>
                    </a:lnTo>
                    <a:lnTo>
                      <a:pt x="65678" y="248040"/>
                    </a:lnTo>
                    <a:lnTo>
                      <a:pt x="50402" y="247212"/>
                    </a:lnTo>
                    <a:lnTo>
                      <a:pt x="35439" y="246044"/>
                    </a:lnTo>
                    <a:lnTo>
                      <a:pt x="19481" y="244435"/>
                    </a:lnTo>
                    <a:lnTo>
                      <a:pt x="0" y="242155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1489890" y="5555953"/>
                <a:ext cx="177998" cy="228716"/>
              </a:xfrm>
              <a:custGeom>
                <a:avLst/>
                <a:gdLst/>
                <a:ahLst/>
                <a:cxnLst/>
                <a:rect l="0" t="0" r="0" b="0"/>
                <a:pathLst>
                  <a:path w="177998" h="228716">
                    <a:moveTo>
                      <a:pt x="102413" y="0"/>
                    </a:moveTo>
                    <a:lnTo>
                      <a:pt x="90745" y="2934"/>
                    </a:lnTo>
                    <a:lnTo>
                      <a:pt x="80256" y="5716"/>
                    </a:lnTo>
                    <a:lnTo>
                      <a:pt x="69955" y="8621"/>
                    </a:lnTo>
                    <a:lnTo>
                      <a:pt x="59653" y="11834"/>
                    </a:lnTo>
                    <a:lnTo>
                      <a:pt x="49310" y="15648"/>
                    </a:lnTo>
                    <a:lnTo>
                      <a:pt x="38929" y="20169"/>
                    </a:lnTo>
                    <a:lnTo>
                      <a:pt x="28847" y="25506"/>
                    </a:lnTo>
                    <a:lnTo>
                      <a:pt x="19685" y="31841"/>
                    </a:lnTo>
                    <a:lnTo>
                      <a:pt x="11726" y="39175"/>
                    </a:lnTo>
                    <a:lnTo>
                      <a:pt x="5400" y="47201"/>
                    </a:lnTo>
                    <a:lnTo>
                      <a:pt x="1432" y="55426"/>
                    </a:lnTo>
                    <a:lnTo>
                      <a:pt x="0" y="63538"/>
                    </a:lnTo>
                    <a:lnTo>
                      <a:pt x="1141" y="71101"/>
                    </a:lnTo>
                    <a:lnTo>
                      <a:pt x="5014" y="77495"/>
                    </a:lnTo>
                    <a:lnTo>
                      <a:pt x="11429" y="82498"/>
                    </a:lnTo>
                    <a:lnTo>
                      <a:pt x="19783" y="86382"/>
                    </a:lnTo>
                    <a:lnTo>
                      <a:pt x="29283" y="89695"/>
                    </a:lnTo>
                    <a:lnTo>
                      <a:pt x="39372" y="92819"/>
                    </a:lnTo>
                    <a:lnTo>
                      <a:pt x="49904" y="95938"/>
                    </a:lnTo>
                    <a:lnTo>
                      <a:pt x="61032" y="99120"/>
                    </a:lnTo>
                    <a:lnTo>
                      <a:pt x="72814" y="102383"/>
                    </a:lnTo>
                    <a:lnTo>
                      <a:pt x="85183" y="105880"/>
                    </a:lnTo>
                    <a:lnTo>
                      <a:pt x="98027" y="109907"/>
                    </a:lnTo>
                    <a:lnTo>
                      <a:pt x="111218" y="114583"/>
                    </a:lnTo>
                    <a:lnTo>
                      <a:pt x="124332" y="120028"/>
                    </a:lnTo>
                    <a:lnTo>
                      <a:pt x="136677" y="126440"/>
                    </a:lnTo>
                    <a:lnTo>
                      <a:pt x="147931" y="133834"/>
                    </a:lnTo>
                    <a:lnTo>
                      <a:pt x="157791" y="142240"/>
                    </a:lnTo>
                    <a:lnTo>
                      <a:pt x="165817" y="151785"/>
                    </a:lnTo>
                    <a:lnTo>
                      <a:pt x="171945" y="162421"/>
                    </a:lnTo>
                    <a:lnTo>
                      <a:pt x="176095" y="173645"/>
                    </a:lnTo>
                    <a:lnTo>
                      <a:pt x="177997" y="184639"/>
                    </a:lnTo>
                    <a:lnTo>
                      <a:pt x="177715" y="194946"/>
                    </a:lnTo>
                    <a:lnTo>
                      <a:pt x="175256" y="204151"/>
                    </a:lnTo>
                    <a:lnTo>
                      <a:pt x="170417" y="211730"/>
                    </a:lnTo>
                    <a:lnTo>
                      <a:pt x="163306" y="217564"/>
                    </a:lnTo>
                    <a:lnTo>
                      <a:pt x="154126" y="221854"/>
                    </a:lnTo>
                    <a:lnTo>
                      <a:pt x="142999" y="224915"/>
                    </a:lnTo>
                    <a:lnTo>
                      <a:pt x="130192" y="227051"/>
                    </a:lnTo>
                    <a:lnTo>
                      <a:pt x="116374" y="228354"/>
                    </a:lnTo>
                    <a:lnTo>
                      <a:pt x="102494" y="228715"/>
                    </a:lnTo>
                    <a:lnTo>
                      <a:pt x="89096" y="228150"/>
                    </a:lnTo>
                    <a:lnTo>
                      <a:pt x="76392" y="226952"/>
                    </a:lnTo>
                    <a:lnTo>
                      <a:pt x="63002" y="225487"/>
                    </a:lnTo>
                    <a:lnTo>
                      <a:pt x="45521" y="223627"/>
                    </a:lnTo>
                    <a:lnTo>
                      <a:pt x="18185" y="221099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1752412" y="5598067"/>
                <a:ext cx="181409" cy="239858"/>
              </a:xfrm>
              <a:custGeom>
                <a:avLst/>
                <a:gdLst/>
                <a:ahLst/>
                <a:cxnLst/>
                <a:rect l="0" t="0" r="0" b="0"/>
                <a:pathLst>
                  <a:path w="181409" h="239858">
                    <a:moveTo>
                      <a:pt x="60990" y="0"/>
                    </a:moveTo>
                    <a:lnTo>
                      <a:pt x="55055" y="5868"/>
                    </a:lnTo>
                    <a:lnTo>
                      <a:pt x="48850" y="11432"/>
                    </a:lnTo>
                    <a:lnTo>
                      <a:pt x="41764" y="17241"/>
                    </a:lnTo>
                    <a:lnTo>
                      <a:pt x="34169" y="23667"/>
                    </a:lnTo>
                    <a:lnTo>
                      <a:pt x="26819" y="31294"/>
                    </a:lnTo>
                    <a:lnTo>
                      <a:pt x="20136" y="40328"/>
                    </a:lnTo>
                    <a:lnTo>
                      <a:pt x="14360" y="50656"/>
                    </a:lnTo>
                    <a:lnTo>
                      <a:pt x="9712" y="62031"/>
                    </a:lnTo>
                    <a:lnTo>
                      <a:pt x="6184" y="74205"/>
                    </a:lnTo>
                    <a:lnTo>
                      <a:pt x="3613" y="87124"/>
                    </a:lnTo>
                    <a:lnTo>
                      <a:pt x="1789" y="100927"/>
                    </a:lnTo>
                    <a:lnTo>
                      <a:pt x="528" y="115612"/>
                    </a:lnTo>
                    <a:lnTo>
                      <a:pt x="0" y="130897"/>
                    </a:lnTo>
                    <a:lnTo>
                      <a:pt x="700" y="146310"/>
                    </a:lnTo>
                    <a:lnTo>
                      <a:pt x="2807" y="161558"/>
                    </a:lnTo>
                    <a:lnTo>
                      <a:pt x="6359" y="176220"/>
                    </a:lnTo>
                    <a:lnTo>
                      <a:pt x="11417" y="189687"/>
                    </a:lnTo>
                    <a:lnTo>
                      <a:pt x="17860" y="201737"/>
                    </a:lnTo>
                    <a:lnTo>
                      <a:pt x="25440" y="212320"/>
                    </a:lnTo>
                    <a:lnTo>
                      <a:pt x="33890" y="221371"/>
                    </a:lnTo>
                    <a:lnTo>
                      <a:pt x="42977" y="229005"/>
                    </a:lnTo>
                    <a:lnTo>
                      <a:pt x="52518" y="234981"/>
                    </a:lnTo>
                    <a:lnTo>
                      <a:pt x="62374" y="238649"/>
                    </a:lnTo>
                    <a:lnTo>
                      <a:pt x="72447" y="239857"/>
                    </a:lnTo>
                    <a:lnTo>
                      <a:pt x="82669" y="238890"/>
                    </a:lnTo>
                    <a:lnTo>
                      <a:pt x="92992" y="236191"/>
                    </a:lnTo>
                    <a:lnTo>
                      <a:pt x="103378" y="232193"/>
                    </a:lnTo>
                    <a:lnTo>
                      <a:pt x="113641" y="227257"/>
                    </a:lnTo>
                    <a:lnTo>
                      <a:pt x="123459" y="221661"/>
                    </a:lnTo>
                    <a:lnTo>
                      <a:pt x="132693" y="215599"/>
                    </a:lnTo>
                    <a:lnTo>
                      <a:pt x="141368" y="208887"/>
                    </a:lnTo>
                    <a:lnTo>
                      <a:pt x="149582" y="201010"/>
                    </a:lnTo>
                    <a:lnTo>
                      <a:pt x="157433" y="191779"/>
                    </a:lnTo>
                    <a:lnTo>
                      <a:pt x="164689" y="181307"/>
                    </a:lnTo>
                    <a:lnTo>
                      <a:pt x="170811" y="169827"/>
                    </a:lnTo>
                    <a:lnTo>
                      <a:pt x="175591" y="157589"/>
                    </a:lnTo>
                    <a:lnTo>
                      <a:pt x="178970" y="144965"/>
                    </a:lnTo>
                    <a:lnTo>
                      <a:pt x="180872" y="132425"/>
                    </a:lnTo>
                    <a:lnTo>
                      <a:pt x="181408" y="120217"/>
                    </a:lnTo>
                    <a:lnTo>
                      <a:pt x="180821" y="108395"/>
                    </a:lnTo>
                    <a:lnTo>
                      <a:pt x="179372" y="96916"/>
                    </a:lnTo>
                    <a:lnTo>
                      <a:pt x="177287" y="85715"/>
                    </a:lnTo>
                    <a:lnTo>
                      <a:pt x="174585" y="74887"/>
                    </a:lnTo>
                    <a:lnTo>
                      <a:pt x="171095" y="64680"/>
                    </a:lnTo>
                    <a:lnTo>
                      <a:pt x="166778" y="55187"/>
                    </a:lnTo>
                    <a:lnTo>
                      <a:pt x="161575" y="46506"/>
                    </a:lnTo>
                    <a:lnTo>
                      <a:pt x="155325" y="38820"/>
                    </a:lnTo>
                    <a:lnTo>
                      <a:pt x="148052" y="32132"/>
                    </a:lnTo>
                    <a:lnTo>
                      <a:pt x="140176" y="26255"/>
                    </a:lnTo>
                    <a:lnTo>
                      <a:pt x="131539" y="20225"/>
                    </a:lnTo>
                    <a:lnTo>
                      <a:pt x="120268" y="12392"/>
                    </a:lnTo>
                    <a:lnTo>
                      <a:pt x="103104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1996987" y="5587539"/>
                <a:ext cx="149472" cy="253240"/>
              </a:xfrm>
              <a:custGeom>
                <a:avLst/>
                <a:gdLst/>
                <a:ahLst/>
                <a:cxnLst/>
                <a:rect l="0" t="0" r="0" b="0"/>
                <a:pathLst>
                  <a:path w="149472" h="253240">
                    <a:moveTo>
                      <a:pt x="16456" y="63171"/>
                    </a:moveTo>
                    <a:lnTo>
                      <a:pt x="10723" y="72106"/>
                    </a:lnTo>
                    <a:lnTo>
                      <a:pt x="6438" y="81733"/>
                    </a:lnTo>
                    <a:lnTo>
                      <a:pt x="3237" y="93025"/>
                    </a:lnTo>
                    <a:lnTo>
                      <a:pt x="1049" y="105866"/>
                    </a:lnTo>
                    <a:lnTo>
                      <a:pt x="0" y="119994"/>
                    </a:lnTo>
                    <a:lnTo>
                      <a:pt x="58" y="135110"/>
                    </a:lnTo>
                    <a:lnTo>
                      <a:pt x="1055" y="150625"/>
                    </a:lnTo>
                    <a:lnTo>
                      <a:pt x="2783" y="165717"/>
                    </a:lnTo>
                    <a:lnTo>
                      <a:pt x="5057" y="179967"/>
                    </a:lnTo>
                    <a:lnTo>
                      <a:pt x="7886" y="193328"/>
                    </a:lnTo>
                    <a:lnTo>
                      <a:pt x="11463" y="205922"/>
                    </a:lnTo>
                    <a:lnTo>
                      <a:pt x="15841" y="217901"/>
                    </a:lnTo>
                    <a:lnTo>
                      <a:pt x="21256" y="228930"/>
                    </a:lnTo>
                    <a:lnTo>
                      <a:pt x="28179" y="238215"/>
                    </a:lnTo>
                    <a:lnTo>
                      <a:pt x="36727" y="245453"/>
                    </a:lnTo>
                    <a:lnTo>
                      <a:pt x="46553" y="250483"/>
                    </a:lnTo>
                    <a:lnTo>
                      <a:pt x="57058" y="253043"/>
                    </a:lnTo>
                    <a:lnTo>
                      <a:pt x="67820" y="253239"/>
                    </a:lnTo>
                    <a:lnTo>
                      <a:pt x="78467" y="251287"/>
                    </a:lnTo>
                    <a:lnTo>
                      <a:pt x="88608" y="247326"/>
                    </a:lnTo>
                    <a:lnTo>
                      <a:pt x="98087" y="241631"/>
                    </a:lnTo>
                    <a:lnTo>
                      <a:pt x="106772" y="234558"/>
                    </a:lnTo>
                    <a:lnTo>
                      <a:pt x="114468" y="226448"/>
                    </a:lnTo>
                    <a:lnTo>
                      <a:pt x="121165" y="217590"/>
                    </a:lnTo>
                    <a:lnTo>
                      <a:pt x="127004" y="208203"/>
                    </a:lnTo>
                    <a:lnTo>
                      <a:pt x="132169" y="198450"/>
                    </a:lnTo>
                    <a:lnTo>
                      <a:pt x="136828" y="188441"/>
                    </a:lnTo>
                    <a:lnTo>
                      <a:pt x="140959" y="178092"/>
                    </a:lnTo>
                    <a:lnTo>
                      <a:pt x="144362" y="167152"/>
                    </a:lnTo>
                    <a:lnTo>
                      <a:pt x="146981" y="155529"/>
                    </a:lnTo>
                    <a:lnTo>
                      <a:pt x="148740" y="143282"/>
                    </a:lnTo>
                    <a:lnTo>
                      <a:pt x="149471" y="130528"/>
                    </a:lnTo>
                    <a:lnTo>
                      <a:pt x="149184" y="117390"/>
                    </a:lnTo>
                    <a:lnTo>
                      <a:pt x="148024" y="103975"/>
                    </a:lnTo>
                    <a:lnTo>
                      <a:pt x="146183" y="90363"/>
                    </a:lnTo>
                    <a:lnTo>
                      <a:pt x="143831" y="76624"/>
                    </a:lnTo>
                    <a:lnTo>
                      <a:pt x="140949" y="63127"/>
                    </a:lnTo>
                    <a:lnTo>
                      <a:pt x="137336" y="50517"/>
                    </a:lnTo>
                    <a:lnTo>
                      <a:pt x="132952" y="39083"/>
                    </a:lnTo>
                    <a:lnTo>
                      <a:pt x="128192" y="29070"/>
                    </a:lnTo>
                    <a:lnTo>
                      <a:pt x="123336" y="19870"/>
                    </a:lnTo>
                    <a:lnTo>
                      <a:pt x="117956" y="10679"/>
                    </a:lnTo>
                    <a:lnTo>
                      <a:pt x="111213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2266127" y="5577011"/>
                <a:ext cx="105286" cy="240902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240902">
                    <a:moveTo>
                      <a:pt x="0" y="126342"/>
                    </a:moveTo>
                    <a:lnTo>
                      <a:pt x="134" y="138077"/>
                    </a:lnTo>
                    <a:lnTo>
                      <a:pt x="1415" y="149206"/>
                    </a:lnTo>
                    <a:lnTo>
                      <a:pt x="4003" y="160800"/>
                    </a:lnTo>
                    <a:lnTo>
                      <a:pt x="7550" y="172788"/>
                    </a:lnTo>
                    <a:lnTo>
                      <a:pt x="11534" y="184800"/>
                    </a:lnTo>
                    <a:lnTo>
                      <a:pt x="15614" y="196602"/>
                    </a:lnTo>
                    <a:lnTo>
                      <a:pt x="19636" y="208128"/>
                    </a:lnTo>
                    <a:lnTo>
                      <a:pt x="23554" y="219397"/>
                    </a:lnTo>
                    <a:lnTo>
                      <a:pt x="27344" y="230383"/>
                    </a:lnTo>
                    <a:lnTo>
                      <a:pt x="30179" y="238577"/>
                    </a:lnTo>
                    <a:lnTo>
                      <a:pt x="31037" y="240901"/>
                    </a:lnTo>
                    <a:lnTo>
                      <a:pt x="30298" y="238515"/>
                    </a:lnTo>
                    <a:lnTo>
                      <a:pt x="28522" y="232917"/>
                    </a:lnTo>
                    <a:lnTo>
                      <a:pt x="26103" y="224956"/>
                    </a:lnTo>
                    <a:lnTo>
                      <a:pt x="23285" y="215220"/>
                    </a:lnTo>
                    <a:lnTo>
                      <a:pt x="20220" y="204181"/>
                    </a:lnTo>
                    <a:lnTo>
                      <a:pt x="16998" y="192208"/>
                    </a:lnTo>
                    <a:lnTo>
                      <a:pt x="13680" y="179580"/>
                    </a:lnTo>
                    <a:lnTo>
                      <a:pt x="10466" y="166497"/>
                    </a:lnTo>
                    <a:lnTo>
                      <a:pt x="7686" y="153104"/>
                    </a:lnTo>
                    <a:lnTo>
                      <a:pt x="5483" y="139500"/>
                    </a:lnTo>
                    <a:lnTo>
                      <a:pt x="3835" y="125753"/>
                    </a:lnTo>
                    <a:lnTo>
                      <a:pt x="2645" y="111911"/>
                    </a:lnTo>
                    <a:lnTo>
                      <a:pt x="1816" y="98007"/>
                    </a:lnTo>
                    <a:lnTo>
                      <a:pt x="1581" y="84229"/>
                    </a:lnTo>
                    <a:lnTo>
                      <a:pt x="2480" y="70898"/>
                    </a:lnTo>
                    <a:lnTo>
                      <a:pt x="4720" y="58157"/>
                    </a:lnTo>
                    <a:lnTo>
                      <a:pt x="8361" y="46143"/>
                    </a:lnTo>
                    <a:lnTo>
                      <a:pt x="13479" y="35068"/>
                    </a:lnTo>
                    <a:lnTo>
                      <a:pt x="19961" y="24964"/>
                    </a:lnTo>
                    <a:lnTo>
                      <a:pt x="27568" y="16196"/>
                    </a:lnTo>
                    <a:lnTo>
                      <a:pt x="36036" y="9509"/>
                    </a:lnTo>
                    <a:lnTo>
                      <a:pt x="45131" y="5120"/>
                    </a:lnTo>
                    <a:lnTo>
                      <a:pt x="54599" y="2629"/>
                    </a:lnTo>
                    <a:lnTo>
                      <a:pt x="65301" y="1046"/>
                    </a:lnTo>
                    <a:lnTo>
                      <a:pt x="80410" y="231"/>
                    </a:lnTo>
                    <a:lnTo>
                      <a:pt x="105285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2445111" y="5650710"/>
                <a:ext cx="21059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21059" h="136871">
                    <a:moveTo>
                      <a:pt x="0" y="0"/>
                    </a:moveTo>
                    <a:lnTo>
                      <a:pt x="68" y="11668"/>
                    </a:lnTo>
                    <a:lnTo>
                      <a:pt x="708" y="22156"/>
                    </a:lnTo>
                    <a:lnTo>
                      <a:pt x="2005" y="32458"/>
                    </a:lnTo>
                    <a:lnTo>
                      <a:pt x="3864" y="42760"/>
                    </a:lnTo>
                    <a:lnTo>
                      <a:pt x="6181" y="53103"/>
                    </a:lnTo>
                    <a:lnTo>
                      <a:pt x="8843" y="63493"/>
                    </a:lnTo>
                    <a:lnTo>
                      <a:pt x="11605" y="74045"/>
                    </a:lnTo>
                    <a:lnTo>
                      <a:pt x="14362" y="86342"/>
                    </a:lnTo>
                    <a:lnTo>
                      <a:pt x="17357" y="104821"/>
                    </a:lnTo>
                    <a:lnTo>
                      <a:pt x="21058" y="13687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2434583" y="5471726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2720280" y="5345384"/>
                <a:ext cx="156501" cy="547482"/>
              </a:xfrm>
              <a:custGeom>
                <a:avLst/>
                <a:gdLst/>
                <a:ahLst/>
                <a:cxnLst/>
                <a:rect l="0" t="0" r="0" b="0"/>
                <a:pathLst>
                  <a:path w="156501" h="547482">
                    <a:moveTo>
                      <a:pt x="103858" y="0"/>
                    </a:moveTo>
                    <a:lnTo>
                      <a:pt x="95123" y="5935"/>
                    </a:lnTo>
                    <a:lnTo>
                      <a:pt x="87417" y="12139"/>
                    </a:lnTo>
                    <a:lnTo>
                      <a:pt x="80019" y="19239"/>
                    </a:lnTo>
                    <a:lnTo>
                      <a:pt x="72931" y="27353"/>
                    </a:lnTo>
                    <a:lnTo>
                      <a:pt x="66401" y="36647"/>
                    </a:lnTo>
                    <a:lnTo>
                      <a:pt x="60528" y="47090"/>
                    </a:lnTo>
                    <a:lnTo>
                      <a:pt x="55263" y="58342"/>
                    </a:lnTo>
                    <a:lnTo>
                      <a:pt x="50493" y="69880"/>
                    </a:lnTo>
                    <a:lnTo>
                      <a:pt x="46098" y="81380"/>
                    </a:lnTo>
                    <a:lnTo>
                      <a:pt x="41976" y="92880"/>
                    </a:lnTo>
                    <a:lnTo>
                      <a:pt x="38047" y="104665"/>
                    </a:lnTo>
                    <a:lnTo>
                      <a:pt x="34253" y="116896"/>
                    </a:lnTo>
                    <a:lnTo>
                      <a:pt x="30551" y="129738"/>
                    </a:lnTo>
                    <a:lnTo>
                      <a:pt x="26912" y="143430"/>
                    </a:lnTo>
                    <a:lnTo>
                      <a:pt x="23315" y="158011"/>
                    </a:lnTo>
                    <a:lnTo>
                      <a:pt x="19747" y="173040"/>
                    </a:lnTo>
                    <a:lnTo>
                      <a:pt x="16199" y="187742"/>
                    </a:lnTo>
                    <a:lnTo>
                      <a:pt x="12668" y="201710"/>
                    </a:lnTo>
                    <a:lnTo>
                      <a:pt x="9314" y="215207"/>
                    </a:lnTo>
                    <a:lnTo>
                      <a:pt x="6441" y="228949"/>
                    </a:lnTo>
                    <a:lnTo>
                      <a:pt x="4177" y="243341"/>
                    </a:lnTo>
                    <a:lnTo>
                      <a:pt x="2488" y="258296"/>
                    </a:lnTo>
                    <a:lnTo>
                      <a:pt x="1271" y="273423"/>
                    </a:lnTo>
                    <a:lnTo>
                      <a:pt x="420" y="288455"/>
                    </a:lnTo>
                    <a:lnTo>
                      <a:pt x="0" y="303297"/>
                    </a:lnTo>
                    <a:lnTo>
                      <a:pt x="243" y="317942"/>
                    </a:lnTo>
                    <a:lnTo>
                      <a:pt x="1219" y="332419"/>
                    </a:lnTo>
                    <a:lnTo>
                      <a:pt x="2858" y="346768"/>
                    </a:lnTo>
                    <a:lnTo>
                      <a:pt x="5029" y="361021"/>
                    </a:lnTo>
                    <a:lnTo>
                      <a:pt x="7605" y="375208"/>
                    </a:lnTo>
                    <a:lnTo>
                      <a:pt x="10640" y="389347"/>
                    </a:lnTo>
                    <a:lnTo>
                      <a:pt x="14355" y="403453"/>
                    </a:lnTo>
                    <a:lnTo>
                      <a:pt x="18821" y="417532"/>
                    </a:lnTo>
                    <a:lnTo>
                      <a:pt x="24125" y="431428"/>
                    </a:lnTo>
                    <a:lnTo>
                      <a:pt x="30443" y="444839"/>
                    </a:lnTo>
                    <a:lnTo>
                      <a:pt x="37765" y="457633"/>
                    </a:lnTo>
                    <a:lnTo>
                      <a:pt x="45785" y="469681"/>
                    </a:lnTo>
                    <a:lnTo>
                      <a:pt x="54006" y="480781"/>
                    </a:lnTo>
                    <a:lnTo>
                      <a:pt x="62129" y="490909"/>
                    </a:lnTo>
                    <a:lnTo>
                      <a:pt x="70209" y="500033"/>
                    </a:lnTo>
                    <a:lnTo>
                      <a:pt x="78547" y="508024"/>
                    </a:lnTo>
                    <a:lnTo>
                      <a:pt x="87305" y="514920"/>
                    </a:lnTo>
                    <a:lnTo>
                      <a:pt x="96492" y="520892"/>
                    </a:lnTo>
                    <a:lnTo>
                      <a:pt x="106045" y="526145"/>
                    </a:lnTo>
                    <a:lnTo>
                      <a:pt x="115870" y="530864"/>
                    </a:lnTo>
                    <a:lnTo>
                      <a:pt x="125436" y="535048"/>
                    </a:lnTo>
                    <a:lnTo>
                      <a:pt x="134728" y="538933"/>
                    </a:lnTo>
                    <a:lnTo>
                      <a:pt x="144561" y="542864"/>
                    </a:lnTo>
                    <a:lnTo>
                      <a:pt x="156500" y="547481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2834666" y="5468267"/>
                <a:ext cx="263213" cy="350900"/>
              </a:xfrm>
              <a:custGeom>
                <a:avLst/>
                <a:gdLst/>
                <a:ahLst/>
                <a:cxnLst/>
                <a:rect l="0" t="0" r="0" b="0"/>
                <a:pathLst>
                  <a:path w="263213" h="350900">
                    <a:moveTo>
                      <a:pt x="0" y="277200"/>
                    </a:moveTo>
                    <a:lnTo>
                      <a:pt x="5800" y="271265"/>
                    </a:lnTo>
                    <a:lnTo>
                      <a:pt x="10725" y="265060"/>
                    </a:lnTo>
                    <a:lnTo>
                      <a:pt x="15227" y="257955"/>
                    </a:lnTo>
                    <a:lnTo>
                      <a:pt x="19448" y="249669"/>
                    </a:lnTo>
                    <a:lnTo>
                      <a:pt x="23462" y="239726"/>
                    </a:lnTo>
                    <a:lnTo>
                      <a:pt x="27319" y="228020"/>
                    </a:lnTo>
                    <a:lnTo>
                      <a:pt x="30898" y="214597"/>
                    </a:lnTo>
                    <a:lnTo>
                      <a:pt x="33925" y="199466"/>
                    </a:lnTo>
                    <a:lnTo>
                      <a:pt x="36299" y="182822"/>
                    </a:lnTo>
                    <a:lnTo>
                      <a:pt x="38231" y="165445"/>
                    </a:lnTo>
                    <a:lnTo>
                      <a:pt x="40144" y="148554"/>
                    </a:lnTo>
                    <a:lnTo>
                      <a:pt x="42281" y="132786"/>
                    </a:lnTo>
                    <a:lnTo>
                      <a:pt x="44548" y="117914"/>
                    </a:lnTo>
                    <a:lnTo>
                      <a:pt x="46616" y="103166"/>
                    </a:lnTo>
                    <a:lnTo>
                      <a:pt x="48305" y="88059"/>
                    </a:lnTo>
                    <a:lnTo>
                      <a:pt x="49591" y="72605"/>
                    </a:lnTo>
                    <a:lnTo>
                      <a:pt x="50529" y="57136"/>
                    </a:lnTo>
                    <a:lnTo>
                      <a:pt x="51203" y="41897"/>
                    </a:lnTo>
                    <a:lnTo>
                      <a:pt x="52032" y="27936"/>
                    </a:lnTo>
                    <a:lnTo>
                      <a:pt x="54369" y="17194"/>
                    </a:lnTo>
                    <a:lnTo>
                      <a:pt x="59162" y="11696"/>
                    </a:lnTo>
                    <a:lnTo>
                      <a:pt x="65083" y="12026"/>
                    </a:lnTo>
                    <a:lnTo>
                      <a:pt x="70530" y="16069"/>
                    </a:lnTo>
                    <a:lnTo>
                      <a:pt x="75282" y="22360"/>
                    </a:lnTo>
                    <a:lnTo>
                      <a:pt x="79547" y="30087"/>
                    </a:lnTo>
                    <a:lnTo>
                      <a:pt x="83678" y="38755"/>
                    </a:lnTo>
                    <a:lnTo>
                      <a:pt x="88107" y="48045"/>
                    </a:lnTo>
                    <a:lnTo>
                      <a:pt x="93032" y="57748"/>
                    </a:lnTo>
                    <a:lnTo>
                      <a:pt x="98297" y="67728"/>
                    </a:lnTo>
                    <a:lnTo>
                      <a:pt x="103521" y="77890"/>
                    </a:lnTo>
                    <a:lnTo>
                      <a:pt x="108484" y="88165"/>
                    </a:lnTo>
                    <a:lnTo>
                      <a:pt x="113459" y="98185"/>
                    </a:lnTo>
                    <a:lnTo>
                      <a:pt x="119091" y="107308"/>
                    </a:lnTo>
                    <a:lnTo>
                      <a:pt x="125692" y="115245"/>
                    </a:lnTo>
                    <a:lnTo>
                      <a:pt x="133092" y="121556"/>
                    </a:lnTo>
                    <a:lnTo>
                      <a:pt x="140831" y="125514"/>
                    </a:lnTo>
                    <a:lnTo>
                      <a:pt x="148589" y="126945"/>
                    </a:lnTo>
                    <a:lnTo>
                      <a:pt x="156069" y="125974"/>
                    </a:lnTo>
                    <a:lnTo>
                      <a:pt x="162932" y="122745"/>
                    </a:lnTo>
                    <a:lnTo>
                      <a:pt x="169060" y="117574"/>
                    </a:lnTo>
                    <a:lnTo>
                      <a:pt x="174512" y="110698"/>
                    </a:lnTo>
                    <a:lnTo>
                      <a:pt x="179416" y="102197"/>
                    </a:lnTo>
                    <a:lnTo>
                      <a:pt x="183899" y="92262"/>
                    </a:lnTo>
                    <a:lnTo>
                      <a:pt x="187912" y="81169"/>
                    </a:lnTo>
                    <a:lnTo>
                      <a:pt x="191236" y="69200"/>
                    </a:lnTo>
                    <a:lnTo>
                      <a:pt x="193807" y="56594"/>
                    </a:lnTo>
                    <a:lnTo>
                      <a:pt x="195704" y="43537"/>
                    </a:lnTo>
                    <a:lnTo>
                      <a:pt x="197059" y="30165"/>
                    </a:lnTo>
                    <a:lnTo>
                      <a:pt x="198032" y="16643"/>
                    </a:lnTo>
                    <a:lnTo>
                      <a:pt x="199519" y="5361"/>
                    </a:lnTo>
                    <a:lnTo>
                      <a:pt x="202006" y="0"/>
                    </a:lnTo>
                    <a:lnTo>
                      <a:pt x="204382" y="746"/>
                    </a:lnTo>
                    <a:lnTo>
                      <a:pt x="206240" y="6041"/>
                    </a:lnTo>
                    <a:lnTo>
                      <a:pt x="207589" y="14548"/>
                    </a:lnTo>
                    <a:lnTo>
                      <a:pt x="208538" y="25511"/>
                    </a:lnTo>
                    <a:lnTo>
                      <a:pt x="209198" y="38353"/>
                    </a:lnTo>
                    <a:lnTo>
                      <a:pt x="209819" y="52266"/>
                    </a:lnTo>
                    <a:lnTo>
                      <a:pt x="210772" y="66246"/>
                    </a:lnTo>
                    <a:lnTo>
                      <a:pt x="212226" y="79742"/>
                    </a:lnTo>
                    <a:lnTo>
                      <a:pt x="214017" y="92928"/>
                    </a:lnTo>
                    <a:lnTo>
                      <a:pt x="215758" y="106466"/>
                    </a:lnTo>
                    <a:lnTo>
                      <a:pt x="217223" y="120732"/>
                    </a:lnTo>
                    <a:lnTo>
                      <a:pt x="218357" y="135945"/>
                    </a:lnTo>
                    <a:lnTo>
                      <a:pt x="219193" y="152309"/>
                    </a:lnTo>
                    <a:lnTo>
                      <a:pt x="219794" y="169800"/>
                    </a:lnTo>
                    <a:lnTo>
                      <a:pt x="220384" y="187920"/>
                    </a:lnTo>
                    <a:lnTo>
                      <a:pt x="221321" y="205844"/>
                    </a:lnTo>
                    <a:lnTo>
                      <a:pt x="222770" y="223111"/>
                    </a:lnTo>
                    <a:lnTo>
                      <a:pt x="224729" y="239464"/>
                    </a:lnTo>
                    <a:lnTo>
                      <a:pt x="227116" y="254681"/>
                    </a:lnTo>
                    <a:lnTo>
                      <a:pt x="229833" y="268766"/>
                    </a:lnTo>
                    <a:lnTo>
                      <a:pt x="232792" y="281887"/>
                    </a:lnTo>
                    <a:lnTo>
                      <a:pt x="235923" y="294254"/>
                    </a:lnTo>
                    <a:lnTo>
                      <a:pt x="239176" y="306050"/>
                    </a:lnTo>
                    <a:lnTo>
                      <a:pt x="242552" y="316979"/>
                    </a:lnTo>
                    <a:lnTo>
                      <a:pt x="246542" y="327351"/>
                    </a:lnTo>
                    <a:lnTo>
                      <a:pt x="252613" y="338082"/>
                    </a:lnTo>
                    <a:lnTo>
                      <a:pt x="263212" y="350899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3156019" y="5503311"/>
                <a:ext cx="232680" cy="298941"/>
              </a:xfrm>
              <a:custGeom>
                <a:avLst/>
                <a:gdLst/>
                <a:ahLst/>
                <a:cxnLst/>
                <a:rect l="0" t="0" r="0" b="0"/>
                <a:pathLst>
                  <a:path w="232680" h="298941">
                    <a:moveTo>
                      <a:pt x="68202" y="0"/>
                    </a:moveTo>
                    <a:lnTo>
                      <a:pt x="56668" y="3068"/>
                    </a:lnTo>
                    <a:lnTo>
                      <a:pt x="47459" y="7130"/>
                    </a:lnTo>
                    <a:lnTo>
                      <a:pt x="39746" y="12628"/>
                    </a:lnTo>
                    <a:lnTo>
                      <a:pt x="32991" y="19561"/>
                    </a:lnTo>
                    <a:lnTo>
                      <a:pt x="26632" y="28007"/>
                    </a:lnTo>
                    <a:lnTo>
                      <a:pt x="20332" y="37857"/>
                    </a:lnTo>
                    <a:lnTo>
                      <a:pt x="14271" y="48867"/>
                    </a:lnTo>
                    <a:lnTo>
                      <a:pt x="9027" y="60769"/>
                    </a:lnTo>
                    <a:lnTo>
                      <a:pt x="4873" y="73330"/>
                    </a:lnTo>
                    <a:lnTo>
                      <a:pt x="1932" y="86523"/>
                    </a:lnTo>
                    <a:lnTo>
                      <a:pt x="331" y="100517"/>
                    </a:lnTo>
                    <a:lnTo>
                      <a:pt x="0" y="115336"/>
                    </a:lnTo>
                    <a:lnTo>
                      <a:pt x="727" y="130710"/>
                    </a:lnTo>
                    <a:lnTo>
                      <a:pt x="2270" y="146185"/>
                    </a:lnTo>
                    <a:lnTo>
                      <a:pt x="4414" y="161478"/>
                    </a:lnTo>
                    <a:lnTo>
                      <a:pt x="6985" y="176341"/>
                    </a:lnTo>
                    <a:lnTo>
                      <a:pt x="9856" y="190475"/>
                    </a:lnTo>
                    <a:lnTo>
                      <a:pt x="12938" y="203796"/>
                    </a:lnTo>
                    <a:lnTo>
                      <a:pt x="16329" y="216385"/>
                    </a:lnTo>
                    <a:lnTo>
                      <a:pt x="20291" y="228387"/>
                    </a:lnTo>
                    <a:lnTo>
                      <a:pt x="24931" y="239943"/>
                    </a:lnTo>
                    <a:lnTo>
                      <a:pt x="30524" y="251011"/>
                    </a:lnTo>
                    <a:lnTo>
                      <a:pt x="37567" y="261378"/>
                    </a:lnTo>
                    <a:lnTo>
                      <a:pt x="46200" y="270974"/>
                    </a:lnTo>
                    <a:lnTo>
                      <a:pt x="56253" y="279556"/>
                    </a:lnTo>
                    <a:lnTo>
                      <a:pt x="67442" y="286641"/>
                    </a:lnTo>
                    <a:lnTo>
                      <a:pt x="79482" y="292103"/>
                    </a:lnTo>
                    <a:lnTo>
                      <a:pt x="91971" y="295957"/>
                    </a:lnTo>
                    <a:lnTo>
                      <a:pt x="104419" y="298185"/>
                    </a:lnTo>
                    <a:lnTo>
                      <a:pt x="116561" y="298940"/>
                    </a:lnTo>
                    <a:lnTo>
                      <a:pt x="128170" y="298330"/>
                    </a:lnTo>
                    <a:lnTo>
                      <a:pt x="138972" y="296334"/>
                    </a:lnTo>
                    <a:lnTo>
                      <a:pt x="148911" y="293068"/>
                    </a:lnTo>
                    <a:lnTo>
                      <a:pt x="158247" y="288760"/>
                    </a:lnTo>
                    <a:lnTo>
                      <a:pt x="167445" y="283652"/>
                    </a:lnTo>
                    <a:lnTo>
                      <a:pt x="176779" y="277954"/>
                    </a:lnTo>
                    <a:lnTo>
                      <a:pt x="186016" y="271671"/>
                    </a:lnTo>
                    <a:lnTo>
                      <a:pt x="194540" y="264622"/>
                    </a:lnTo>
                    <a:lnTo>
                      <a:pt x="202050" y="256769"/>
                    </a:lnTo>
                    <a:lnTo>
                      <a:pt x="208567" y="248206"/>
                    </a:lnTo>
                    <a:lnTo>
                      <a:pt x="214254" y="239081"/>
                    </a:lnTo>
                    <a:lnTo>
                      <a:pt x="219295" y="229528"/>
                    </a:lnTo>
                    <a:lnTo>
                      <a:pt x="223697" y="219503"/>
                    </a:lnTo>
                    <a:lnTo>
                      <a:pt x="227290" y="208788"/>
                    </a:lnTo>
                    <a:lnTo>
                      <a:pt x="230040" y="197315"/>
                    </a:lnTo>
                    <a:lnTo>
                      <a:pt x="231888" y="185000"/>
                    </a:lnTo>
                    <a:lnTo>
                      <a:pt x="232679" y="171669"/>
                    </a:lnTo>
                    <a:lnTo>
                      <a:pt x="232431" y="157336"/>
                    </a:lnTo>
                    <a:lnTo>
                      <a:pt x="231299" y="142474"/>
                    </a:lnTo>
                    <a:lnTo>
                      <a:pt x="229476" y="127884"/>
                    </a:lnTo>
                    <a:lnTo>
                      <a:pt x="227138" y="114005"/>
                    </a:lnTo>
                    <a:lnTo>
                      <a:pt x="224263" y="101077"/>
                    </a:lnTo>
                    <a:lnTo>
                      <a:pt x="220657" y="89315"/>
                    </a:lnTo>
                    <a:lnTo>
                      <a:pt x="216267" y="78700"/>
                    </a:lnTo>
                    <a:lnTo>
                      <a:pt x="211183" y="69063"/>
                    </a:lnTo>
                    <a:lnTo>
                      <a:pt x="205547" y="60188"/>
                    </a:lnTo>
                    <a:lnTo>
                      <a:pt x="199491" y="51882"/>
                    </a:lnTo>
                    <a:lnTo>
                      <a:pt x="192966" y="44148"/>
                    </a:lnTo>
                    <a:lnTo>
                      <a:pt x="185755" y="37171"/>
                    </a:lnTo>
                    <a:lnTo>
                      <a:pt x="177806" y="31000"/>
                    </a:lnTo>
                    <a:lnTo>
                      <a:pt x="169656" y="25686"/>
                    </a:lnTo>
                    <a:lnTo>
                      <a:pt x="161543" y="20846"/>
                    </a:lnTo>
                    <a:lnTo>
                      <a:pt x="152754" y="16055"/>
                    </a:lnTo>
                    <a:lnTo>
                      <a:pt x="141901" y="10529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3297920" y="5376969"/>
                <a:ext cx="240439" cy="610654"/>
              </a:xfrm>
              <a:custGeom>
                <a:avLst/>
                <a:gdLst/>
                <a:ahLst/>
                <a:cxnLst/>
                <a:rect l="0" t="0" r="0" b="0"/>
                <a:pathLst>
                  <a:path w="240439" h="610654">
                    <a:moveTo>
                      <a:pt x="0" y="0"/>
                    </a:moveTo>
                    <a:lnTo>
                      <a:pt x="11601" y="5867"/>
                    </a:lnTo>
                    <a:lnTo>
                      <a:pt x="21449" y="11432"/>
                    </a:lnTo>
                    <a:lnTo>
                      <a:pt x="30464" y="17236"/>
                    </a:lnTo>
                    <a:lnTo>
                      <a:pt x="39251" y="23489"/>
                    </a:lnTo>
                    <a:lnTo>
                      <a:pt x="48575" y="30467"/>
                    </a:lnTo>
                    <a:lnTo>
                      <a:pt x="58796" y="38244"/>
                    </a:lnTo>
                    <a:lnTo>
                      <a:pt x="69606" y="46573"/>
                    </a:lnTo>
                    <a:lnTo>
                      <a:pt x="80253" y="55004"/>
                    </a:lnTo>
                    <a:lnTo>
                      <a:pt x="90303" y="63269"/>
                    </a:lnTo>
                    <a:lnTo>
                      <a:pt x="99659" y="71444"/>
                    </a:lnTo>
                    <a:lnTo>
                      <a:pt x="108397" y="79845"/>
                    </a:lnTo>
                    <a:lnTo>
                      <a:pt x="116641" y="88641"/>
                    </a:lnTo>
                    <a:lnTo>
                      <a:pt x="124515" y="97685"/>
                    </a:lnTo>
                    <a:lnTo>
                      <a:pt x="132124" y="106609"/>
                    </a:lnTo>
                    <a:lnTo>
                      <a:pt x="139542" y="115212"/>
                    </a:lnTo>
                    <a:lnTo>
                      <a:pt x="146661" y="123616"/>
                    </a:lnTo>
                    <a:lnTo>
                      <a:pt x="153217" y="132172"/>
                    </a:lnTo>
                    <a:lnTo>
                      <a:pt x="159111" y="141077"/>
                    </a:lnTo>
                    <a:lnTo>
                      <a:pt x="164561" y="150363"/>
                    </a:lnTo>
                    <a:lnTo>
                      <a:pt x="169987" y="159982"/>
                    </a:lnTo>
                    <a:lnTo>
                      <a:pt x="175636" y="169869"/>
                    </a:lnTo>
                    <a:lnTo>
                      <a:pt x="181414" y="180121"/>
                    </a:lnTo>
                    <a:lnTo>
                      <a:pt x="186994" y="190988"/>
                    </a:lnTo>
                    <a:lnTo>
                      <a:pt x="192197" y="202553"/>
                    </a:lnTo>
                    <a:lnTo>
                      <a:pt x="197166" y="214591"/>
                    </a:lnTo>
                    <a:lnTo>
                      <a:pt x="202262" y="226671"/>
                    </a:lnTo>
                    <a:lnTo>
                      <a:pt x="207686" y="238541"/>
                    </a:lnTo>
                    <a:lnTo>
                      <a:pt x="213312" y="250292"/>
                    </a:lnTo>
                    <a:lnTo>
                      <a:pt x="218789" y="262248"/>
                    </a:lnTo>
                    <a:lnTo>
                      <a:pt x="223914" y="274597"/>
                    </a:lnTo>
                    <a:lnTo>
                      <a:pt x="228490" y="287689"/>
                    </a:lnTo>
                    <a:lnTo>
                      <a:pt x="232259" y="302081"/>
                    </a:lnTo>
                    <a:lnTo>
                      <a:pt x="235160" y="317953"/>
                    </a:lnTo>
                    <a:lnTo>
                      <a:pt x="237294" y="335004"/>
                    </a:lnTo>
                    <a:lnTo>
                      <a:pt x="238816" y="352666"/>
                    </a:lnTo>
                    <a:lnTo>
                      <a:pt x="239876" y="370536"/>
                    </a:lnTo>
                    <a:lnTo>
                      <a:pt x="240438" y="388091"/>
                    </a:lnTo>
                    <a:lnTo>
                      <a:pt x="240291" y="404646"/>
                    </a:lnTo>
                    <a:lnTo>
                      <a:pt x="239370" y="419927"/>
                    </a:lnTo>
                    <a:lnTo>
                      <a:pt x="237428" y="434170"/>
                    </a:lnTo>
                    <a:lnTo>
                      <a:pt x="233989" y="447897"/>
                    </a:lnTo>
                    <a:lnTo>
                      <a:pt x="228935" y="461463"/>
                    </a:lnTo>
                    <a:lnTo>
                      <a:pt x="222608" y="474713"/>
                    </a:lnTo>
                    <a:lnTo>
                      <a:pt x="215606" y="487093"/>
                    </a:lnTo>
                    <a:lnTo>
                      <a:pt x="208344" y="498354"/>
                    </a:lnTo>
                    <a:lnTo>
                      <a:pt x="201030" y="508713"/>
                    </a:lnTo>
                    <a:lnTo>
                      <a:pt x="193747" y="518665"/>
                    </a:lnTo>
                    <a:lnTo>
                      <a:pt x="186520" y="528541"/>
                    </a:lnTo>
                    <a:lnTo>
                      <a:pt x="179344" y="538328"/>
                    </a:lnTo>
                    <a:lnTo>
                      <a:pt x="172213" y="547760"/>
                    </a:lnTo>
                    <a:lnTo>
                      <a:pt x="165115" y="556701"/>
                    </a:lnTo>
                    <a:lnTo>
                      <a:pt x="158042" y="565164"/>
                    </a:lnTo>
                    <a:lnTo>
                      <a:pt x="150986" y="573227"/>
                    </a:lnTo>
                    <a:lnTo>
                      <a:pt x="143950" y="580975"/>
                    </a:lnTo>
                    <a:lnTo>
                      <a:pt x="137235" y="588185"/>
                    </a:lnTo>
                    <a:lnTo>
                      <a:pt x="130772" y="595042"/>
                    </a:lnTo>
                    <a:lnTo>
                      <a:pt x="123993" y="602150"/>
                    </a:lnTo>
                    <a:lnTo>
                      <a:pt x="115813" y="610653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>
              <a:off x="3813816" y="5407166"/>
              <a:ext cx="4916810" cy="703021"/>
              <a:chOff x="3813816" y="5407166"/>
              <a:chExt cx="4916810" cy="703021"/>
            </a:xfrm>
          </p:grpSpPr>
          <p:sp>
            <p:nvSpPr>
              <p:cNvPr id="130" name="Freeform 129"/>
              <p:cNvSpPr/>
              <p:nvPr/>
            </p:nvSpPr>
            <p:spPr>
              <a:xfrm>
                <a:off x="3903960" y="5461197"/>
                <a:ext cx="25671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25671" h="421141">
                    <a:moveTo>
                      <a:pt x="4613" y="0"/>
                    </a:moveTo>
                    <a:lnTo>
                      <a:pt x="1813" y="8868"/>
                    </a:lnTo>
                    <a:lnTo>
                      <a:pt x="310" y="17856"/>
                    </a:lnTo>
                    <a:lnTo>
                      <a:pt x="0" y="27860"/>
                    </a:lnTo>
                    <a:lnTo>
                      <a:pt x="507" y="39186"/>
                    </a:lnTo>
                    <a:lnTo>
                      <a:pt x="1326" y="52294"/>
                    </a:lnTo>
                    <a:lnTo>
                      <a:pt x="2146" y="67259"/>
                    </a:lnTo>
                    <a:lnTo>
                      <a:pt x="3003" y="83847"/>
                    </a:lnTo>
                    <a:lnTo>
                      <a:pt x="4178" y="101722"/>
                    </a:lnTo>
                    <a:lnTo>
                      <a:pt x="5812" y="120546"/>
                    </a:lnTo>
                    <a:lnTo>
                      <a:pt x="7739" y="139725"/>
                    </a:lnTo>
                    <a:lnTo>
                      <a:pt x="9580" y="158439"/>
                    </a:lnTo>
                    <a:lnTo>
                      <a:pt x="11114" y="176294"/>
                    </a:lnTo>
                    <a:lnTo>
                      <a:pt x="12298" y="193740"/>
                    </a:lnTo>
                    <a:lnTo>
                      <a:pt x="13167" y="211826"/>
                    </a:lnTo>
                    <a:lnTo>
                      <a:pt x="13791" y="231106"/>
                    </a:lnTo>
                    <a:lnTo>
                      <a:pt x="14396" y="251313"/>
                    </a:lnTo>
                    <a:lnTo>
                      <a:pt x="15343" y="271657"/>
                    </a:lnTo>
                    <a:lnTo>
                      <a:pt x="16795" y="291638"/>
                    </a:lnTo>
                    <a:lnTo>
                      <a:pt x="18585" y="310936"/>
                    </a:lnTo>
                    <a:lnTo>
                      <a:pt x="20327" y="329268"/>
                    </a:lnTo>
                    <a:lnTo>
                      <a:pt x="21793" y="346578"/>
                    </a:lnTo>
                    <a:lnTo>
                      <a:pt x="22930" y="362588"/>
                    </a:lnTo>
                    <a:lnTo>
                      <a:pt x="23890" y="378368"/>
                    </a:lnTo>
                    <a:lnTo>
                      <a:pt x="24756" y="396422"/>
                    </a:lnTo>
                    <a:lnTo>
                      <a:pt x="25670" y="42114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3813816" y="5407166"/>
                <a:ext cx="326385" cy="454115"/>
              </a:xfrm>
              <a:custGeom>
                <a:avLst/>
                <a:gdLst/>
                <a:ahLst/>
                <a:cxnLst/>
                <a:rect l="0" t="0" r="0" b="0"/>
                <a:pathLst>
                  <a:path w="326385" h="454115">
                    <a:moveTo>
                      <a:pt x="0" y="106674"/>
                    </a:moveTo>
                    <a:lnTo>
                      <a:pt x="2934" y="97872"/>
                    </a:lnTo>
                    <a:lnTo>
                      <a:pt x="5716" y="89525"/>
                    </a:lnTo>
                    <a:lnTo>
                      <a:pt x="8620" y="80831"/>
                    </a:lnTo>
                    <a:lnTo>
                      <a:pt x="11833" y="71883"/>
                    </a:lnTo>
                    <a:lnTo>
                      <a:pt x="15647" y="63036"/>
                    </a:lnTo>
                    <a:lnTo>
                      <a:pt x="20173" y="54498"/>
                    </a:lnTo>
                    <a:lnTo>
                      <a:pt x="25682" y="46310"/>
                    </a:lnTo>
                    <a:lnTo>
                      <a:pt x="32667" y="38432"/>
                    </a:lnTo>
                    <a:lnTo>
                      <a:pt x="41254" y="30807"/>
                    </a:lnTo>
                    <a:lnTo>
                      <a:pt x="51105" y="23533"/>
                    </a:lnTo>
                    <a:lnTo>
                      <a:pt x="61627" y="16869"/>
                    </a:lnTo>
                    <a:lnTo>
                      <a:pt x="72409" y="10911"/>
                    </a:lnTo>
                    <a:lnTo>
                      <a:pt x="83408" y="5927"/>
                    </a:lnTo>
                    <a:lnTo>
                      <a:pt x="94852" y="2409"/>
                    </a:lnTo>
                    <a:lnTo>
                      <a:pt x="106840" y="491"/>
                    </a:lnTo>
                    <a:lnTo>
                      <a:pt x="119178" y="0"/>
                    </a:lnTo>
                    <a:lnTo>
                      <a:pt x="131468" y="650"/>
                    </a:lnTo>
                    <a:lnTo>
                      <a:pt x="143470" y="2168"/>
                    </a:lnTo>
                    <a:lnTo>
                      <a:pt x="154800" y="4642"/>
                    </a:lnTo>
                    <a:lnTo>
                      <a:pt x="164877" y="8505"/>
                    </a:lnTo>
                    <a:lnTo>
                      <a:pt x="173503" y="13884"/>
                    </a:lnTo>
                    <a:lnTo>
                      <a:pt x="180802" y="20785"/>
                    </a:lnTo>
                    <a:lnTo>
                      <a:pt x="187029" y="29245"/>
                    </a:lnTo>
                    <a:lnTo>
                      <a:pt x="192445" y="39124"/>
                    </a:lnTo>
                    <a:lnTo>
                      <a:pt x="197271" y="50165"/>
                    </a:lnTo>
                    <a:lnTo>
                      <a:pt x="201682" y="62093"/>
                    </a:lnTo>
                    <a:lnTo>
                      <a:pt x="205799" y="74667"/>
                    </a:lnTo>
                    <a:lnTo>
                      <a:pt x="209550" y="87702"/>
                    </a:lnTo>
                    <a:lnTo>
                      <a:pt x="212689" y="101058"/>
                    </a:lnTo>
                    <a:lnTo>
                      <a:pt x="215128" y="114635"/>
                    </a:lnTo>
                    <a:lnTo>
                      <a:pt x="216765" y="128362"/>
                    </a:lnTo>
                    <a:lnTo>
                      <a:pt x="217413" y="142191"/>
                    </a:lnTo>
                    <a:lnTo>
                      <a:pt x="217069" y="156089"/>
                    </a:lnTo>
                    <a:lnTo>
                      <a:pt x="215872" y="170033"/>
                    </a:lnTo>
                    <a:lnTo>
                      <a:pt x="214006" y="184009"/>
                    </a:lnTo>
                    <a:lnTo>
                      <a:pt x="211642" y="198000"/>
                    </a:lnTo>
                    <a:lnTo>
                      <a:pt x="208921" y="211837"/>
                    </a:lnTo>
                    <a:lnTo>
                      <a:pt x="205949" y="225208"/>
                    </a:lnTo>
                    <a:lnTo>
                      <a:pt x="202796" y="237976"/>
                    </a:lnTo>
                    <a:lnTo>
                      <a:pt x="199186" y="250007"/>
                    </a:lnTo>
                    <a:lnTo>
                      <a:pt x="194546" y="261094"/>
                    </a:lnTo>
                    <a:lnTo>
                      <a:pt x="188641" y="271206"/>
                    </a:lnTo>
                    <a:lnTo>
                      <a:pt x="181554" y="279979"/>
                    </a:lnTo>
                    <a:lnTo>
                      <a:pt x="173501" y="286670"/>
                    </a:lnTo>
                    <a:lnTo>
                      <a:pt x="164722" y="291047"/>
                    </a:lnTo>
                    <a:lnTo>
                      <a:pt x="155744" y="293021"/>
                    </a:lnTo>
                    <a:lnTo>
                      <a:pt x="147338" y="292384"/>
                    </a:lnTo>
                    <a:lnTo>
                      <a:pt x="139920" y="289301"/>
                    </a:lnTo>
                    <a:lnTo>
                      <a:pt x="135060" y="284664"/>
                    </a:lnTo>
                    <a:lnTo>
                      <a:pt x="134698" y="280358"/>
                    </a:lnTo>
                    <a:lnTo>
                      <a:pt x="137899" y="278158"/>
                    </a:lnTo>
                    <a:lnTo>
                      <a:pt x="142775" y="278685"/>
                    </a:lnTo>
                    <a:lnTo>
                      <a:pt x="148081" y="281773"/>
                    </a:lnTo>
                    <a:lnTo>
                      <a:pt x="153418" y="286955"/>
                    </a:lnTo>
                    <a:lnTo>
                      <a:pt x="158911" y="293728"/>
                    </a:lnTo>
                    <a:lnTo>
                      <a:pt x="164679" y="301658"/>
                    </a:lnTo>
                    <a:lnTo>
                      <a:pt x="170741" y="310408"/>
                    </a:lnTo>
                    <a:lnTo>
                      <a:pt x="177059" y="319728"/>
                    </a:lnTo>
                    <a:lnTo>
                      <a:pt x="183585" y="329444"/>
                    </a:lnTo>
                    <a:lnTo>
                      <a:pt x="190430" y="339594"/>
                    </a:lnTo>
                    <a:lnTo>
                      <a:pt x="197858" y="350401"/>
                    </a:lnTo>
                    <a:lnTo>
                      <a:pt x="205963" y="361931"/>
                    </a:lnTo>
                    <a:lnTo>
                      <a:pt x="214524" y="373947"/>
                    </a:lnTo>
                    <a:lnTo>
                      <a:pt x="223116" y="386012"/>
                    </a:lnTo>
                    <a:lnTo>
                      <a:pt x="231492" y="397865"/>
                    </a:lnTo>
                    <a:lnTo>
                      <a:pt x="239743" y="409264"/>
                    </a:lnTo>
                    <a:lnTo>
                      <a:pt x="248196" y="419919"/>
                    </a:lnTo>
                    <a:lnTo>
                      <a:pt x="257032" y="429737"/>
                    </a:lnTo>
                    <a:lnTo>
                      <a:pt x="266271" y="438312"/>
                    </a:lnTo>
                    <a:lnTo>
                      <a:pt x="275859" y="444869"/>
                    </a:lnTo>
                    <a:lnTo>
                      <a:pt x="285707" y="449171"/>
                    </a:lnTo>
                    <a:lnTo>
                      <a:pt x="295288" y="451602"/>
                    </a:lnTo>
                    <a:lnTo>
                      <a:pt x="304593" y="453140"/>
                    </a:lnTo>
                    <a:lnTo>
                      <a:pt x="314435" y="453918"/>
                    </a:lnTo>
                    <a:lnTo>
                      <a:pt x="326384" y="454114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4129671" y="5692824"/>
                <a:ext cx="21058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36871">
                    <a:moveTo>
                      <a:pt x="0" y="0"/>
                    </a:moveTo>
                    <a:lnTo>
                      <a:pt x="67" y="14535"/>
                    </a:lnTo>
                    <a:lnTo>
                      <a:pt x="707" y="27166"/>
                    </a:lnTo>
                    <a:lnTo>
                      <a:pt x="2004" y="39075"/>
                    </a:lnTo>
                    <a:lnTo>
                      <a:pt x="3863" y="50730"/>
                    </a:lnTo>
                    <a:lnTo>
                      <a:pt x="6180" y="62571"/>
                    </a:lnTo>
                    <a:lnTo>
                      <a:pt x="8842" y="74797"/>
                    </a:lnTo>
                    <a:lnTo>
                      <a:pt x="11604" y="87022"/>
                    </a:lnTo>
                    <a:lnTo>
                      <a:pt x="14362" y="99672"/>
                    </a:lnTo>
                    <a:lnTo>
                      <a:pt x="17356" y="114983"/>
                    </a:lnTo>
                    <a:lnTo>
                      <a:pt x="21057" y="13687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4129671" y="5545425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4213899" y="5608596"/>
                <a:ext cx="126343" cy="251269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51269">
                    <a:moveTo>
                      <a:pt x="0" y="63171"/>
                    </a:moveTo>
                    <a:lnTo>
                      <a:pt x="2934" y="74839"/>
                    </a:lnTo>
                    <a:lnTo>
                      <a:pt x="5716" y="85328"/>
                    </a:lnTo>
                    <a:lnTo>
                      <a:pt x="8616" y="95634"/>
                    </a:lnTo>
                    <a:lnTo>
                      <a:pt x="11656" y="106108"/>
                    </a:lnTo>
                    <a:lnTo>
                      <a:pt x="14821" y="117100"/>
                    </a:lnTo>
                    <a:lnTo>
                      <a:pt x="18090" y="128739"/>
                    </a:lnTo>
                    <a:lnTo>
                      <a:pt x="21600" y="140820"/>
                    </a:lnTo>
                    <a:lnTo>
                      <a:pt x="25640" y="152926"/>
                    </a:lnTo>
                    <a:lnTo>
                      <a:pt x="30317" y="164808"/>
                    </a:lnTo>
                    <a:lnTo>
                      <a:pt x="35425" y="176396"/>
                    </a:lnTo>
                    <a:lnTo>
                      <a:pt x="40546" y="187710"/>
                    </a:lnTo>
                    <a:lnTo>
                      <a:pt x="45433" y="198802"/>
                    </a:lnTo>
                    <a:lnTo>
                      <a:pt x="50019" y="209725"/>
                    </a:lnTo>
                    <a:lnTo>
                      <a:pt x="54325" y="220526"/>
                    </a:lnTo>
                    <a:lnTo>
                      <a:pt x="58409" y="231218"/>
                    </a:lnTo>
                    <a:lnTo>
                      <a:pt x="62515" y="241002"/>
                    </a:lnTo>
                    <a:lnTo>
                      <a:pt x="67795" y="248104"/>
                    </a:lnTo>
                    <a:lnTo>
                      <a:pt x="74324" y="251268"/>
                    </a:lnTo>
                    <a:lnTo>
                      <a:pt x="80110" y="250261"/>
                    </a:lnTo>
                    <a:lnTo>
                      <a:pt x="84543" y="245667"/>
                    </a:lnTo>
                    <a:lnTo>
                      <a:pt x="87910" y="238293"/>
                    </a:lnTo>
                    <a:lnTo>
                      <a:pt x="90798" y="228878"/>
                    </a:lnTo>
                    <a:lnTo>
                      <a:pt x="93592" y="218006"/>
                    </a:lnTo>
                    <a:lnTo>
                      <a:pt x="96300" y="205952"/>
                    </a:lnTo>
                    <a:lnTo>
                      <a:pt x="98664" y="192725"/>
                    </a:lnTo>
                    <a:lnTo>
                      <a:pt x="100555" y="178422"/>
                    </a:lnTo>
                    <a:lnTo>
                      <a:pt x="102146" y="163392"/>
                    </a:lnTo>
                    <a:lnTo>
                      <a:pt x="103821" y="148149"/>
                    </a:lnTo>
                    <a:lnTo>
                      <a:pt x="105798" y="133000"/>
                    </a:lnTo>
                    <a:lnTo>
                      <a:pt x="108126" y="117895"/>
                    </a:lnTo>
                    <a:lnTo>
                      <a:pt x="110768" y="102533"/>
                    </a:lnTo>
                    <a:lnTo>
                      <a:pt x="113654" y="86766"/>
                    </a:lnTo>
                    <a:lnTo>
                      <a:pt x="116570" y="70960"/>
                    </a:lnTo>
                    <a:lnTo>
                      <a:pt x="119449" y="54152"/>
                    </a:lnTo>
                    <a:lnTo>
                      <a:pt x="122544" y="32629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4382355" y="5655168"/>
                <a:ext cx="147400" cy="228032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228032">
                    <a:moveTo>
                      <a:pt x="0" y="69241"/>
                    </a:moveTo>
                    <a:lnTo>
                      <a:pt x="5935" y="77909"/>
                    </a:lnTo>
                    <a:lnTo>
                      <a:pt x="12139" y="84975"/>
                    </a:lnTo>
                    <a:lnTo>
                      <a:pt x="19239" y="91071"/>
                    </a:lnTo>
                    <a:lnTo>
                      <a:pt x="27352" y="96127"/>
                    </a:lnTo>
                    <a:lnTo>
                      <a:pt x="36648" y="99693"/>
                    </a:lnTo>
                    <a:lnTo>
                      <a:pt x="47086" y="101641"/>
                    </a:lnTo>
                    <a:lnTo>
                      <a:pt x="58166" y="101984"/>
                    </a:lnTo>
                    <a:lnTo>
                      <a:pt x="69055" y="100702"/>
                    </a:lnTo>
                    <a:lnTo>
                      <a:pt x="79293" y="97948"/>
                    </a:lnTo>
                    <a:lnTo>
                      <a:pt x="88621" y="93829"/>
                    </a:lnTo>
                    <a:lnTo>
                      <a:pt x="96814" y="88324"/>
                    </a:lnTo>
                    <a:lnTo>
                      <a:pt x="103868" y="81550"/>
                    </a:lnTo>
                    <a:lnTo>
                      <a:pt x="109622" y="73732"/>
                    </a:lnTo>
                    <a:lnTo>
                      <a:pt x="113672" y="65115"/>
                    </a:lnTo>
                    <a:lnTo>
                      <a:pt x="115951" y="55912"/>
                    </a:lnTo>
                    <a:lnTo>
                      <a:pt x="116516" y="46292"/>
                    </a:lnTo>
                    <a:lnTo>
                      <a:pt x="115385" y="36382"/>
                    </a:lnTo>
                    <a:lnTo>
                      <a:pt x="112731" y="26291"/>
                    </a:lnTo>
                    <a:lnTo>
                      <a:pt x="108680" y="16735"/>
                    </a:lnTo>
                    <a:lnTo>
                      <a:pt x="103220" y="8990"/>
                    </a:lnTo>
                    <a:lnTo>
                      <a:pt x="96477" y="3606"/>
                    </a:lnTo>
                    <a:lnTo>
                      <a:pt x="88678" y="637"/>
                    </a:lnTo>
                    <a:lnTo>
                      <a:pt x="80074" y="0"/>
                    </a:lnTo>
                    <a:lnTo>
                      <a:pt x="70885" y="1392"/>
                    </a:lnTo>
                    <a:lnTo>
                      <a:pt x="61444" y="4560"/>
                    </a:lnTo>
                    <a:lnTo>
                      <a:pt x="52187" y="9412"/>
                    </a:lnTo>
                    <a:lnTo>
                      <a:pt x="43338" y="15744"/>
                    </a:lnTo>
                    <a:lnTo>
                      <a:pt x="35091" y="23433"/>
                    </a:lnTo>
                    <a:lnTo>
                      <a:pt x="27698" y="32495"/>
                    </a:lnTo>
                    <a:lnTo>
                      <a:pt x="21211" y="42819"/>
                    </a:lnTo>
                    <a:lnTo>
                      <a:pt x="15685" y="54345"/>
                    </a:lnTo>
                    <a:lnTo>
                      <a:pt x="11263" y="67138"/>
                    </a:lnTo>
                    <a:lnTo>
                      <a:pt x="7921" y="81106"/>
                    </a:lnTo>
                    <a:lnTo>
                      <a:pt x="5658" y="95723"/>
                    </a:lnTo>
                    <a:lnTo>
                      <a:pt x="4580" y="110148"/>
                    </a:lnTo>
                    <a:lnTo>
                      <a:pt x="4631" y="123921"/>
                    </a:lnTo>
                    <a:lnTo>
                      <a:pt x="5630" y="136947"/>
                    </a:lnTo>
                    <a:lnTo>
                      <a:pt x="7363" y="149308"/>
                    </a:lnTo>
                    <a:lnTo>
                      <a:pt x="9642" y="161138"/>
                    </a:lnTo>
                    <a:lnTo>
                      <a:pt x="12476" y="172406"/>
                    </a:lnTo>
                    <a:lnTo>
                      <a:pt x="16056" y="182914"/>
                    </a:lnTo>
                    <a:lnTo>
                      <a:pt x="20432" y="192614"/>
                    </a:lnTo>
                    <a:lnTo>
                      <a:pt x="25675" y="201434"/>
                    </a:lnTo>
                    <a:lnTo>
                      <a:pt x="31952" y="209215"/>
                    </a:lnTo>
                    <a:lnTo>
                      <a:pt x="39252" y="215956"/>
                    </a:lnTo>
                    <a:lnTo>
                      <a:pt x="47426" y="221484"/>
                    </a:lnTo>
                    <a:lnTo>
                      <a:pt x="56283" y="225374"/>
                    </a:lnTo>
                    <a:lnTo>
                      <a:pt x="65647" y="227541"/>
                    </a:lnTo>
                    <a:lnTo>
                      <a:pt x="75374" y="228031"/>
                    </a:lnTo>
                    <a:lnTo>
                      <a:pt x="85356" y="226847"/>
                    </a:lnTo>
                    <a:lnTo>
                      <a:pt x="95505" y="224168"/>
                    </a:lnTo>
                    <a:lnTo>
                      <a:pt x="105504" y="220391"/>
                    </a:lnTo>
                    <a:lnTo>
                      <a:pt x="115884" y="215574"/>
                    </a:lnTo>
                    <a:lnTo>
                      <a:pt x="128676" y="208181"/>
                    </a:lnTo>
                    <a:lnTo>
                      <a:pt x="147399" y="195584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4571868" y="5619125"/>
                <a:ext cx="136871" cy="245672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245672">
                    <a:moveTo>
                      <a:pt x="0" y="136870"/>
                    </a:moveTo>
                    <a:lnTo>
                      <a:pt x="67" y="148538"/>
                    </a:lnTo>
                    <a:lnTo>
                      <a:pt x="707" y="159027"/>
                    </a:lnTo>
                    <a:lnTo>
                      <a:pt x="2003" y="169329"/>
                    </a:lnTo>
                    <a:lnTo>
                      <a:pt x="3864" y="179630"/>
                    </a:lnTo>
                    <a:lnTo>
                      <a:pt x="6180" y="189973"/>
                    </a:lnTo>
                    <a:lnTo>
                      <a:pt x="8846" y="200363"/>
                    </a:lnTo>
                    <a:lnTo>
                      <a:pt x="11770" y="210792"/>
                    </a:lnTo>
                    <a:lnTo>
                      <a:pt x="14877" y="221249"/>
                    </a:lnTo>
                    <a:lnTo>
                      <a:pt x="18126" y="231697"/>
                    </a:lnTo>
                    <a:lnTo>
                      <a:pt x="21945" y="240947"/>
                    </a:lnTo>
                    <a:lnTo>
                      <a:pt x="26555" y="245671"/>
                    </a:lnTo>
                    <a:lnTo>
                      <a:pt x="30629" y="244281"/>
                    </a:lnTo>
                    <a:lnTo>
                      <a:pt x="32946" y="238684"/>
                    </a:lnTo>
                    <a:lnTo>
                      <a:pt x="33545" y="230522"/>
                    </a:lnTo>
                    <a:lnTo>
                      <a:pt x="32847" y="220996"/>
                    </a:lnTo>
                    <a:lnTo>
                      <a:pt x="31237" y="210817"/>
                    </a:lnTo>
                    <a:lnTo>
                      <a:pt x="29004" y="200192"/>
                    </a:lnTo>
                    <a:lnTo>
                      <a:pt x="26351" y="188985"/>
                    </a:lnTo>
                    <a:lnTo>
                      <a:pt x="23419" y="177139"/>
                    </a:lnTo>
                    <a:lnTo>
                      <a:pt x="20465" y="164552"/>
                    </a:lnTo>
                    <a:lnTo>
                      <a:pt x="17860" y="151028"/>
                    </a:lnTo>
                    <a:lnTo>
                      <a:pt x="15779" y="136562"/>
                    </a:lnTo>
                    <a:lnTo>
                      <a:pt x="14382" y="121607"/>
                    </a:lnTo>
                    <a:lnTo>
                      <a:pt x="13893" y="106954"/>
                    </a:lnTo>
                    <a:lnTo>
                      <a:pt x="14348" y="93029"/>
                    </a:lnTo>
                    <a:lnTo>
                      <a:pt x="15789" y="79901"/>
                    </a:lnTo>
                    <a:lnTo>
                      <a:pt x="18352" y="67470"/>
                    </a:lnTo>
                    <a:lnTo>
                      <a:pt x="22005" y="55599"/>
                    </a:lnTo>
                    <a:lnTo>
                      <a:pt x="26745" y="44474"/>
                    </a:lnTo>
                    <a:lnTo>
                      <a:pt x="32676" y="34593"/>
                    </a:lnTo>
                    <a:lnTo>
                      <a:pt x="39744" y="26133"/>
                    </a:lnTo>
                    <a:lnTo>
                      <a:pt x="47931" y="19129"/>
                    </a:lnTo>
                    <a:lnTo>
                      <a:pt x="57328" y="13639"/>
                    </a:lnTo>
                    <a:lnTo>
                      <a:pt x="67864" y="9540"/>
                    </a:lnTo>
                    <a:lnTo>
                      <a:pt x="79124" y="6577"/>
                    </a:lnTo>
                    <a:lnTo>
                      <a:pt x="91756" y="4167"/>
                    </a:lnTo>
                    <a:lnTo>
                      <a:pt x="109103" y="2096"/>
                    </a:lnTo>
                    <a:lnTo>
                      <a:pt x="136870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4845609" y="5682296"/>
                <a:ext cx="105286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31586">
                    <a:moveTo>
                      <a:pt x="105285" y="31585"/>
                    </a:moveTo>
                    <a:lnTo>
                      <a:pt x="96416" y="28718"/>
                    </a:lnTo>
                    <a:lnTo>
                      <a:pt x="87430" y="26576"/>
                    </a:lnTo>
                    <a:lnTo>
                      <a:pt x="77439" y="24964"/>
                    </a:lnTo>
                    <a:lnTo>
                      <a:pt x="66631" y="23438"/>
                    </a:lnTo>
                    <a:lnTo>
                      <a:pt x="55468" y="21292"/>
                    </a:lnTo>
                    <a:lnTo>
                      <a:pt x="44276" y="18198"/>
                    </a:lnTo>
                    <a:lnTo>
                      <a:pt x="33644" y="14460"/>
                    </a:lnTo>
                    <a:lnTo>
                      <a:pt x="23450" y="10477"/>
                    </a:lnTo>
                    <a:lnTo>
                      <a:pt x="12802" y="5894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5140407" y="5511139"/>
                <a:ext cx="284271" cy="391763"/>
              </a:xfrm>
              <a:custGeom>
                <a:avLst/>
                <a:gdLst/>
                <a:ahLst/>
                <a:cxnLst/>
                <a:rect l="0" t="0" r="0" b="0"/>
                <a:pathLst>
                  <a:path w="284271" h="391763">
                    <a:moveTo>
                      <a:pt x="0" y="360670"/>
                    </a:moveTo>
                    <a:lnTo>
                      <a:pt x="0" y="348935"/>
                    </a:lnTo>
                    <a:lnTo>
                      <a:pt x="0" y="337805"/>
                    </a:lnTo>
                    <a:lnTo>
                      <a:pt x="0" y="326203"/>
                    </a:lnTo>
                    <a:lnTo>
                      <a:pt x="0" y="313869"/>
                    </a:lnTo>
                    <a:lnTo>
                      <a:pt x="0" y="300560"/>
                    </a:lnTo>
                    <a:lnTo>
                      <a:pt x="0" y="286251"/>
                    </a:lnTo>
                    <a:lnTo>
                      <a:pt x="0" y="271073"/>
                    </a:lnTo>
                    <a:lnTo>
                      <a:pt x="0" y="255212"/>
                    </a:lnTo>
                    <a:lnTo>
                      <a:pt x="0" y="238836"/>
                    </a:lnTo>
                    <a:lnTo>
                      <a:pt x="0" y="221926"/>
                    </a:lnTo>
                    <a:lnTo>
                      <a:pt x="0" y="204283"/>
                    </a:lnTo>
                    <a:lnTo>
                      <a:pt x="0" y="185862"/>
                    </a:lnTo>
                    <a:lnTo>
                      <a:pt x="0" y="166914"/>
                    </a:lnTo>
                    <a:lnTo>
                      <a:pt x="0" y="147889"/>
                    </a:lnTo>
                    <a:lnTo>
                      <a:pt x="0" y="129057"/>
                    </a:lnTo>
                    <a:lnTo>
                      <a:pt x="0" y="110666"/>
                    </a:lnTo>
                    <a:lnTo>
                      <a:pt x="0" y="93011"/>
                    </a:lnTo>
                    <a:lnTo>
                      <a:pt x="0" y="76173"/>
                    </a:lnTo>
                    <a:lnTo>
                      <a:pt x="0" y="60069"/>
                    </a:lnTo>
                    <a:lnTo>
                      <a:pt x="0" y="44553"/>
                    </a:lnTo>
                    <a:lnTo>
                      <a:pt x="9" y="29508"/>
                    </a:lnTo>
                    <a:lnTo>
                      <a:pt x="374" y="15795"/>
                    </a:lnTo>
                    <a:lnTo>
                      <a:pt x="2383" y="5291"/>
                    </a:lnTo>
                    <a:lnTo>
                      <a:pt x="6935" y="0"/>
                    </a:lnTo>
                    <a:lnTo>
                      <a:pt x="12692" y="484"/>
                    </a:lnTo>
                    <a:lnTo>
                      <a:pt x="18037" y="4625"/>
                    </a:lnTo>
                    <a:lnTo>
                      <a:pt x="22730" y="10977"/>
                    </a:lnTo>
                    <a:lnTo>
                      <a:pt x="26959" y="18750"/>
                    </a:lnTo>
                    <a:lnTo>
                      <a:pt x="31069" y="27786"/>
                    </a:lnTo>
                    <a:lnTo>
                      <a:pt x="35486" y="38386"/>
                    </a:lnTo>
                    <a:lnTo>
                      <a:pt x="40403" y="50596"/>
                    </a:lnTo>
                    <a:lnTo>
                      <a:pt x="45664" y="63886"/>
                    </a:lnTo>
                    <a:lnTo>
                      <a:pt x="50884" y="77348"/>
                    </a:lnTo>
                    <a:lnTo>
                      <a:pt x="55836" y="90440"/>
                    </a:lnTo>
                    <a:lnTo>
                      <a:pt x="60464" y="102993"/>
                    </a:lnTo>
                    <a:lnTo>
                      <a:pt x="64799" y="115029"/>
                    </a:lnTo>
                    <a:lnTo>
                      <a:pt x="68897" y="126642"/>
                    </a:lnTo>
                    <a:lnTo>
                      <a:pt x="72819" y="137933"/>
                    </a:lnTo>
                    <a:lnTo>
                      <a:pt x="76612" y="148989"/>
                    </a:lnTo>
                    <a:lnTo>
                      <a:pt x="80316" y="159879"/>
                    </a:lnTo>
                    <a:lnTo>
                      <a:pt x="83957" y="170653"/>
                    </a:lnTo>
                    <a:lnTo>
                      <a:pt x="87556" y="181347"/>
                    </a:lnTo>
                    <a:lnTo>
                      <a:pt x="91125" y="191986"/>
                    </a:lnTo>
                    <a:lnTo>
                      <a:pt x="94675" y="202590"/>
                    </a:lnTo>
                    <a:lnTo>
                      <a:pt x="98212" y="213169"/>
                    </a:lnTo>
                    <a:lnTo>
                      <a:pt x="101740" y="223731"/>
                    </a:lnTo>
                    <a:lnTo>
                      <a:pt x="105261" y="234282"/>
                    </a:lnTo>
                    <a:lnTo>
                      <a:pt x="108778" y="244825"/>
                    </a:lnTo>
                    <a:lnTo>
                      <a:pt x="112298" y="255360"/>
                    </a:lnTo>
                    <a:lnTo>
                      <a:pt x="115984" y="265722"/>
                    </a:lnTo>
                    <a:lnTo>
                      <a:pt x="120144" y="275607"/>
                    </a:lnTo>
                    <a:lnTo>
                      <a:pt x="124909" y="284894"/>
                    </a:lnTo>
                    <a:lnTo>
                      <a:pt x="130244" y="293945"/>
                    </a:lnTo>
                    <a:lnTo>
                      <a:pt x="136051" y="303475"/>
                    </a:lnTo>
                    <a:lnTo>
                      <a:pt x="142217" y="313850"/>
                    </a:lnTo>
                    <a:lnTo>
                      <a:pt x="148645" y="324940"/>
                    </a:lnTo>
                    <a:lnTo>
                      <a:pt x="155259" y="336308"/>
                    </a:lnTo>
                    <a:lnTo>
                      <a:pt x="162008" y="347653"/>
                    </a:lnTo>
                    <a:lnTo>
                      <a:pt x="169013" y="358524"/>
                    </a:lnTo>
                    <a:lnTo>
                      <a:pt x="176556" y="368283"/>
                    </a:lnTo>
                    <a:lnTo>
                      <a:pt x="184743" y="376684"/>
                    </a:lnTo>
                    <a:lnTo>
                      <a:pt x="193531" y="383491"/>
                    </a:lnTo>
                    <a:lnTo>
                      <a:pt x="202809" y="388321"/>
                    </a:lnTo>
                    <a:lnTo>
                      <a:pt x="212455" y="391150"/>
                    </a:lnTo>
                    <a:lnTo>
                      <a:pt x="222202" y="391762"/>
                    </a:lnTo>
                    <a:lnTo>
                      <a:pt x="231665" y="389605"/>
                    </a:lnTo>
                    <a:lnTo>
                      <a:pt x="240654" y="384634"/>
                    </a:lnTo>
                    <a:lnTo>
                      <a:pt x="248992" y="377231"/>
                    </a:lnTo>
                    <a:lnTo>
                      <a:pt x="256447" y="367912"/>
                    </a:lnTo>
                    <a:lnTo>
                      <a:pt x="262975" y="357162"/>
                    </a:lnTo>
                    <a:lnTo>
                      <a:pt x="268529" y="345218"/>
                    </a:lnTo>
                    <a:lnTo>
                      <a:pt x="272969" y="332079"/>
                    </a:lnTo>
                    <a:lnTo>
                      <a:pt x="276329" y="317832"/>
                    </a:lnTo>
                    <a:lnTo>
                      <a:pt x="278773" y="302504"/>
                    </a:lnTo>
                    <a:lnTo>
                      <a:pt x="280505" y="285997"/>
                    </a:lnTo>
                    <a:lnTo>
                      <a:pt x="281710" y="268374"/>
                    </a:lnTo>
                    <a:lnTo>
                      <a:pt x="282539" y="249979"/>
                    </a:lnTo>
                    <a:lnTo>
                      <a:pt x="283104" y="231332"/>
                    </a:lnTo>
                    <a:lnTo>
                      <a:pt x="283487" y="212753"/>
                    </a:lnTo>
                    <a:lnTo>
                      <a:pt x="283745" y="194363"/>
                    </a:lnTo>
                    <a:lnTo>
                      <a:pt x="283918" y="176175"/>
                    </a:lnTo>
                    <a:lnTo>
                      <a:pt x="284035" y="158167"/>
                    </a:lnTo>
                    <a:lnTo>
                      <a:pt x="284113" y="140464"/>
                    </a:lnTo>
                    <a:lnTo>
                      <a:pt x="284165" y="123335"/>
                    </a:lnTo>
                    <a:lnTo>
                      <a:pt x="284199" y="106893"/>
                    </a:lnTo>
                    <a:lnTo>
                      <a:pt x="284223" y="91298"/>
                    </a:lnTo>
                    <a:lnTo>
                      <a:pt x="284241" y="75113"/>
                    </a:lnTo>
                    <a:lnTo>
                      <a:pt x="284256" y="54680"/>
                    </a:lnTo>
                    <a:lnTo>
                      <a:pt x="284270" y="23758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5495704" y="5721522"/>
                <a:ext cx="112510" cy="173825"/>
              </a:xfrm>
              <a:custGeom>
                <a:avLst/>
                <a:gdLst/>
                <a:ahLst/>
                <a:cxnLst/>
                <a:rect l="0" t="0" r="0" b="0"/>
                <a:pathLst>
                  <a:path w="112510" h="173825">
                    <a:moveTo>
                      <a:pt x="55314" y="2887"/>
                    </a:moveTo>
                    <a:lnTo>
                      <a:pt x="46647" y="221"/>
                    </a:lnTo>
                    <a:lnTo>
                      <a:pt x="39581" y="0"/>
                    </a:lnTo>
                    <a:lnTo>
                      <a:pt x="33475" y="2287"/>
                    </a:lnTo>
                    <a:lnTo>
                      <a:pt x="28074" y="6686"/>
                    </a:lnTo>
                    <a:lnTo>
                      <a:pt x="23211" y="12786"/>
                    </a:lnTo>
                    <a:lnTo>
                      <a:pt x="18752" y="20189"/>
                    </a:lnTo>
                    <a:lnTo>
                      <a:pt x="14586" y="28546"/>
                    </a:lnTo>
                    <a:lnTo>
                      <a:pt x="10626" y="37583"/>
                    </a:lnTo>
                    <a:lnTo>
                      <a:pt x="6820" y="47100"/>
                    </a:lnTo>
                    <a:lnTo>
                      <a:pt x="3449" y="57114"/>
                    </a:lnTo>
                    <a:lnTo>
                      <a:pt x="1096" y="67826"/>
                    </a:lnTo>
                    <a:lnTo>
                      <a:pt x="0" y="79292"/>
                    </a:lnTo>
                    <a:lnTo>
                      <a:pt x="79" y="91265"/>
                    </a:lnTo>
                    <a:lnTo>
                      <a:pt x="1120" y="103301"/>
                    </a:lnTo>
                    <a:lnTo>
                      <a:pt x="2899" y="115134"/>
                    </a:lnTo>
                    <a:lnTo>
                      <a:pt x="5381" y="126520"/>
                    </a:lnTo>
                    <a:lnTo>
                      <a:pt x="8716" y="137166"/>
                    </a:lnTo>
                    <a:lnTo>
                      <a:pt x="12929" y="146983"/>
                    </a:lnTo>
                    <a:lnTo>
                      <a:pt x="18231" y="155727"/>
                    </a:lnTo>
                    <a:lnTo>
                      <a:pt x="25079" y="162929"/>
                    </a:lnTo>
                    <a:lnTo>
                      <a:pt x="33571" y="168468"/>
                    </a:lnTo>
                    <a:lnTo>
                      <a:pt x="43190" y="172206"/>
                    </a:lnTo>
                    <a:lnTo>
                      <a:pt x="53023" y="173824"/>
                    </a:lnTo>
                    <a:lnTo>
                      <a:pt x="62521" y="173357"/>
                    </a:lnTo>
                    <a:lnTo>
                      <a:pt x="71505" y="171112"/>
                    </a:lnTo>
                    <a:lnTo>
                      <a:pt x="79991" y="167480"/>
                    </a:lnTo>
                    <a:lnTo>
                      <a:pt x="88058" y="162811"/>
                    </a:lnTo>
                    <a:lnTo>
                      <a:pt x="95474" y="157069"/>
                    </a:lnTo>
                    <a:lnTo>
                      <a:pt x="101712" y="149860"/>
                    </a:lnTo>
                    <a:lnTo>
                      <a:pt x="106572" y="141084"/>
                    </a:lnTo>
                    <a:lnTo>
                      <a:pt x="110006" y="130920"/>
                    </a:lnTo>
                    <a:lnTo>
                      <a:pt x="111946" y="119648"/>
                    </a:lnTo>
                    <a:lnTo>
                      <a:pt x="112509" y="107550"/>
                    </a:lnTo>
                    <a:lnTo>
                      <a:pt x="111940" y="95020"/>
                    </a:lnTo>
                    <a:lnTo>
                      <a:pt x="110502" y="82542"/>
                    </a:lnTo>
                    <a:lnTo>
                      <a:pt x="108425" y="70381"/>
                    </a:lnTo>
                    <a:lnTo>
                      <a:pt x="105728" y="58759"/>
                    </a:lnTo>
                    <a:lnTo>
                      <a:pt x="102241" y="47948"/>
                    </a:lnTo>
                    <a:lnTo>
                      <a:pt x="97941" y="38017"/>
                    </a:lnTo>
                    <a:lnTo>
                      <a:pt x="93237" y="29166"/>
                    </a:lnTo>
                    <a:lnTo>
                      <a:pt x="88425" y="20947"/>
                    </a:lnTo>
                    <a:lnTo>
                      <a:pt x="83081" y="12637"/>
                    </a:lnTo>
                    <a:lnTo>
                      <a:pt x="76371" y="2887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5624718" y="5681381"/>
                <a:ext cx="136872" cy="166295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66295">
                    <a:moveTo>
                      <a:pt x="0" y="85142"/>
                    </a:moveTo>
                    <a:lnTo>
                      <a:pt x="5867" y="93877"/>
                    </a:lnTo>
                    <a:lnTo>
                      <a:pt x="11432" y="101583"/>
                    </a:lnTo>
                    <a:lnTo>
                      <a:pt x="17231" y="108990"/>
                    </a:lnTo>
                    <a:lnTo>
                      <a:pt x="23312" y="116424"/>
                    </a:lnTo>
                    <a:lnTo>
                      <a:pt x="29642" y="124251"/>
                    </a:lnTo>
                    <a:lnTo>
                      <a:pt x="36170" y="132625"/>
                    </a:lnTo>
                    <a:lnTo>
                      <a:pt x="42846" y="141369"/>
                    </a:lnTo>
                    <a:lnTo>
                      <a:pt x="49628" y="150083"/>
                    </a:lnTo>
                    <a:lnTo>
                      <a:pt x="56475" y="158485"/>
                    </a:lnTo>
                    <a:lnTo>
                      <a:pt x="62961" y="164676"/>
                    </a:lnTo>
                    <a:lnTo>
                      <a:pt x="67819" y="166294"/>
                    </a:lnTo>
                    <a:lnTo>
                      <a:pt x="70159" y="163951"/>
                    </a:lnTo>
                    <a:lnTo>
                      <a:pt x="70437" y="158833"/>
                    </a:lnTo>
                    <a:lnTo>
                      <a:pt x="69336" y="151869"/>
                    </a:lnTo>
                    <a:lnTo>
                      <a:pt x="67359" y="143691"/>
                    </a:lnTo>
                    <a:lnTo>
                      <a:pt x="64832" y="134717"/>
                    </a:lnTo>
                    <a:lnTo>
                      <a:pt x="61958" y="125219"/>
                    </a:lnTo>
                    <a:lnTo>
                      <a:pt x="58863" y="115372"/>
                    </a:lnTo>
                    <a:lnTo>
                      <a:pt x="55624" y="105297"/>
                    </a:lnTo>
                    <a:lnTo>
                      <a:pt x="52293" y="95070"/>
                    </a:lnTo>
                    <a:lnTo>
                      <a:pt x="48901" y="84743"/>
                    </a:lnTo>
                    <a:lnTo>
                      <a:pt x="45479" y="74347"/>
                    </a:lnTo>
                    <a:lnTo>
                      <a:pt x="42367" y="63908"/>
                    </a:lnTo>
                    <a:lnTo>
                      <a:pt x="40188" y="53438"/>
                    </a:lnTo>
                    <a:lnTo>
                      <a:pt x="39217" y="42959"/>
                    </a:lnTo>
                    <a:lnTo>
                      <a:pt x="39719" y="32802"/>
                    </a:lnTo>
                    <a:lnTo>
                      <a:pt x="42110" y="23588"/>
                    </a:lnTo>
                    <a:lnTo>
                      <a:pt x="46430" y="15587"/>
                    </a:lnTo>
                    <a:lnTo>
                      <a:pt x="52585" y="9063"/>
                    </a:lnTo>
                    <a:lnTo>
                      <a:pt x="60528" y="4429"/>
                    </a:lnTo>
                    <a:lnTo>
                      <a:pt x="70046" y="1718"/>
                    </a:lnTo>
                    <a:lnTo>
                      <a:pt x="80601" y="509"/>
                    </a:lnTo>
                    <a:lnTo>
                      <a:pt x="92674" y="0"/>
                    </a:lnTo>
                    <a:lnTo>
                      <a:pt x="109557" y="142"/>
                    </a:lnTo>
                    <a:lnTo>
                      <a:pt x="136871" y="915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5845816" y="5566482"/>
                <a:ext cx="31587" cy="347442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47442">
                    <a:moveTo>
                      <a:pt x="0" y="0"/>
                    </a:moveTo>
                    <a:lnTo>
                      <a:pt x="67" y="14669"/>
                    </a:lnTo>
                    <a:lnTo>
                      <a:pt x="707" y="28580"/>
                    </a:lnTo>
                    <a:lnTo>
                      <a:pt x="1999" y="43082"/>
                    </a:lnTo>
                    <a:lnTo>
                      <a:pt x="3686" y="58457"/>
                    </a:lnTo>
                    <a:lnTo>
                      <a:pt x="5354" y="74930"/>
                    </a:lnTo>
                    <a:lnTo>
                      <a:pt x="6772" y="92490"/>
                    </a:lnTo>
                    <a:lnTo>
                      <a:pt x="8043" y="110487"/>
                    </a:lnTo>
                    <a:lnTo>
                      <a:pt x="9502" y="127795"/>
                    </a:lnTo>
                    <a:lnTo>
                      <a:pt x="11331" y="143849"/>
                    </a:lnTo>
                    <a:lnTo>
                      <a:pt x="13389" y="159083"/>
                    </a:lnTo>
                    <a:lnTo>
                      <a:pt x="15317" y="174605"/>
                    </a:lnTo>
                    <a:lnTo>
                      <a:pt x="16915" y="191050"/>
                    </a:lnTo>
                    <a:lnTo>
                      <a:pt x="18310" y="208386"/>
                    </a:lnTo>
                    <a:lnTo>
                      <a:pt x="19855" y="226189"/>
                    </a:lnTo>
                    <a:lnTo>
                      <a:pt x="21740" y="244128"/>
                    </a:lnTo>
                    <a:lnTo>
                      <a:pt x="23847" y="261866"/>
                    </a:lnTo>
                    <a:lnTo>
                      <a:pt x="26029" y="281057"/>
                    </a:lnTo>
                    <a:lnTo>
                      <a:pt x="28481" y="306736"/>
                    </a:lnTo>
                    <a:lnTo>
                      <a:pt x="31586" y="347441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5751060" y="5698740"/>
                <a:ext cx="157928" cy="15142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5142">
                    <a:moveTo>
                      <a:pt x="157927" y="4613"/>
                    </a:moveTo>
                    <a:lnTo>
                      <a:pt x="146260" y="1813"/>
                    </a:lnTo>
                    <a:lnTo>
                      <a:pt x="135770" y="311"/>
                    </a:lnTo>
                    <a:lnTo>
                      <a:pt x="125464" y="0"/>
                    </a:lnTo>
                    <a:lnTo>
                      <a:pt x="114990" y="506"/>
                    </a:lnTo>
                    <a:lnTo>
                      <a:pt x="103998" y="1326"/>
                    </a:lnTo>
                    <a:lnTo>
                      <a:pt x="92355" y="2142"/>
                    </a:lnTo>
                    <a:lnTo>
                      <a:pt x="80101" y="2825"/>
                    </a:lnTo>
                    <a:lnTo>
                      <a:pt x="67347" y="3352"/>
                    </a:lnTo>
                    <a:lnTo>
                      <a:pt x="54229" y="3742"/>
                    </a:lnTo>
                    <a:lnTo>
                      <a:pt x="41460" y="4220"/>
                    </a:lnTo>
                    <a:lnTo>
                      <a:pt x="29056" y="5343"/>
                    </a:lnTo>
                    <a:lnTo>
                      <a:pt x="15933" y="8330"/>
                    </a:lnTo>
                    <a:lnTo>
                      <a:pt x="0" y="15141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5961630" y="5492782"/>
                <a:ext cx="326384" cy="368110"/>
              </a:xfrm>
              <a:custGeom>
                <a:avLst/>
                <a:gdLst/>
                <a:ahLst/>
                <a:cxnLst/>
                <a:rect l="0" t="0" r="0" b="0"/>
                <a:pathLst>
                  <a:path w="326384" h="368110">
                    <a:moveTo>
                      <a:pt x="0" y="0"/>
                    </a:moveTo>
                    <a:lnTo>
                      <a:pt x="2867" y="11870"/>
                    </a:lnTo>
                    <a:lnTo>
                      <a:pt x="5008" y="24279"/>
                    </a:lnTo>
                    <a:lnTo>
                      <a:pt x="6616" y="38461"/>
                    </a:lnTo>
                    <a:lnTo>
                      <a:pt x="7969" y="53996"/>
                    </a:lnTo>
                    <a:lnTo>
                      <a:pt x="9467" y="69993"/>
                    </a:lnTo>
                    <a:lnTo>
                      <a:pt x="11313" y="85880"/>
                    </a:lnTo>
                    <a:lnTo>
                      <a:pt x="13380" y="101601"/>
                    </a:lnTo>
                    <a:lnTo>
                      <a:pt x="15312" y="117436"/>
                    </a:lnTo>
                    <a:lnTo>
                      <a:pt x="16913" y="133558"/>
                    </a:lnTo>
                    <a:lnTo>
                      <a:pt x="18310" y="149841"/>
                    </a:lnTo>
                    <a:lnTo>
                      <a:pt x="19854" y="165939"/>
                    </a:lnTo>
                    <a:lnTo>
                      <a:pt x="21740" y="181663"/>
                    </a:lnTo>
                    <a:lnTo>
                      <a:pt x="23837" y="196987"/>
                    </a:lnTo>
                    <a:lnTo>
                      <a:pt x="25792" y="211963"/>
                    </a:lnTo>
                    <a:lnTo>
                      <a:pt x="27408" y="226668"/>
                    </a:lnTo>
                    <a:lnTo>
                      <a:pt x="28815" y="241169"/>
                    </a:lnTo>
                    <a:lnTo>
                      <a:pt x="30367" y="255527"/>
                    </a:lnTo>
                    <a:lnTo>
                      <a:pt x="32244" y="269680"/>
                    </a:lnTo>
                    <a:lnTo>
                      <a:pt x="33847" y="280058"/>
                    </a:lnTo>
                    <a:lnTo>
                      <a:pt x="34714" y="282217"/>
                    </a:lnTo>
                    <a:lnTo>
                      <a:pt x="35630" y="277604"/>
                    </a:lnTo>
                    <a:lnTo>
                      <a:pt x="36835" y="268610"/>
                    </a:lnTo>
                    <a:lnTo>
                      <a:pt x="38077" y="257149"/>
                    </a:lnTo>
                    <a:lnTo>
                      <a:pt x="39166" y="244411"/>
                    </a:lnTo>
                    <a:lnTo>
                      <a:pt x="40364" y="231358"/>
                    </a:lnTo>
                    <a:lnTo>
                      <a:pt x="42297" y="218934"/>
                    </a:lnTo>
                    <a:lnTo>
                      <a:pt x="45265" y="207572"/>
                    </a:lnTo>
                    <a:lnTo>
                      <a:pt x="49410" y="197780"/>
                    </a:lnTo>
                    <a:lnTo>
                      <a:pt x="54874" y="190318"/>
                    </a:lnTo>
                    <a:lnTo>
                      <a:pt x="61582" y="185380"/>
                    </a:lnTo>
                    <a:lnTo>
                      <a:pt x="69001" y="183010"/>
                    </a:lnTo>
                    <a:lnTo>
                      <a:pt x="76280" y="183371"/>
                    </a:lnTo>
                    <a:lnTo>
                      <a:pt x="82945" y="186278"/>
                    </a:lnTo>
                    <a:lnTo>
                      <a:pt x="88890" y="191294"/>
                    </a:lnTo>
                    <a:lnTo>
                      <a:pt x="94191" y="197931"/>
                    </a:lnTo>
                    <a:lnTo>
                      <a:pt x="98983" y="205762"/>
                    </a:lnTo>
                    <a:lnTo>
                      <a:pt x="103557" y="214610"/>
                    </a:lnTo>
                    <a:lnTo>
                      <a:pt x="108331" y="224524"/>
                    </a:lnTo>
                    <a:lnTo>
                      <a:pt x="113509" y="235448"/>
                    </a:lnTo>
                    <a:lnTo>
                      <a:pt x="118956" y="247053"/>
                    </a:lnTo>
                    <a:lnTo>
                      <a:pt x="124307" y="258843"/>
                    </a:lnTo>
                    <a:lnTo>
                      <a:pt x="129344" y="270519"/>
                    </a:lnTo>
                    <a:lnTo>
                      <a:pt x="133860" y="282139"/>
                    </a:lnTo>
                    <a:lnTo>
                      <a:pt x="137587" y="294008"/>
                    </a:lnTo>
                    <a:lnTo>
                      <a:pt x="140475" y="306259"/>
                    </a:lnTo>
                    <a:lnTo>
                      <a:pt x="143131" y="317722"/>
                    </a:lnTo>
                    <a:lnTo>
                      <a:pt x="146551" y="324921"/>
                    </a:lnTo>
                    <a:lnTo>
                      <a:pt x="150588" y="326036"/>
                    </a:lnTo>
                    <a:lnTo>
                      <a:pt x="154492" y="322930"/>
                    </a:lnTo>
                    <a:lnTo>
                      <a:pt x="158160" y="317195"/>
                    </a:lnTo>
                    <a:lnTo>
                      <a:pt x="161693" y="309792"/>
                    </a:lnTo>
                    <a:lnTo>
                      <a:pt x="165182" y="301329"/>
                    </a:lnTo>
                    <a:lnTo>
                      <a:pt x="169162" y="292672"/>
                    </a:lnTo>
                    <a:lnTo>
                      <a:pt x="174571" y="284981"/>
                    </a:lnTo>
                    <a:lnTo>
                      <a:pt x="181804" y="278800"/>
                    </a:lnTo>
                    <a:lnTo>
                      <a:pt x="190762" y="273968"/>
                    </a:lnTo>
                    <a:lnTo>
                      <a:pt x="201141" y="269942"/>
                    </a:lnTo>
                    <a:lnTo>
                      <a:pt x="212595" y="266298"/>
                    </a:lnTo>
                    <a:lnTo>
                      <a:pt x="224505" y="262641"/>
                    </a:lnTo>
                    <a:lnTo>
                      <a:pt x="236024" y="258558"/>
                    </a:lnTo>
                    <a:lnTo>
                      <a:pt x="246720" y="253869"/>
                    </a:lnTo>
                    <a:lnTo>
                      <a:pt x="256373" y="248428"/>
                    </a:lnTo>
                    <a:lnTo>
                      <a:pt x="264791" y="242025"/>
                    </a:lnTo>
                    <a:lnTo>
                      <a:pt x="271996" y="234644"/>
                    </a:lnTo>
                    <a:lnTo>
                      <a:pt x="277682" y="226418"/>
                    </a:lnTo>
                    <a:lnTo>
                      <a:pt x="281156" y="217526"/>
                    </a:lnTo>
                    <a:lnTo>
                      <a:pt x="282229" y="208148"/>
                    </a:lnTo>
                    <a:lnTo>
                      <a:pt x="281002" y="198751"/>
                    </a:lnTo>
                    <a:lnTo>
                      <a:pt x="277595" y="190056"/>
                    </a:lnTo>
                    <a:lnTo>
                      <a:pt x="272305" y="182412"/>
                    </a:lnTo>
                    <a:lnTo>
                      <a:pt x="265518" y="176298"/>
                    </a:lnTo>
                    <a:lnTo>
                      <a:pt x="257609" y="172472"/>
                    </a:lnTo>
                    <a:lnTo>
                      <a:pt x="248897" y="171131"/>
                    </a:lnTo>
                    <a:lnTo>
                      <a:pt x="239950" y="172163"/>
                    </a:lnTo>
                    <a:lnTo>
                      <a:pt x="231557" y="175431"/>
                    </a:lnTo>
                    <a:lnTo>
                      <a:pt x="224107" y="180629"/>
                    </a:lnTo>
                    <a:lnTo>
                      <a:pt x="217783" y="187523"/>
                    </a:lnTo>
                    <a:lnTo>
                      <a:pt x="212752" y="196036"/>
                    </a:lnTo>
                    <a:lnTo>
                      <a:pt x="208960" y="205980"/>
                    </a:lnTo>
                    <a:lnTo>
                      <a:pt x="206209" y="217078"/>
                    </a:lnTo>
                    <a:lnTo>
                      <a:pt x="204262" y="229050"/>
                    </a:lnTo>
                    <a:lnTo>
                      <a:pt x="202914" y="241654"/>
                    </a:lnTo>
                    <a:lnTo>
                      <a:pt x="202158" y="254540"/>
                    </a:lnTo>
                    <a:lnTo>
                      <a:pt x="202172" y="267264"/>
                    </a:lnTo>
                    <a:lnTo>
                      <a:pt x="202997" y="279600"/>
                    </a:lnTo>
                    <a:lnTo>
                      <a:pt x="204534" y="291509"/>
                    </a:lnTo>
                    <a:lnTo>
                      <a:pt x="206636" y="303047"/>
                    </a:lnTo>
                    <a:lnTo>
                      <a:pt x="209171" y="314283"/>
                    </a:lnTo>
                    <a:lnTo>
                      <a:pt x="212347" y="324966"/>
                    </a:lnTo>
                    <a:lnTo>
                      <a:pt x="216690" y="334542"/>
                    </a:lnTo>
                    <a:lnTo>
                      <a:pt x="222392" y="342799"/>
                    </a:lnTo>
                    <a:lnTo>
                      <a:pt x="229340" y="349835"/>
                    </a:lnTo>
                    <a:lnTo>
                      <a:pt x="237299" y="355878"/>
                    </a:lnTo>
                    <a:lnTo>
                      <a:pt x="246025" y="361152"/>
                    </a:lnTo>
                    <a:lnTo>
                      <a:pt x="255307" y="365374"/>
                    </a:lnTo>
                    <a:lnTo>
                      <a:pt x="264982" y="367781"/>
                    </a:lnTo>
                    <a:lnTo>
                      <a:pt x="274922" y="368109"/>
                    </a:lnTo>
                    <a:lnTo>
                      <a:pt x="284778" y="366659"/>
                    </a:lnTo>
                    <a:lnTo>
                      <a:pt x="295047" y="363806"/>
                    </a:lnTo>
                    <a:lnTo>
                      <a:pt x="307748" y="358177"/>
                    </a:lnTo>
                    <a:lnTo>
                      <a:pt x="326383" y="347441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6315373" y="5660014"/>
                <a:ext cx="88455" cy="187680"/>
              </a:xfrm>
              <a:custGeom>
                <a:avLst/>
                <a:gdLst/>
                <a:ahLst/>
                <a:cxnLst/>
                <a:rect l="0" t="0" r="0" b="0"/>
                <a:pathLst>
                  <a:path w="88455" h="187680">
                    <a:moveTo>
                      <a:pt x="4226" y="106509"/>
                    </a:moveTo>
                    <a:lnTo>
                      <a:pt x="4293" y="118245"/>
                    </a:lnTo>
                    <a:lnTo>
                      <a:pt x="4933" y="129374"/>
                    </a:lnTo>
                    <a:lnTo>
                      <a:pt x="6229" y="140967"/>
                    </a:lnTo>
                    <a:lnTo>
                      <a:pt x="8089" y="152955"/>
                    </a:lnTo>
                    <a:lnTo>
                      <a:pt x="10405" y="164968"/>
                    </a:lnTo>
                    <a:lnTo>
                      <a:pt x="13046" y="176695"/>
                    </a:lnTo>
                    <a:lnTo>
                      <a:pt x="15018" y="185404"/>
                    </a:lnTo>
                    <a:lnTo>
                      <a:pt x="15213" y="187679"/>
                    </a:lnTo>
                    <a:lnTo>
                      <a:pt x="14052" y="184448"/>
                    </a:lnTo>
                    <a:lnTo>
                      <a:pt x="12201" y="177438"/>
                    </a:lnTo>
                    <a:lnTo>
                      <a:pt x="10290" y="167967"/>
                    </a:lnTo>
                    <a:lnTo>
                      <a:pt x="8642" y="156908"/>
                    </a:lnTo>
                    <a:lnTo>
                      <a:pt x="7184" y="144821"/>
                    </a:lnTo>
                    <a:lnTo>
                      <a:pt x="5584" y="132068"/>
                    </a:lnTo>
                    <a:lnTo>
                      <a:pt x="3658" y="118877"/>
                    </a:lnTo>
                    <a:lnTo>
                      <a:pt x="1700" y="105400"/>
                    </a:lnTo>
                    <a:lnTo>
                      <a:pt x="370" y="91734"/>
                    </a:lnTo>
                    <a:lnTo>
                      <a:pt x="0" y="77952"/>
                    </a:lnTo>
                    <a:lnTo>
                      <a:pt x="752" y="64423"/>
                    </a:lnTo>
                    <a:lnTo>
                      <a:pt x="2785" y="51791"/>
                    </a:lnTo>
                    <a:lnTo>
                      <a:pt x="6050" y="40337"/>
                    </a:lnTo>
                    <a:lnTo>
                      <a:pt x="10515" y="30171"/>
                    </a:lnTo>
                    <a:lnTo>
                      <a:pt x="16253" y="21407"/>
                    </a:lnTo>
                    <a:lnTo>
                      <a:pt x="23185" y="13964"/>
                    </a:lnTo>
                    <a:lnTo>
                      <a:pt x="31108" y="7949"/>
                    </a:lnTo>
                    <a:lnTo>
                      <a:pt x="39796" y="3722"/>
                    </a:lnTo>
                    <a:lnTo>
                      <a:pt x="49033" y="1317"/>
                    </a:lnTo>
                    <a:lnTo>
                      <a:pt x="58200" y="330"/>
                    </a:lnTo>
                    <a:lnTo>
                      <a:pt x="67180" y="0"/>
                    </a:lnTo>
                    <a:lnTo>
                      <a:pt x="76759" y="296"/>
                    </a:lnTo>
                    <a:lnTo>
                      <a:pt x="88454" y="1224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6447176" y="5653765"/>
                <a:ext cx="167222" cy="260159"/>
              </a:xfrm>
              <a:custGeom>
                <a:avLst/>
                <a:gdLst/>
                <a:ahLst/>
                <a:cxnLst/>
                <a:rect l="0" t="0" r="0" b="0"/>
                <a:pathLst>
                  <a:path w="167222" h="260159">
                    <a:moveTo>
                      <a:pt x="9293" y="81173"/>
                    </a:moveTo>
                    <a:lnTo>
                      <a:pt x="9293" y="95775"/>
                    </a:lnTo>
                    <a:lnTo>
                      <a:pt x="9293" y="109046"/>
                    </a:lnTo>
                    <a:lnTo>
                      <a:pt x="9298" y="122247"/>
                    </a:lnTo>
                    <a:lnTo>
                      <a:pt x="9471" y="135589"/>
                    </a:lnTo>
                    <a:lnTo>
                      <a:pt x="10119" y="149097"/>
                    </a:lnTo>
                    <a:lnTo>
                      <a:pt x="11333" y="162644"/>
                    </a:lnTo>
                    <a:lnTo>
                      <a:pt x="11725" y="172459"/>
                    </a:lnTo>
                    <a:lnTo>
                      <a:pt x="10050" y="174223"/>
                    </a:lnTo>
                    <a:lnTo>
                      <a:pt x="7625" y="169940"/>
                    </a:lnTo>
                    <a:lnTo>
                      <a:pt x="5334" y="161922"/>
                    </a:lnTo>
                    <a:lnTo>
                      <a:pt x="3471" y="151641"/>
                    </a:lnTo>
                    <a:lnTo>
                      <a:pt x="2063" y="139979"/>
                    </a:lnTo>
                    <a:lnTo>
                      <a:pt x="1043" y="127459"/>
                    </a:lnTo>
                    <a:lnTo>
                      <a:pt x="327" y="114406"/>
                    </a:lnTo>
                    <a:lnTo>
                      <a:pt x="0" y="101178"/>
                    </a:lnTo>
                    <a:lnTo>
                      <a:pt x="305" y="88206"/>
                    </a:lnTo>
                    <a:lnTo>
                      <a:pt x="1330" y="75695"/>
                    </a:lnTo>
                    <a:lnTo>
                      <a:pt x="3170" y="63664"/>
                    </a:lnTo>
                    <a:lnTo>
                      <a:pt x="6008" y="52042"/>
                    </a:lnTo>
                    <a:lnTo>
                      <a:pt x="9850" y="40749"/>
                    </a:lnTo>
                    <a:lnTo>
                      <a:pt x="14718" y="30027"/>
                    </a:lnTo>
                    <a:lnTo>
                      <a:pt x="20736" y="20425"/>
                    </a:lnTo>
                    <a:lnTo>
                      <a:pt x="27857" y="12165"/>
                    </a:lnTo>
                    <a:lnTo>
                      <a:pt x="35910" y="5636"/>
                    </a:lnTo>
                    <a:lnTo>
                      <a:pt x="44685" y="1530"/>
                    </a:lnTo>
                    <a:lnTo>
                      <a:pt x="53995" y="0"/>
                    </a:lnTo>
                    <a:lnTo>
                      <a:pt x="63685" y="906"/>
                    </a:lnTo>
                    <a:lnTo>
                      <a:pt x="73643" y="4090"/>
                    </a:lnTo>
                    <a:lnTo>
                      <a:pt x="83775" y="9227"/>
                    </a:lnTo>
                    <a:lnTo>
                      <a:pt x="93697" y="15911"/>
                    </a:lnTo>
                    <a:lnTo>
                      <a:pt x="102754" y="23750"/>
                    </a:lnTo>
                    <a:lnTo>
                      <a:pt x="110658" y="32427"/>
                    </a:lnTo>
                    <a:lnTo>
                      <a:pt x="117457" y="41861"/>
                    </a:lnTo>
                    <a:lnTo>
                      <a:pt x="123339" y="52178"/>
                    </a:lnTo>
                    <a:lnTo>
                      <a:pt x="128520" y="63374"/>
                    </a:lnTo>
                    <a:lnTo>
                      <a:pt x="133189" y="75164"/>
                    </a:lnTo>
                    <a:lnTo>
                      <a:pt x="137494" y="87078"/>
                    </a:lnTo>
                    <a:lnTo>
                      <a:pt x="141538" y="98839"/>
                    </a:lnTo>
                    <a:lnTo>
                      <a:pt x="145240" y="110515"/>
                    </a:lnTo>
                    <a:lnTo>
                      <a:pt x="148348" y="122421"/>
                    </a:lnTo>
                    <a:lnTo>
                      <a:pt x="150770" y="134728"/>
                    </a:lnTo>
                    <a:lnTo>
                      <a:pt x="152565" y="147452"/>
                    </a:lnTo>
                    <a:lnTo>
                      <a:pt x="153852" y="160533"/>
                    </a:lnTo>
                    <a:lnTo>
                      <a:pt x="154760" y="173889"/>
                    </a:lnTo>
                    <a:lnTo>
                      <a:pt x="155557" y="187282"/>
                    </a:lnTo>
                    <a:lnTo>
                      <a:pt x="156633" y="200347"/>
                    </a:lnTo>
                    <a:lnTo>
                      <a:pt x="158171" y="212897"/>
                    </a:lnTo>
                    <a:lnTo>
                      <a:pt x="160028" y="224482"/>
                    </a:lnTo>
                    <a:lnTo>
                      <a:pt x="162009" y="235437"/>
                    </a:lnTo>
                    <a:lnTo>
                      <a:pt x="164288" y="246724"/>
                    </a:lnTo>
                    <a:lnTo>
                      <a:pt x="167221" y="260158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6847175" y="5661379"/>
                <a:ext cx="162905" cy="448808"/>
              </a:xfrm>
              <a:custGeom>
                <a:avLst/>
                <a:gdLst/>
                <a:ahLst/>
                <a:cxnLst/>
                <a:rect l="0" t="0" r="0" b="0"/>
                <a:pathLst>
                  <a:path w="162905" h="448808">
                    <a:moveTo>
                      <a:pt x="30434" y="136730"/>
                    </a:moveTo>
                    <a:lnTo>
                      <a:pt x="27634" y="148398"/>
                    </a:lnTo>
                    <a:lnTo>
                      <a:pt x="26132" y="158887"/>
                    </a:lnTo>
                    <a:lnTo>
                      <a:pt x="25821" y="169198"/>
                    </a:lnTo>
                    <a:lnTo>
                      <a:pt x="26327" y="179845"/>
                    </a:lnTo>
                    <a:lnTo>
                      <a:pt x="27147" y="191485"/>
                    </a:lnTo>
                    <a:lnTo>
                      <a:pt x="27968" y="204381"/>
                    </a:lnTo>
                    <a:lnTo>
                      <a:pt x="28824" y="218460"/>
                    </a:lnTo>
                    <a:lnTo>
                      <a:pt x="29999" y="233511"/>
                    </a:lnTo>
                    <a:lnTo>
                      <a:pt x="31638" y="249307"/>
                    </a:lnTo>
                    <a:lnTo>
                      <a:pt x="33739" y="265812"/>
                    </a:lnTo>
                    <a:lnTo>
                      <a:pt x="36227" y="283175"/>
                    </a:lnTo>
                    <a:lnTo>
                      <a:pt x="39010" y="301406"/>
                    </a:lnTo>
                    <a:lnTo>
                      <a:pt x="41845" y="320223"/>
                    </a:lnTo>
                    <a:lnTo>
                      <a:pt x="44363" y="339160"/>
                    </a:lnTo>
                    <a:lnTo>
                      <a:pt x="46384" y="357938"/>
                    </a:lnTo>
                    <a:lnTo>
                      <a:pt x="47911" y="376462"/>
                    </a:lnTo>
                    <a:lnTo>
                      <a:pt x="49017" y="394740"/>
                    </a:lnTo>
                    <a:lnTo>
                      <a:pt x="49790" y="412777"/>
                    </a:lnTo>
                    <a:lnTo>
                      <a:pt x="49968" y="429303"/>
                    </a:lnTo>
                    <a:lnTo>
                      <a:pt x="48364" y="441602"/>
                    </a:lnTo>
                    <a:lnTo>
                      <a:pt x="44846" y="448057"/>
                    </a:lnTo>
                    <a:lnTo>
                      <a:pt x="41175" y="448807"/>
                    </a:lnTo>
                    <a:lnTo>
                      <a:pt x="38125" y="445055"/>
                    </a:lnTo>
                    <a:lnTo>
                      <a:pt x="35645" y="438052"/>
                    </a:lnTo>
                    <a:lnTo>
                      <a:pt x="33326" y="428785"/>
                    </a:lnTo>
                    <a:lnTo>
                      <a:pt x="30895" y="417961"/>
                    </a:lnTo>
                    <a:lnTo>
                      <a:pt x="28253" y="405913"/>
                    </a:lnTo>
                    <a:lnTo>
                      <a:pt x="25396" y="392679"/>
                    </a:lnTo>
                    <a:lnTo>
                      <a:pt x="22365" y="378360"/>
                    </a:lnTo>
                    <a:lnTo>
                      <a:pt x="19362" y="363146"/>
                    </a:lnTo>
                    <a:lnTo>
                      <a:pt x="16733" y="347246"/>
                    </a:lnTo>
                    <a:lnTo>
                      <a:pt x="14630" y="330842"/>
                    </a:lnTo>
                    <a:lnTo>
                      <a:pt x="12881" y="314079"/>
                    </a:lnTo>
                    <a:lnTo>
                      <a:pt x="11093" y="297066"/>
                    </a:lnTo>
                    <a:lnTo>
                      <a:pt x="9040" y="279885"/>
                    </a:lnTo>
                    <a:lnTo>
                      <a:pt x="6829" y="262754"/>
                    </a:lnTo>
                    <a:lnTo>
                      <a:pt x="4799" y="246019"/>
                    </a:lnTo>
                    <a:lnTo>
                      <a:pt x="3135" y="229834"/>
                    </a:lnTo>
                    <a:lnTo>
                      <a:pt x="1866" y="214186"/>
                    </a:lnTo>
                    <a:lnTo>
                      <a:pt x="940" y="198984"/>
                    </a:lnTo>
                    <a:lnTo>
                      <a:pt x="286" y="184130"/>
                    </a:lnTo>
                    <a:lnTo>
                      <a:pt x="0" y="169696"/>
                    </a:lnTo>
                    <a:lnTo>
                      <a:pt x="334" y="155916"/>
                    </a:lnTo>
                    <a:lnTo>
                      <a:pt x="1372" y="142865"/>
                    </a:lnTo>
                    <a:lnTo>
                      <a:pt x="3052" y="130473"/>
                    </a:lnTo>
                    <a:lnTo>
                      <a:pt x="5250" y="118610"/>
                    </a:lnTo>
                    <a:lnTo>
                      <a:pt x="7844" y="107147"/>
                    </a:lnTo>
                    <a:lnTo>
                      <a:pt x="10891" y="95973"/>
                    </a:lnTo>
                    <a:lnTo>
                      <a:pt x="14614" y="85003"/>
                    </a:lnTo>
                    <a:lnTo>
                      <a:pt x="19077" y="74175"/>
                    </a:lnTo>
                    <a:lnTo>
                      <a:pt x="24039" y="63443"/>
                    </a:lnTo>
                    <a:lnTo>
                      <a:pt x="29063" y="52779"/>
                    </a:lnTo>
                    <a:lnTo>
                      <a:pt x="33894" y="42168"/>
                    </a:lnTo>
                    <a:lnTo>
                      <a:pt x="38782" y="31923"/>
                    </a:lnTo>
                    <a:lnTo>
                      <a:pt x="44356" y="22651"/>
                    </a:lnTo>
                    <a:lnTo>
                      <a:pt x="50922" y="14610"/>
                    </a:lnTo>
                    <a:lnTo>
                      <a:pt x="58469" y="8060"/>
                    </a:lnTo>
                    <a:lnTo>
                      <a:pt x="66840" y="3410"/>
                    </a:lnTo>
                    <a:lnTo>
                      <a:pt x="75840" y="700"/>
                    </a:lnTo>
                    <a:lnTo>
                      <a:pt x="85138" y="0"/>
                    </a:lnTo>
                    <a:lnTo>
                      <a:pt x="94292" y="1566"/>
                    </a:lnTo>
                    <a:lnTo>
                      <a:pt x="103068" y="5322"/>
                    </a:lnTo>
                    <a:lnTo>
                      <a:pt x="111265" y="10925"/>
                    </a:lnTo>
                    <a:lnTo>
                      <a:pt x="118623" y="17966"/>
                    </a:lnTo>
                    <a:lnTo>
                      <a:pt x="125090" y="26068"/>
                    </a:lnTo>
                    <a:lnTo>
                      <a:pt x="130773" y="34927"/>
                    </a:lnTo>
                    <a:lnTo>
                      <a:pt x="135832" y="44320"/>
                    </a:lnTo>
                    <a:lnTo>
                      <a:pt x="140424" y="54078"/>
                    </a:lnTo>
                    <a:lnTo>
                      <a:pt x="144681" y="64087"/>
                    </a:lnTo>
                    <a:lnTo>
                      <a:pt x="148701" y="74266"/>
                    </a:lnTo>
                    <a:lnTo>
                      <a:pt x="152552" y="84569"/>
                    </a:lnTo>
                    <a:lnTo>
                      <a:pt x="156123" y="95287"/>
                    </a:lnTo>
                    <a:lnTo>
                      <a:pt x="159142" y="107007"/>
                    </a:lnTo>
                    <a:lnTo>
                      <a:pt x="161494" y="119963"/>
                    </a:lnTo>
                    <a:lnTo>
                      <a:pt x="162904" y="133750"/>
                    </a:lnTo>
                    <a:lnTo>
                      <a:pt x="162867" y="147543"/>
                    </a:lnTo>
                    <a:lnTo>
                      <a:pt x="161241" y="160852"/>
                    </a:lnTo>
                    <a:lnTo>
                      <a:pt x="158029" y="173379"/>
                    </a:lnTo>
                    <a:lnTo>
                      <a:pt x="153207" y="184866"/>
                    </a:lnTo>
                    <a:lnTo>
                      <a:pt x="146926" y="195286"/>
                    </a:lnTo>
                    <a:lnTo>
                      <a:pt x="139457" y="204622"/>
                    </a:lnTo>
                    <a:lnTo>
                      <a:pt x="131081" y="212762"/>
                    </a:lnTo>
                    <a:lnTo>
                      <a:pt x="122039" y="219758"/>
                    </a:lnTo>
                    <a:lnTo>
                      <a:pt x="112359" y="225627"/>
                    </a:lnTo>
                    <a:lnTo>
                      <a:pt x="101878" y="230281"/>
                    </a:lnTo>
                    <a:lnTo>
                      <a:pt x="90580" y="233779"/>
                    </a:lnTo>
                    <a:lnTo>
                      <a:pt x="78987" y="236123"/>
                    </a:lnTo>
                    <a:lnTo>
                      <a:pt x="66833" y="237297"/>
                    </a:lnTo>
                    <a:lnTo>
                      <a:pt x="51929" y="236290"/>
                    </a:lnTo>
                    <a:lnTo>
                      <a:pt x="30434" y="231486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7058328" y="5740262"/>
                <a:ext cx="177251" cy="189211"/>
              </a:xfrm>
              <a:custGeom>
                <a:avLst/>
                <a:gdLst/>
                <a:ahLst/>
                <a:cxnLst/>
                <a:rect l="0" t="0" r="0" b="0"/>
                <a:pathLst>
                  <a:path w="177251" h="189211">
                    <a:moveTo>
                      <a:pt x="82494" y="131547"/>
                    </a:moveTo>
                    <a:lnTo>
                      <a:pt x="85427" y="122745"/>
                    </a:lnTo>
                    <a:lnTo>
                      <a:pt x="88210" y="114398"/>
                    </a:lnTo>
                    <a:lnTo>
                      <a:pt x="91099" y="105695"/>
                    </a:lnTo>
                    <a:lnTo>
                      <a:pt x="93794" y="96401"/>
                    </a:lnTo>
                    <a:lnTo>
                      <a:pt x="95664" y="86258"/>
                    </a:lnTo>
                    <a:lnTo>
                      <a:pt x="96416" y="75217"/>
                    </a:lnTo>
                    <a:lnTo>
                      <a:pt x="95931" y="63551"/>
                    </a:lnTo>
                    <a:lnTo>
                      <a:pt x="94081" y="51729"/>
                    </a:lnTo>
                    <a:lnTo>
                      <a:pt x="90939" y="40049"/>
                    </a:lnTo>
                    <a:lnTo>
                      <a:pt x="86559" y="28937"/>
                    </a:lnTo>
                    <a:lnTo>
                      <a:pt x="80878" y="19008"/>
                    </a:lnTo>
                    <a:lnTo>
                      <a:pt x="73990" y="10501"/>
                    </a:lnTo>
                    <a:lnTo>
                      <a:pt x="66265" y="3960"/>
                    </a:lnTo>
                    <a:lnTo>
                      <a:pt x="58242" y="372"/>
                    </a:lnTo>
                    <a:lnTo>
                      <a:pt x="50261" y="0"/>
                    </a:lnTo>
                    <a:lnTo>
                      <a:pt x="42616" y="2495"/>
                    </a:lnTo>
                    <a:lnTo>
                      <a:pt x="35635" y="7284"/>
                    </a:lnTo>
                    <a:lnTo>
                      <a:pt x="29424" y="13796"/>
                    </a:lnTo>
                    <a:lnTo>
                      <a:pt x="23914" y="21552"/>
                    </a:lnTo>
                    <a:lnTo>
                      <a:pt x="18972" y="30186"/>
                    </a:lnTo>
                    <a:lnTo>
                      <a:pt x="14462" y="39437"/>
                    </a:lnTo>
                    <a:lnTo>
                      <a:pt x="10432" y="49443"/>
                    </a:lnTo>
                    <a:lnTo>
                      <a:pt x="7094" y="60684"/>
                    </a:lnTo>
                    <a:lnTo>
                      <a:pt x="4516" y="73322"/>
                    </a:lnTo>
                    <a:lnTo>
                      <a:pt x="2614" y="87066"/>
                    </a:lnTo>
                    <a:lnTo>
                      <a:pt x="1254" y="101362"/>
                    </a:lnTo>
                    <a:lnTo>
                      <a:pt x="312" y="115827"/>
                    </a:lnTo>
                    <a:lnTo>
                      <a:pt x="0" y="130116"/>
                    </a:lnTo>
                    <a:lnTo>
                      <a:pt x="848" y="143856"/>
                    </a:lnTo>
                    <a:lnTo>
                      <a:pt x="3054" y="156890"/>
                    </a:lnTo>
                    <a:lnTo>
                      <a:pt x="6671" y="168607"/>
                    </a:lnTo>
                    <a:lnTo>
                      <a:pt x="11774" y="177894"/>
                    </a:lnTo>
                    <a:lnTo>
                      <a:pt x="18241" y="184354"/>
                    </a:lnTo>
                    <a:lnTo>
                      <a:pt x="25669" y="188066"/>
                    </a:lnTo>
                    <a:lnTo>
                      <a:pt x="33484" y="189210"/>
                    </a:lnTo>
                    <a:lnTo>
                      <a:pt x="41323" y="188162"/>
                    </a:lnTo>
                    <a:lnTo>
                      <a:pt x="48870" y="185226"/>
                    </a:lnTo>
                    <a:lnTo>
                      <a:pt x="55786" y="180532"/>
                    </a:lnTo>
                    <a:lnTo>
                      <a:pt x="61952" y="174303"/>
                    </a:lnTo>
                    <a:lnTo>
                      <a:pt x="67433" y="166684"/>
                    </a:lnTo>
                    <a:lnTo>
                      <a:pt x="72356" y="157669"/>
                    </a:lnTo>
                    <a:lnTo>
                      <a:pt x="76852" y="147382"/>
                    </a:lnTo>
                    <a:lnTo>
                      <a:pt x="80874" y="136050"/>
                    </a:lnTo>
                    <a:lnTo>
                      <a:pt x="84205" y="123919"/>
                    </a:lnTo>
                    <a:lnTo>
                      <a:pt x="86788" y="111300"/>
                    </a:lnTo>
                    <a:lnTo>
                      <a:pt x="89011" y="101701"/>
                    </a:lnTo>
                    <a:lnTo>
                      <a:pt x="91299" y="99092"/>
                    </a:lnTo>
                    <a:lnTo>
                      <a:pt x="93626" y="101748"/>
                    </a:lnTo>
                    <a:lnTo>
                      <a:pt x="96252" y="107750"/>
                    </a:lnTo>
                    <a:lnTo>
                      <a:pt x="99552" y="116089"/>
                    </a:lnTo>
                    <a:lnTo>
                      <a:pt x="103668" y="126117"/>
                    </a:lnTo>
                    <a:lnTo>
                      <a:pt x="108701" y="136868"/>
                    </a:lnTo>
                    <a:lnTo>
                      <a:pt x="114819" y="147062"/>
                    </a:lnTo>
                    <a:lnTo>
                      <a:pt x="121998" y="156039"/>
                    </a:lnTo>
                    <a:lnTo>
                      <a:pt x="130008" y="163372"/>
                    </a:lnTo>
                    <a:lnTo>
                      <a:pt x="139490" y="169204"/>
                    </a:lnTo>
                    <a:lnTo>
                      <a:pt x="153512" y="172919"/>
                    </a:lnTo>
                    <a:lnTo>
                      <a:pt x="177250" y="173661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7246107" y="5745467"/>
                <a:ext cx="105286" cy="167939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67939">
                    <a:moveTo>
                      <a:pt x="0" y="94756"/>
                    </a:moveTo>
                    <a:lnTo>
                      <a:pt x="2934" y="103624"/>
                    </a:lnTo>
                    <a:lnTo>
                      <a:pt x="5716" y="112611"/>
                    </a:lnTo>
                    <a:lnTo>
                      <a:pt x="8615" y="122606"/>
                    </a:lnTo>
                    <a:lnTo>
                      <a:pt x="11656" y="133587"/>
                    </a:lnTo>
                    <a:lnTo>
                      <a:pt x="14821" y="145399"/>
                    </a:lnTo>
                    <a:lnTo>
                      <a:pt x="18065" y="157752"/>
                    </a:lnTo>
                    <a:lnTo>
                      <a:pt x="20652" y="166796"/>
                    </a:lnTo>
                    <a:lnTo>
                      <a:pt x="21832" y="167938"/>
                    </a:lnTo>
                    <a:lnTo>
                      <a:pt x="22131" y="162678"/>
                    </a:lnTo>
                    <a:lnTo>
                      <a:pt x="21885" y="153479"/>
                    </a:lnTo>
                    <a:lnTo>
                      <a:pt x="21044" y="142454"/>
                    </a:lnTo>
                    <a:lnTo>
                      <a:pt x="19596" y="130835"/>
                    </a:lnTo>
                    <a:lnTo>
                      <a:pt x="17774" y="119021"/>
                    </a:lnTo>
                    <a:lnTo>
                      <a:pt x="15994" y="106907"/>
                    </a:lnTo>
                    <a:lnTo>
                      <a:pt x="14505" y="94412"/>
                    </a:lnTo>
                    <a:lnTo>
                      <a:pt x="13690" y="81875"/>
                    </a:lnTo>
                    <a:lnTo>
                      <a:pt x="14131" y="69970"/>
                    </a:lnTo>
                    <a:lnTo>
                      <a:pt x="16031" y="59034"/>
                    </a:lnTo>
                    <a:lnTo>
                      <a:pt x="19427" y="49231"/>
                    </a:lnTo>
                    <a:lnTo>
                      <a:pt x="24374" y="40716"/>
                    </a:lnTo>
                    <a:lnTo>
                      <a:pt x="30738" y="33435"/>
                    </a:lnTo>
                    <a:lnTo>
                      <a:pt x="38263" y="27189"/>
                    </a:lnTo>
                    <a:lnTo>
                      <a:pt x="46677" y="21744"/>
                    </a:lnTo>
                    <a:lnTo>
                      <a:pt x="55730" y="16894"/>
                    </a:lnTo>
                    <a:lnTo>
                      <a:pt x="64970" y="12619"/>
                    </a:lnTo>
                    <a:lnTo>
                      <a:pt x="74752" y="8663"/>
                    </a:lnTo>
                    <a:lnTo>
                      <a:pt x="87047" y="4674"/>
                    </a:lnTo>
                    <a:lnTo>
                      <a:pt x="105285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7414562" y="5534897"/>
                <a:ext cx="10530" cy="35796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357969">
                    <a:moveTo>
                      <a:pt x="0" y="0"/>
                    </a:moveTo>
                    <a:lnTo>
                      <a:pt x="0" y="11801"/>
                    </a:lnTo>
                    <a:lnTo>
                      <a:pt x="0" y="23571"/>
                    </a:lnTo>
                    <a:lnTo>
                      <a:pt x="5" y="36470"/>
                    </a:lnTo>
                    <a:lnTo>
                      <a:pt x="177" y="50664"/>
                    </a:lnTo>
                    <a:lnTo>
                      <a:pt x="825" y="66289"/>
                    </a:lnTo>
                    <a:lnTo>
                      <a:pt x="2075" y="83265"/>
                    </a:lnTo>
                    <a:lnTo>
                      <a:pt x="3727" y="101366"/>
                    </a:lnTo>
                    <a:lnTo>
                      <a:pt x="5376" y="120335"/>
                    </a:lnTo>
                    <a:lnTo>
                      <a:pt x="6774" y="139941"/>
                    </a:lnTo>
                    <a:lnTo>
                      <a:pt x="7695" y="160002"/>
                    </a:lnTo>
                    <a:lnTo>
                      <a:pt x="7853" y="180382"/>
                    </a:lnTo>
                    <a:lnTo>
                      <a:pt x="7183" y="200975"/>
                    </a:lnTo>
                    <a:lnTo>
                      <a:pt x="5936" y="221550"/>
                    </a:lnTo>
                    <a:lnTo>
                      <a:pt x="4566" y="241750"/>
                    </a:lnTo>
                    <a:lnTo>
                      <a:pt x="3358" y="261401"/>
                    </a:lnTo>
                    <a:lnTo>
                      <a:pt x="2595" y="280143"/>
                    </a:lnTo>
                    <a:lnTo>
                      <a:pt x="2672" y="299396"/>
                    </a:lnTo>
                    <a:lnTo>
                      <a:pt x="4715" y="323085"/>
                    </a:lnTo>
                    <a:lnTo>
                      <a:pt x="10529" y="357968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7298749" y="5671767"/>
                <a:ext cx="242156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21058">
                    <a:moveTo>
                      <a:pt x="242155" y="0"/>
                    </a:moveTo>
                    <a:lnTo>
                      <a:pt x="230420" y="0"/>
                    </a:lnTo>
                    <a:lnTo>
                      <a:pt x="219292" y="0"/>
                    </a:lnTo>
                    <a:lnTo>
                      <a:pt x="207692" y="5"/>
                    </a:lnTo>
                    <a:lnTo>
                      <a:pt x="195531" y="178"/>
                    </a:lnTo>
                    <a:lnTo>
                      <a:pt x="182871" y="826"/>
                    </a:lnTo>
                    <a:lnTo>
                      <a:pt x="169815" y="2075"/>
                    </a:lnTo>
                    <a:lnTo>
                      <a:pt x="156462" y="3727"/>
                    </a:lnTo>
                    <a:lnTo>
                      <a:pt x="142898" y="5375"/>
                    </a:lnTo>
                    <a:lnTo>
                      <a:pt x="129179" y="6783"/>
                    </a:lnTo>
                    <a:lnTo>
                      <a:pt x="115186" y="8048"/>
                    </a:lnTo>
                    <a:lnTo>
                      <a:pt x="100649" y="9504"/>
                    </a:lnTo>
                    <a:lnTo>
                      <a:pt x="85471" y="11331"/>
                    </a:lnTo>
                    <a:lnTo>
                      <a:pt x="70077" y="13398"/>
                    </a:lnTo>
                    <a:lnTo>
                      <a:pt x="53600" y="15549"/>
                    </a:lnTo>
                    <a:lnTo>
                      <a:pt x="32354" y="17976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7704320" y="5752401"/>
                <a:ext cx="122103" cy="169170"/>
              </a:xfrm>
              <a:custGeom>
                <a:avLst/>
                <a:gdLst/>
                <a:ahLst/>
                <a:cxnLst/>
                <a:rect l="0" t="0" r="0" b="0"/>
                <a:pathLst>
                  <a:path w="122103" h="169170">
                    <a:moveTo>
                      <a:pt x="89268" y="3594"/>
                    </a:moveTo>
                    <a:lnTo>
                      <a:pt x="80467" y="861"/>
                    </a:lnTo>
                    <a:lnTo>
                      <a:pt x="72121" y="0"/>
                    </a:lnTo>
                    <a:lnTo>
                      <a:pt x="63432" y="999"/>
                    </a:lnTo>
                    <a:lnTo>
                      <a:pt x="54656" y="3884"/>
                    </a:lnTo>
                    <a:lnTo>
                      <a:pt x="46458" y="8964"/>
                    </a:lnTo>
                    <a:lnTo>
                      <a:pt x="39167" y="16202"/>
                    </a:lnTo>
                    <a:lnTo>
                      <a:pt x="32632" y="25113"/>
                    </a:lnTo>
                    <a:lnTo>
                      <a:pt x="26403" y="34987"/>
                    </a:lnTo>
                    <a:lnTo>
                      <a:pt x="20184" y="45329"/>
                    </a:lnTo>
                    <a:lnTo>
                      <a:pt x="14176" y="56030"/>
                    </a:lnTo>
                    <a:lnTo>
                      <a:pt x="8967" y="67270"/>
                    </a:lnTo>
                    <a:lnTo>
                      <a:pt x="4837" y="79123"/>
                    </a:lnTo>
                    <a:lnTo>
                      <a:pt x="1911" y="91371"/>
                    </a:lnTo>
                    <a:lnTo>
                      <a:pt x="320" y="103599"/>
                    </a:lnTo>
                    <a:lnTo>
                      <a:pt x="0" y="115564"/>
                    </a:lnTo>
                    <a:lnTo>
                      <a:pt x="905" y="127040"/>
                    </a:lnTo>
                    <a:lnTo>
                      <a:pt x="3100" y="137748"/>
                    </a:lnTo>
                    <a:lnTo>
                      <a:pt x="6513" y="147601"/>
                    </a:lnTo>
                    <a:lnTo>
                      <a:pt x="11429" y="156200"/>
                    </a:lnTo>
                    <a:lnTo>
                      <a:pt x="18543" y="162772"/>
                    </a:lnTo>
                    <a:lnTo>
                      <a:pt x="28023" y="167076"/>
                    </a:lnTo>
                    <a:lnTo>
                      <a:pt x="39118" y="169169"/>
                    </a:lnTo>
                    <a:lnTo>
                      <a:pt x="50481" y="169144"/>
                    </a:lnTo>
                    <a:lnTo>
                      <a:pt x="61302" y="167273"/>
                    </a:lnTo>
                    <a:lnTo>
                      <a:pt x="71324" y="163766"/>
                    </a:lnTo>
                    <a:lnTo>
                      <a:pt x="80583" y="158679"/>
                    </a:lnTo>
                    <a:lnTo>
                      <a:pt x="89208" y="152189"/>
                    </a:lnTo>
                    <a:lnTo>
                      <a:pt x="97186" y="144563"/>
                    </a:lnTo>
                    <a:lnTo>
                      <a:pt x="104340" y="136075"/>
                    </a:lnTo>
                    <a:lnTo>
                      <a:pt x="110633" y="126950"/>
                    </a:lnTo>
                    <a:lnTo>
                      <a:pt x="115846" y="117043"/>
                    </a:lnTo>
                    <a:lnTo>
                      <a:pt x="119518" y="105875"/>
                    </a:lnTo>
                    <a:lnTo>
                      <a:pt x="121541" y="93294"/>
                    </a:lnTo>
                    <a:lnTo>
                      <a:pt x="122102" y="79760"/>
                    </a:lnTo>
                    <a:lnTo>
                      <a:pt x="121498" y="66136"/>
                    </a:lnTo>
                    <a:lnTo>
                      <a:pt x="120021" y="52951"/>
                    </a:lnTo>
                    <a:lnTo>
                      <a:pt x="117875" y="40804"/>
                    </a:lnTo>
                    <a:lnTo>
                      <a:pt x="114860" y="29344"/>
                    </a:lnTo>
                    <a:lnTo>
                      <a:pt x="109601" y="17571"/>
                    </a:lnTo>
                    <a:lnTo>
                      <a:pt x="99797" y="3594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7849568" y="5478215"/>
                <a:ext cx="101949" cy="414651"/>
              </a:xfrm>
              <a:custGeom>
                <a:avLst/>
                <a:gdLst/>
                <a:ahLst/>
                <a:cxnLst/>
                <a:rect l="0" t="0" r="0" b="0"/>
                <a:pathLst>
                  <a:path w="101949" h="414651">
                    <a:moveTo>
                      <a:pt x="49305" y="414650"/>
                    </a:moveTo>
                    <a:lnTo>
                      <a:pt x="49239" y="400048"/>
                    </a:lnTo>
                    <a:lnTo>
                      <a:pt x="48598" y="386777"/>
                    </a:lnTo>
                    <a:lnTo>
                      <a:pt x="47301" y="373576"/>
                    </a:lnTo>
                    <a:lnTo>
                      <a:pt x="45443" y="360234"/>
                    </a:lnTo>
                    <a:lnTo>
                      <a:pt x="43126" y="346726"/>
                    </a:lnTo>
                    <a:lnTo>
                      <a:pt x="40460" y="333063"/>
                    </a:lnTo>
                    <a:lnTo>
                      <a:pt x="37536" y="318951"/>
                    </a:lnTo>
                    <a:lnTo>
                      <a:pt x="34429" y="303806"/>
                    </a:lnTo>
                    <a:lnTo>
                      <a:pt x="31198" y="287400"/>
                    </a:lnTo>
                    <a:lnTo>
                      <a:pt x="28046" y="270144"/>
                    </a:lnTo>
                    <a:lnTo>
                      <a:pt x="25310" y="252869"/>
                    </a:lnTo>
                    <a:lnTo>
                      <a:pt x="23133" y="236066"/>
                    </a:lnTo>
                    <a:lnTo>
                      <a:pt x="21332" y="219870"/>
                    </a:lnTo>
                    <a:lnTo>
                      <a:pt x="19509" y="204234"/>
                    </a:lnTo>
                    <a:lnTo>
                      <a:pt x="17427" y="189052"/>
                    </a:lnTo>
                    <a:lnTo>
                      <a:pt x="15028" y="174212"/>
                    </a:lnTo>
                    <a:lnTo>
                      <a:pt x="12338" y="159621"/>
                    </a:lnTo>
                    <a:lnTo>
                      <a:pt x="9419" y="145204"/>
                    </a:lnTo>
                    <a:lnTo>
                      <a:pt x="6492" y="130909"/>
                    </a:lnTo>
                    <a:lnTo>
                      <a:pt x="3914" y="116697"/>
                    </a:lnTo>
                    <a:lnTo>
                      <a:pt x="1856" y="102547"/>
                    </a:lnTo>
                    <a:lnTo>
                      <a:pt x="476" y="88603"/>
                    </a:lnTo>
                    <a:lnTo>
                      <a:pt x="0" y="75161"/>
                    </a:lnTo>
                    <a:lnTo>
                      <a:pt x="463" y="62345"/>
                    </a:lnTo>
                    <a:lnTo>
                      <a:pt x="1910" y="50282"/>
                    </a:lnTo>
                    <a:lnTo>
                      <a:pt x="4478" y="39173"/>
                    </a:lnTo>
                    <a:lnTo>
                      <a:pt x="8139" y="29043"/>
                    </a:lnTo>
                    <a:lnTo>
                      <a:pt x="13053" y="20088"/>
                    </a:lnTo>
                    <a:lnTo>
                      <a:pt x="19633" y="12743"/>
                    </a:lnTo>
                    <a:lnTo>
                      <a:pt x="27947" y="7102"/>
                    </a:lnTo>
                    <a:lnTo>
                      <a:pt x="37614" y="3128"/>
                    </a:lnTo>
                    <a:lnTo>
                      <a:pt x="48011" y="818"/>
                    </a:lnTo>
                    <a:lnTo>
                      <a:pt x="58691" y="0"/>
                    </a:lnTo>
                    <a:lnTo>
                      <a:pt x="68982" y="233"/>
                    </a:lnTo>
                    <a:lnTo>
                      <a:pt x="78913" y="929"/>
                    </a:lnTo>
                    <a:lnTo>
                      <a:pt x="89348" y="2145"/>
                    </a:lnTo>
                    <a:lnTo>
                      <a:pt x="101948" y="4039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7772531" y="5692824"/>
                <a:ext cx="136872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0530">
                    <a:moveTo>
                      <a:pt x="136871" y="10529"/>
                    </a:moveTo>
                    <a:lnTo>
                      <a:pt x="125137" y="7662"/>
                    </a:lnTo>
                    <a:lnTo>
                      <a:pt x="114008" y="5520"/>
                    </a:lnTo>
                    <a:lnTo>
                      <a:pt x="102409" y="3917"/>
                    </a:lnTo>
                    <a:lnTo>
                      <a:pt x="90247" y="2736"/>
                    </a:lnTo>
                    <a:lnTo>
                      <a:pt x="77587" y="1888"/>
                    </a:lnTo>
                    <a:lnTo>
                      <a:pt x="64544" y="1290"/>
                    </a:lnTo>
                    <a:lnTo>
                      <a:pt x="51634" y="875"/>
                    </a:lnTo>
                    <a:lnTo>
                      <a:pt x="38382" y="545"/>
                    </a:lnTo>
                    <a:lnTo>
                      <a:pt x="22507" y="27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8183143" y="5642000"/>
                <a:ext cx="263213" cy="345623"/>
              </a:xfrm>
              <a:custGeom>
                <a:avLst/>
                <a:gdLst/>
                <a:ahLst/>
                <a:cxnLst/>
                <a:rect l="0" t="0" r="0" b="0"/>
                <a:pathLst>
                  <a:path w="263213" h="345623">
                    <a:moveTo>
                      <a:pt x="0" y="345622"/>
                    </a:moveTo>
                    <a:lnTo>
                      <a:pt x="66" y="333887"/>
                    </a:lnTo>
                    <a:lnTo>
                      <a:pt x="707" y="322758"/>
                    </a:lnTo>
                    <a:lnTo>
                      <a:pt x="2004" y="311151"/>
                    </a:lnTo>
                    <a:lnTo>
                      <a:pt x="3864" y="298644"/>
                    </a:lnTo>
                    <a:lnTo>
                      <a:pt x="6180" y="284687"/>
                    </a:lnTo>
                    <a:lnTo>
                      <a:pt x="8846" y="269124"/>
                    </a:lnTo>
                    <a:lnTo>
                      <a:pt x="11770" y="252122"/>
                    </a:lnTo>
                    <a:lnTo>
                      <a:pt x="14878" y="233963"/>
                    </a:lnTo>
                    <a:lnTo>
                      <a:pt x="18113" y="214945"/>
                    </a:lnTo>
                    <a:lnTo>
                      <a:pt x="21437" y="195635"/>
                    </a:lnTo>
                    <a:lnTo>
                      <a:pt x="24821" y="176833"/>
                    </a:lnTo>
                    <a:lnTo>
                      <a:pt x="28247" y="158923"/>
                    </a:lnTo>
                    <a:lnTo>
                      <a:pt x="31699" y="141611"/>
                    </a:lnTo>
                    <a:lnTo>
                      <a:pt x="35171" y="124146"/>
                    </a:lnTo>
                    <a:lnTo>
                      <a:pt x="38656" y="106102"/>
                    </a:lnTo>
                    <a:lnTo>
                      <a:pt x="42148" y="87709"/>
                    </a:lnTo>
                    <a:lnTo>
                      <a:pt x="45646" y="69654"/>
                    </a:lnTo>
                    <a:lnTo>
                      <a:pt x="49149" y="52355"/>
                    </a:lnTo>
                    <a:lnTo>
                      <a:pt x="52667" y="37202"/>
                    </a:lnTo>
                    <a:lnTo>
                      <a:pt x="56668" y="27262"/>
                    </a:lnTo>
                    <a:lnTo>
                      <a:pt x="61265" y="23991"/>
                    </a:lnTo>
                    <a:lnTo>
                      <a:pt x="65636" y="26127"/>
                    </a:lnTo>
                    <a:lnTo>
                      <a:pt x="69652" y="32108"/>
                    </a:lnTo>
                    <a:lnTo>
                      <a:pt x="73429" y="40726"/>
                    </a:lnTo>
                    <a:lnTo>
                      <a:pt x="77075" y="51130"/>
                    </a:lnTo>
                    <a:lnTo>
                      <a:pt x="80657" y="62735"/>
                    </a:lnTo>
                    <a:lnTo>
                      <a:pt x="84373" y="75147"/>
                    </a:lnTo>
                    <a:lnTo>
                      <a:pt x="88547" y="88099"/>
                    </a:lnTo>
                    <a:lnTo>
                      <a:pt x="93318" y="101402"/>
                    </a:lnTo>
                    <a:lnTo>
                      <a:pt x="98657" y="114611"/>
                    </a:lnTo>
                    <a:lnTo>
                      <a:pt x="104465" y="127029"/>
                    </a:lnTo>
                    <a:lnTo>
                      <a:pt x="110636" y="138340"/>
                    </a:lnTo>
                    <a:lnTo>
                      <a:pt x="117237" y="148410"/>
                    </a:lnTo>
                    <a:lnTo>
                      <a:pt x="124500" y="157111"/>
                    </a:lnTo>
                    <a:lnTo>
                      <a:pt x="132492" y="164506"/>
                    </a:lnTo>
                    <a:lnTo>
                      <a:pt x="140976" y="170321"/>
                    </a:lnTo>
                    <a:lnTo>
                      <a:pt x="149519" y="173880"/>
                    </a:lnTo>
                    <a:lnTo>
                      <a:pt x="157852" y="175006"/>
                    </a:lnTo>
                    <a:lnTo>
                      <a:pt x="165734" y="173644"/>
                    </a:lnTo>
                    <a:lnTo>
                      <a:pt x="172875" y="169615"/>
                    </a:lnTo>
                    <a:lnTo>
                      <a:pt x="179193" y="163088"/>
                    </a:lnTo>
                    <a:lnTo>
                      <a:pt x="184774" y="154488"/>
                    </a:lnTo>
                    <a:lnTo>
                      <a:pt x="189766" y="144289"/>
                    </a:lnTo>
                    <a:lnTo>
                      <a:pt x="194312" y="132918"/>
                    </a:lnTo>
                    <a:lnTo>
                      <a:pt x="198537" y="120710"/>
                    </a:lnTo>
                    <a:lnTo>
                      <a:pt x="202537" y="107918"/>
                    </a:lnTo>
                    <a:lnTo>
                      <a:pt x="206379" y="94723"/>
                    </a:lnTo>
                    <a:lnTo>
                      <a:pt x="210113" y="81254"/>
                    </a:lnTo>
                    <a:lnTo>
                      <a:pt x="213773" y="67598"/>
                    </a:lnTo>
                    <a:lnTo>
                      <a:pt x="217384" y="53816"/>
                    </a:lnTo>
                    <a:lnTo>
                      <a:pt x="220962" y="39950"/>
                    </a:lnTo>
                    <a:lnTo>
                      <a:pt x="224517" y="26027"/>
                    </a:lnTo>
                    <a:lnTo>
                      <a:pt x="228060" y="12168"/>
                    </a:lnTo>
                    <a:lnTo>
                      <a:pt x="231707" y="2002"/>
                    </a:lnTo>
                    <a:lnTo>
                      <a:pt x="234801" y="0"/>
                    </a:lnTo>
                    <a:lnTo>
                      <a:pt x="236182" y="4718"/>
                    </a:lnTo>
                    <a:lnTo>
                      <a:pt x="236127" y="13943"/>
                    </a:lnTo>
                    <a:lnTo>
                      <a:pt x="235410" y="26084"/>
                    </a:lnTo>
                    <a:lnTo>
                      <a:pt x="234547" y="40107"/>
                    </a:lnTo>
                    <a:lnTo>
                      <a:pt x="233774" y="55514"/>
                    </a:lnTo>
                    <a:lnTo>
                      <a:pt x="233157" y="72187"/>
                    </a:lnTo>
                    <a:lnTo>
                      <a:pt x="232700" y="89982"/>
                    </a:lnTo>
                    <a:lnTo>
                      <a:pt x="232541" y="108689"/>
                    </a:lnTo>
                    <a:lnTo>
                      <a:pt x="232955" y="128091"/>
                    </a:lnTo>
                    <a:lnTo>
                      <a:pt x="234042" y="147993"/>
                    </a:lnTo>
                    <a:lnTo>
                      <a:pt x="235584" y="167918"/>
                    </a:lnTo>
                    <a:lnTo>
                      <a:pt x="237157" y="187143"/>
                    </a:lnTo>
                    <a:lnTo>
                      <a:pt x="238513" y="205332"/>
                    </a:lnTo>
                    <a:lnTo>
                      <a:pt x="239745" y="222495"/>
                    </a:lnTo>
                    <a:lnTo>
                      <a:pt x="241178" y="238795"/>
                    </a:lnTo>
                    <a:lnTo>
                      <a:pt x="242994" y="254421"/>
                    </a:lnTo>
                    <a:lnTo>
                      <a:pt x="245252" y="269331"/>
                    </a:lnTo>
                    <a:lnTo>
                      <a:pt x="248296" y="284916"/>
                    </a:lnTo>
                    <a:lnTo>
                      <a:pt x="253515" y="304787"/>
                    </a:lnTo>
                    <a:lnTo>
                      <a:pt x="263212" y="335094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8604323" y="5661238"/>
                <a:ext cx="10489" cy="347442"/>
              </a:xfrm>
              <a:custGeom>
                <a:avLst/>
                <a:gdLst/>
                <a:ahLst/>
                <a:cxnLst/>
                <a:rect l="0" t="0" r="0" b="0"/>
                <a:pathLst>
                  <a:path w="10489" h="347442">
                    <a:moveTo>
                      <a:pt x="10488" y="0"/>
                    </a:moveTo>
                    <a:lnTo>
                      <a:pt x="7621" y="14602"/>
                    </a:lnTo>
                    <a:lnTo>
                      <a:pt x="5480" y="27873"/>
                    </a:lnTo>
                    <a:lnTo>
                      <a:pt x="3877" y="41084"/>
                    </a:lnTo>
                    <a:lnTo>
                      <a:pt x="2696" y="54771"/>
                    </a:lnTo>
                    <a:lnTo>
                      <a:pt x="1847" y="69576"/>
                    </a:lnTo>
                    <a:lnTo>
                      <a:pt x="1250" y="85727"/>
                    </a:lnTo>
                    <a:lnTo>
                      <a:pt x="836" y="102799"/>
                    </a:lnTo>
                    <a:lnTo>
                      <a:pt x="552" y="119945"/>
                    </a:lnTo>
                    <a:lnTo>
                      <a:pt x="358" y="136664"/>
                    </a:lnTo>
                    <a:lnTo>
                      <a:pt x="227" y="152972"/>
                    </a:lnTo>
                    <a:lnTo>
                      <a:pt x="138" y="169215"/>
                    </a:lnTo>
                    <a:lnTo>
                      <a:pt x="79" y="185617"/>
                    </a:lnTo>
                    <a:lnTo>
                      <a:pt x="40" y="202091"/>
                    </a:lnTo>
                    <a:lnTo>
                      <a:pt x="13" y="218318"/>
                    </a:lnTo>
                    <a:lnTo>
                      <a:pt x="0" y="234133"/>
                    </a:lnTo>
                    <a:lnTo>
                      <a:pt x="161" y="249688"/>
                    </a:lnTo>
                    <a:lnTo>
                      <a:pt x="802" y="265352"/>
                    </a:lnTo>
                    <a:lnTo>
                      <a:pt x="2046" y="281314"/>
                    </a:lnTo>
                    <a:lnTo>
                      <a:pt x="3702" y="296852"/>
                    </a:lnTo>
                    <a:lnTo>
                      <a:pt x="5526" y="311963"/>
                    </a:lnTo>
                    <a:lnTo>
                      <a:pt x="7679" y="327975"/>
                    </a:lnTo>
                    <a:lnTo>
                      <a:pt x="10488" y="347441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8393713" y="5608596"/>
                <a:ext cx="336913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336913" h="42115">
                    <a:moveTo>
                      <a:pt x="336912" y="42114"/>
                    </a:moveTo>
                    <a:lnTo>
                      <a:pt x="327976" y="39247"/>
                    </a:lnTo>
                    <a:lnTo>
                      <a:pt x="318349" y="37105"/>
                    </a:lnTo>
                    <a:lnTo>
                      <a:pt x="307062" y="35498"/>
                    </a:lnTo>
                    <a:lnTo>
                      <a:pt x="294395" y="34144"/>
                    </a:lnTo>
                    <a:lnTo>
                      <a:pt x="280915" y="32648"/>
                    </a:lnTo>
                    <a:lnTo>
                      <a:pt x="267034" y="30797"/>
                    </a:lnTo>
                    <a:lnTo>
                      <a:pt x="252653" y="28557"/>
                    </a:lnTo>
                    <a:lnTo>
                      <a:pt x="237264" y="25976"/>
                    </a:lnTo>
                    <a:lnTo>
                      <a:pt x="220661" y="23131"/>
                    </a:lnTo>
                    <a:lnTo>
                      <a:pt x="203088" y="20255"/>
                    </a:lnTo>
                    <a:lnTo>
                      <a:pt x="185062" y="17710"/>
                    </a:lnTo>
                    <a:lnTo>
                      <a:pt x="166933" y="15666"/>
                    </a:lnTo>
                    <a:lnTo>
                      <a:pt x="148860" y="13956"/>
                    </a:lnTo>
                    <a:lnTo>
                      <a:pt x="130893" y="12193"/>
                    </a:lnTo>
                    <a:lnTo>
                      <a:pt x="113036" y="10157"/>
                    </a:lnTo>
                    <a:lnTo>
                      <a:pt x="95436" y="7958"/>
                    </a:lnTo>
                    <a:lnTo>
                      <a:pt x="78377" y="5934"/>
                    </a:lnTo>
                    <a:lnTo>
                      <a:pt x="61991" y="4277"/>
                    </a:lnTo>
                    <a:lnTo>
                      <a:pt x="46833" y="3008"/>
                    </a:lnTo>
                    <a:lnTo>
                      <a:pt x="32475" y="1944"/>
                    </a:lnTo>
                    <a:lnTo>
                      <a:pt x="17658" y="995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4B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263212" y="205820"/>
            <a:ext cx="6881856" cy="519447"/>
            <a:chOff x="263212" y="205820"/>
            <a:chExt cx="6881856" cy="519447"/>
          </a:xfrm>
        </p:grpSpPr>
        <p:sp>
          <p:nvSpPr>
            <p:cNvPr id="2" name="Freeform 1"/>
            <p:cNvSpPr/>
            <p:nvPr/>
          </p:nvSpPr>
          <p:spPr>
            <a:xfrm>
              <a:off x="263212" y="43166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104011" y="10528"/>
                  </a:lnTo>
                  <a:lnTo>
                    <a:pt x="92242" y="10528"/>
                  </a:lnTo>
                  <a:lnTo>
                    <a:pt x="79361" y="10524"/>
                  </a:lnTo>
                  <a:lnTo>
                    <a:pt x="65748" y="10322"/>
                  </a:lnTo>
                  <a:lnTo>
                    <a:pt x="50779" y="9421"/>
                  </a:lnTo>
                  <a:lnTo>
                    <a:pt x="30899" y="66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6044" y="273740"/>
              <a:ext cx="25666" cy="357970"/>
            </a:xfrm>
            <a:custGeom>
              <a:avLst/>
              <a:gdLst/>
              <a:ahLst/>
              <a:cxnLst/>
              <a:rect l="0" t="0" r="0" b="0"/>
              <a:pathLst>
                <a:path w="25666" h="357970">
                  <a:moveTo>
                    <a:pt x="4608" y="0"/>
                  </a:moveTo>
                  <a:lnTo>
                    <a:pt x="1809" y="8936"/>
                  </a:lnTo>
                  <a:lnTo>
                    <a:pt x="307" y="18563"/>
                  </a:lnTo>
                  <a:lnTo>
                    <a:pt x="0" y="29864"/>
                  </a:lnTo>
                  <a:lnTo>
                    <a:pt x="680" y="43050"/>
                  </a:lnTo>
                  <a:lnTo>
                    <a:pt x="2147" y="58474"/>
                  </a:lnTo>
                  <a:lnTo>
                    <a:pt x="4212" y="76101"/>
                  </a:lnTo>
                  <a:lnTo>
                    <a:pt x="6548" y="95441"/>
                  </a:lnTo>
                  <a:lnTo>
                    <a:pt x="8723" y="115774"/>
                  </a:lnTo>
                  <a:lnTo>
                    <a:pt x="10516" y="136585"/>
                  </a:lnTo>
                  <a:lnTo>
                    <a:pt x="12057" y="157435"/>
                  </a:lnTo>
                  <a:lnTo>
                    <a:pt x="13705" y="177886"/>
                  </a:lnTo>
                  <a:lnTo>
                    <a:pt x="15663" y="197745"/>
                  </a:lnTo>
                  <a:lnTo>
                    <a:pt x="17811" y="216859"/>
                  </a:lnTo>
                  <a:lnTo>
                    <a:pt x="19800" y="235016"/>
                  </a:lnTo>
                  <a:lnTo>
                    <a:pt x="21435" y="252198"/>
                  </a:lnTo>
                  <a:lnTo>
                    <a:pt x="22685" y="268536"/>
                  </a:lnTo>
                  <a:lnTo>
                    <a:pt x="23600" y="284209"/>
                  </a:lnTo>
                  <a:lnTo>
                    <a:pt x="24249" y="299369"/>
                  </a:lnTo>
                  <a:lnTo>
                    <a:pt x="24703" y="313552"/>
                  </a:lnTo>
                  <a:lnTo>
                    <a:pt x="25064" y="327074"/>
                  </a:lnTo>
                  <a:lnTo>
                    <a:pt x="25367" y="341127"/>
                  </a:lnTo>
                  <a:lnTo>
                    <a:pt x="25665" y="357969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12302" y="205820"/>
              <a:ext cx="403678" cy="446947"/>
            </a:xfrm>
            <a:custGeom>
              <a:avLst/>
              <a:gdLst/>
              <a:ahLst/>
              <a:cxnLst/>
              <a:rect l="0" t="0" r="0" b="0"/>
              <a:pathLst>
                <a:path w="403678" h="446947">
                  <a:moveTo>
                    <a:pt x="3594" y="67920"/>
                  </a:moveTo>
                  <a:lnTo>
                    <a:pt x="861" y="59186"/>
                  </a:lnTo>
                  <a:lnTo>
                    <a:pt x="0" y="51480"/>
                  </a:lnTo>
                  <a:lnTo>
                    <a:pt x="994" y="44077"/>
                  </a:lnTo>
                  <a:lnTo>
                    <a:pt x="3706" y="36816"/>
                  </a:lnTo>
                  <a:lnTo>
                    <a:pt x="8139" y="29638"/>
                  </a:lnTo>
                  <a:lnTo>
                    <a:pt x="14132" y="22521"/>
                  </a:lnTo>
                  <a:lnTo>
                    <a:pt x="21563" y="15777"/>
                  </a:lnTo>
                  <a:lnTo>
                    <a:pt x="30438" y="10007"/>
                  </a:lnTo>
                  <a:lnTo>
                    <a:pt x="40625" y="5467"/>
                  </a:lnTo>
                  <a:lnTo>
                    <a:pt x="51886" y="2250"/>
                  </a:lnTo>
                  <a:lnTo>
                    <a:pt x="63967" y="458"/>
                  </a:lnTo>
                  <a:lnTo>
                    <a:pt x="76644" y="0"/>
                  </a:lnTo>
                  <a:lnTo>
                    <a:pt x="89579" y="809"/>
                  </a:lnTo>
                  <a:lnTo>
                    <a:pt x="102336" y="2940"/>
                  </a:lnTo>
                  <a:lnTo>
                    <a:pt x="114688" y="6295"/>
                  </a:lnTo>
                  <a:lnTo>
                    <a:pt x="126440" y="10665"/>
                  </a:lnTo>
                  <a:lnTo>
                    <a:pt x="137339" y="15814"/>
                  </a:lnTo>
                  <a:lnTo>
                    <a:pt x="147338" y="21534"/>
                  </a:lnTo>
                  <a:lnTo>
                    <a:pt x="156545" y="27662"/>
                  </a:lnTo>
                  <a:lnTo>
                    <a:pt x="165124" y="34075"/>
                  </a:lnTo>
                  <a:lnTo>
                    <a:pt x="173233" y="40693"/>
                  </a:lnTo>
                  <a:lnTo>
                    <a:pt x="181003" y="47780"/>
                  </a:lnTo>
                  <a:lnTo>
                    <a:pt x="188535" y="55910"/>
                  </a:lnTo>
                  <a:lnTo>
                    <a:pt x="195898" y="65311"/>
                  </a:lnTo>
                  <a:lnTo>
                    <a:pt x="202979" y="75897"/>
                  </a:lnTo>
                  <a:lnTo>
                    <a:pt x="209508" y="87454"/>
                  </a:lnTo>
                  <a:lnTo>
                    <a:pt x="215380" y="99743"/>
                  </a:lnTo>
                  <a:lnTo>
                    <a:pt x="220645" y="112401"/>
                  </a:lnTo>
                  <a:lnTo>
                    <a:pt x="225415" y="124964"/>
                  </a:lnTo>
                  <a:lnTo>
                    <a:pt x="229800" y="137191"/>
                  </a:lnTo>
                  <a:lnTo>
                    <a:pt x="233577" y="149197"/>
                  </a:lnTo>
                  <a:lnTo>
                    <a:pt x="236209" y="161330"/>
                  </a:lnTo>
                  <a:lnTo>
                    <a:pt x="237497" y="173789"/>
                  </a:lnTo>
                  <a:lnTo>
                    <a:pt x="237548" y="186446"/>
                  </a:lnTo>
                  <a:lnTo>
                    <a:pt x="236594" y="198951"/>
                  </a:lnTo>
                  <a:lnTo>
                    <a:pt x="234874" y="211106"/>
                  </a:lnTo>
                  <a:lnTo>
                    <a:pt x="232432" y="222879"/>
                  </a:lnTo>
                  <a:lnTo>
                    <a:pt x="229123" y="234318"/>
                  </a:lnTo>
                  <a:lnTo>
                    <a:pt x="224933" y="245485"/>
                  </a:lnTo>
                  <a:lnTo>
                    <a:pt x="219815" y="256119"/>
                  </a:lnTo>
                  <a:lnTo>
                    <a:pt x="213623" y="265661"/>
                  </a:lnTo>
                  <a:lnTo>
                    <a:pt x="206428" y="273924"/>
                  </a:lnTo>
                  <a:lnTo>
                    <a:pt x="200044" y="282025"/>
                  </a:lnTo>
                  <a:lnTo>
                    <a:pt x="197398" y="290727"/>
                  </a:lnTo>
                  <a:lnTo>
                    <a:pt x="198795" y="298923"/>
                  </a:lnTo>
                  <a:lnTo>
                    <a:pt x="202876" y="306515"/>
                  </a:lnTo>
                  <a:lnTo>
                    <a:pt x="208441" y="313749"/>
                  </a:lnTo>
                  <a:lnTo>
                    <a:pt x="214928" y="320815"/>
                  </a:lnTo>
                  <a:lnTo>
                    <a:pt x="222264" y="327815"/>
                  </a:lnTo>
                  <a:lnTo>
                    <a:pt x="230379" y="334800"/>
                  </a:lnTo>
                  <a:lnTo>
                    <a:pt x="238983" y="341953"/>
                  </a:lnTo>
                  <a:lnTo>
                    <a:pt x="247622" y="349589"/>
                  </a:lnTo>
                  <a:lnTo>
                    <a:pt x="256034" y="357832"/>
                  </a:lnTo>
                  <a:lnTo>
                    <a:pt x="264143" y="366486"/>
                  </a:lnTo>
                  <a:lnTo>
                    <a:pt x="271970" y="375140"/>
                  </a:lnTo>
                  <a:lnTo>
                    <a:pt x="279568" y="383553"/>
                  </a:lnTo>
                  <a:lnTo>
                    <a:pt x="286993" y="391659"/>
                  </a:lnTo>
                  <a:lnTo>
                    <a:pt x="294293" y="399482"/>
                  </a:lnTo>
                  <a:lnTo>
                    <a:pt x="301508" y="407071"/>
                  </a:lnTo>
                  <a:lnTo>
                    <a:pt x="308830" y="414321"/>
                  </a:lnTo>
                  <a:lnTo>
                    <a:pt x="316585" y="420970"/>
                  </a:lnTo>
                  <a:lnTo>
                    <a:pt x="324922" y="426921"/>
                  </a:lnTo>
                  <a:lnTo>
                    <a:pt x="333979" y="432071"/>
                  </a:lnTo>
                  <a:lnTo>
                    <a:pt x="343969" y="436232"/>
                  </a:lnTo>
                  <a:lnTo>
                    <a:pt x="354897" y="439401"/>
                  </a:lnTo>
                  <a:lnTo>
                    <a:pt x="366025" y="441720"/>
                  </a:lnTo>
                  <a:lnTo>
                    <a:pt x="377065" y="443619"/>
                  </a:lnTo>
                  <a:lnTo>
                    <a:pt x="388988" y="445266"/>
                  </a:lnTo>
                  <a:lnTo>
                    <a:pt x="403677" y="44694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94922" y="48431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2" y="63489"/>
                  </a:lnTo>
                  <a:lnTo>
                    <a:pt x="11604" y="73839"/>
                  </a:lnTo>
                  <a:lnTo>
                    <a:pt x="14362" y="85235"/>
                  </a:lnTo>
                  <a:lnTo>
                    <a:pt x="17356" y="10091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94922" y="3684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20247" y="483574"/>
              <a:ext cx="134675" cy="149012"/>
            </a:xfrm>
            <a:custGeom>
              <a:avLst/>
              <a:gdLst/>
              <a:ahLst/>
              <a:cxnLst/>
              <a:rect l="0" t="0" r="0" b="0"/>
              <a:pathLst>
                <a:path w="134675" h="149012">
                  <a:moveTo>
                    <a:pt x="85245" y="32322"/>
                  </a:moveTo>
                  <a:lnTo>
                    <a:pt x="76443" y="29522"/>
                  </a:lnTo>
                  <a:lnTo>
                    <a:pt x="68097" y="28020"/>
                  </a:lnTo>
                  <a:lnTo>
                    <a:pt x="59402" y="27718"/>
                  </a:lnTo>
                  <a:lnTo>
                    <a:pt x="50454" y="28570"/>
                  </a:lnTo>
                  <a:lnTo>
                    <a:pt x="41608" y="30687"/>
                  </a:lnTo>
                  <a:lnTo>
                    <a:pt x="33074" y="34013"/>
                  </a:lnTo>
                  <a:lnTo>
                    <a:pt x="25058" y="38521"/>
                  </a:lnTo>
                  <a:lnTo>
                    <a:pt x="17829" y="44289"/>
                  </a:lnTo>
                  <a:lnTo>
                    <a:pt x="11461" y="51245"/>
                  </a:lnTo>
                  <a:lnTo>
                    <a:pt x="6186" y="59355"/>
                  </a:lnTo>
                  <a:lnTo>
                    <a:pt x="2466" y="68700"/>
                  </a:lnTo>
                  <a:lnTo>
                    <a:pt x="414" y="79200"/>
                  </a:lnTo>
                  <a:lnTo>
                    <a:pt x="0" y="90335"/>
                  </a:lnTo>
                  <a:lnTo>
                    <a:pt x="1236" y="101269"/>
                  </a:lnTo>
                  <a:lnTo>
                    <a:pt x="3958" y="111539"/>
                  </a:lnTo>
                  <a:lnTo>
                    <a:pt x="8056" y="120891"/>
                  </a:lnTo>
                  <a:lnTo>
                    <a:pt x="13547" y="129100"/>
                  </a:lnTo>
                  <a:lnTo>
                    <a:pt x="20312" y="136166"/>
                  </a:lnTo>
                  <a:lnTo>
                    <a:pt x="28124" y="141928"/>
                  </a:lnTo>
                  <a:lnTo>
                    <a:pt x="36738" y="145983"/>
                  </a:lnTo>
                  <a:lnTo>
                    <a:pt x="45938" y="148270"/>
                  </a:lnTo>
                  <a:lnTo>
                    <a:pt x="55555" y="149011"/>
                  </a:lnTo>
                  <a:lnTo>
                    <a:pt x="65464" y="148529"/>
                  </a:lnTo>
                  <a:lnTo>
                    <a:pt x="75569" y="147125"/>
                  </a:lnTo>
                  <a:lnTo>
                    <a:pt x="85641" y="144727"/>
                  </a:lnTo>
                  <a:lnTo>
                    <a:pt x="95332" y="140916"/>
                  </a:lnTo>
                  <a:lnTo>
                    <a:pt x="104470" y="135571"/>
                  </a:lnTo>
                  <a:lnTo>
                    <a:pt x="112743" y="128693"/>
                  </a:lnTo>
                  <a:lnTo>
                    <a:pt x="119621" y="120249"/>
                  </a:lnTo>
                  <a:lnTo>
                    <a:pt x="124949" y="110379"/>
                  </a:lnTo>
                  <a:lnTo>
                    <a:pt x="128882" y="99346"/>
                  </a:lnTo>
                  <a:lnTo>
                    <a:pt x="131696" y="87423"/>
                  </a:lnTo>
                  <a:lnTo>
                    <a:pt x="133658" y="74860"/>
                  </a:lnTo>
                  <a:lnTo>
                    <a:pt x="134674" y="62172"/>
                  </a:lnTo>
                  <a:lnTo>
                    <a:pt x="134308" y="50114"/>
                  </a:lnTo>
                  <a:lnTo>
                    <a:pt x="132428" y="39050"/>
                  </a:lnTo>
                  <a:lnTo>
                    <a:pt x="129031" y="29147"/>
                  </a:lnTo>
                  <a:lnTo>
                    <a:pt x="124077" y="20560"/>
                  </a:lnTo>
                  <a:lnTo>
                    <a:pt x="117705" y="13237"/>
                  </a:lnTo>
                  <a:lnTo>
                    <a:pt x="110172" y="7300"/>
                  </a:lnTo>
                  <a:lnTo>
                    <a:pt x="101753" y="3127"/>
                  </a:lnTo>
                  <a:lnTo>
                    <a:pt x="92700" y="762"/>
                  </a:lnTo>
                  <a:lnTo>
                    <a:pt x="83657" y="0"/>
                  </a:lnTo>
                  <a:lnTo>
                    <a:pt x="74775" y="590"/>
                  </a:lnTo>
                  <a:lnTo>
                    <a:pt x="65276" y="3700"/>
                  </a:lnTo>
                  <a:lnTo>
                    <a:pt x="53659" y="11265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28389" y="262233"/>
              <a:ext cx="261456" cy="361521"/>
            </a:xfrm>
            <a:custGeom>
              <a:avLst/>
              <a:gdLst/>
              <a:ahLst/>
              <a:cxnLst/>
              <a:rect l="0" t="0" r="0" b="0"/>
              <a:pathLst>
                <a:path w="261456" h="361521">
                  <a:moveTo>
                    <a:pt x="156170" y="32564"/>
                  </a:moveTo>
                  <a:lnTo>
                    <a:pt x="150236" y="23897"/>
                  </a:lnTo>
                  <a:lnTo>
                    <a:pt x="144031" y="16831"/>
                  </a:lnTo>
                  <a:lnTo>
                    <a:pt x="136935" y="10734"/>
                  </a:lnTo>
                  <a:lnTo>
                    <a:pt x="128995" y="5679"/>
                  </a:lnTo>
                  <a:lnTo>
                    <a:pt x="120349" y="2113"/>
                  </a:lnTo>
                  <a:lnTo>
                    <a:pt x="111154" y="170"/>
                  </a:lnTo>
                  <a:lnTo>
                    <a:pt x="101554" y="0"/>
                  </a:lnTo>
                  <a:lnTo>
                    <a:pt x="91665" y="1930"/>
                  </a:lnTo>
                  <a:lnTo>
                    <a:pt x="81581" y="5933"/>
                  </a:lnTo>
                  <a:lnTo>
                    <a:pt x="71693" y="11704"/>
                  </a:lnTo>
                  <a:lnTo>
                    <a:pt x="62660" y="18857"/>
                  </a:lnTo>
                  <a:lnTo>
                    <a:pt x="54768" y="27039"/>
                  </a:lnTo>
                  <a:lnTo>
                    <a:pt x="47807" y="36122"/>
                  </a:lnTo>
                  <a:lnTo>
                    <a:pt x="41283" y="46196"/>
                  </a:lnTo>
                  <a:lnTo>
                    <a:pt x="34858" y="57231"/>
                  </a:lnTo>
                  <a:lnTo>
                    <a:pt x="28541" y="69080"/>
                  </a:lnTo>
                  <a:lnTo>
                    <a:pt x="22591" y="81566"/>
                  </a:lnTo>
                  <a:lnTo>
                    <a:pt x="17145" y="94528"/>
                  </a:lnTo>
                  <a:lnTo>
                    <a:pt x="12351" y="107995"/>
                  </a:lnTo>
                  <a:lnTo>
                    <a:pt x="8436" y="122174"/>
                  </a:lnTo>
                  <a:lnTo>
                    <a:pt x="5437" y="137117"/>
                  </a:lnTo>
                  <a:lnTo>
                    <a:pt x="3237" y="152576"/>
                  </a:lnTo>
                  <a:lnTo>
                    <a:pt x="1670" y="168107"/>
                  </a:lnTo>
                  <a:lnTo>
                    <a:pt x="581" y="183443"/>
                  </a:lnTo>
                  <a:lnTo>
                    <a:pt x="0" y="198504"/>
                  </a:lnTo>
                  <a:lnTo>
                    <a:pt x="133" y="213303"/>
                  </a:lnTo>
                  <a:lnTo>
                    <a:pt x="1037" y="227883"/>
                  </a:lnTo>
                  <a:lnTo>
                    <a:pt x="2627" y="242132"/>
                  </a:lnTo>
                  <a:lnTo>
                    <a:pt x="4765" y="255788"/>
                  </a:lnTo>
                  <a:lnTo>
                    <a:pt x="7324" y="268754"/>
                  </a:lnTo>
                  <a:lnTo>
                    <a:pt x="10516" y="281090"/>
                  </a:lnTo>
                  <a:lnTo>
                    <a:pt x="14870" y="292915"/>
                  </a:lnTo>
                  <a:lnTo>
                    <a:pt x="20574" y="304349"/>
                  </a:lnTo>
                  <a:lnTo>
                    <a:pt x="27354" y="315333"/>
                  </a:lnTo>
                  <a:lnTo>
                    <a:pt x="34669" y="325644"/>
                  </a:lnTo>
                  <a:lnTo>
                    <a:pt x="42152" y="335202"/>
                  </a:lnTo>
                  <a:lnTo>
                    <a:pt x="49956" y="343757"/>
                  </a:lnTo>
                  <a:lnTo>
                    <a:pt x="58632" y="350826"/>
                  </a:lnTo>
                  <a:lnTo>
                    <a:pt x="68423" y="356272"/>
                  </a:lnTo>
                  <a:lnTo>
                    <a:pt x="78947" y="359945"/>
                  </a:lnTo>
                  <a:lnTo>
                    <a:pt x="89404" y="361520"/>
                  </a:lnTo>
                  <a:lnTo>
                    <a:pt x="99328" y="361018"/>
                  </a:lnTo>
                  <a:lnTo>
                    <a:pt x="108600" y="358580"/>
                  </a:lnTo>
                  <a:lnTo>
                    <a:pt x="117281" y="354286"/>
                  </a:lnTo>
                  <a:lnTo>
                    <a:pt x="125482" y="348364"/>
                  </a:lnTo>
                  <a:lnTo>
                    <a:pt x="133160" y="341136"/>
                  </a:lnTo>
                  <a:lnTo>
                    <a:pt x="140103" y="332923"/>
                  </a:lnTo>
                  <a:lnTo>
                    <a:pt x="146252" y="323991"/>
                  </a:lnTo>
                  <a:lnTo>
                    <a:pt x="151365" y="314384"/>
                  </a:lnTo>
                  <a:lnTo>
                    <a:pt x="154971" y="303952"/>
                  </a:lnTo>
                  <a:lnTo>
                    <a:pt x="156944" y="292677"/>
                  </a:lnTo>
                  <a:lnTo>
                    <a:pt x="157302" y="280835"/>
                  </a:lnTo>
                  <a:lnTo>
                    <a:pt x="156029" y="268885"/>
                  </a:lnTo>
                  <a:lnTo>
                    <a:pt x="153281" y="257115"/>
                  </a:lnTo>
                  <a:lnTo>
                    <a:pt x="149166" y="245942"/>
                  </a:lnTo>
                  <a:lnTo>
                    <a:pt x="143663" y="235970"/>
                  </a:lnTo>
                  <a:lnTo>
                    <a:pt x="136941" y="227460"/>
                  </a:lnTo>
                  <a:lnTo>
                    <a:pt x="131036" y="221845"/>
                  </a:lnTo>
                  <a:lnTo>
                    <a:pt x="128910" y="220331"/>
                  </a:lnTo>
                  <a:lnTo>
                    <a:pt x="130750" y="221300"/>
                  </a:lnTo>
                  <a:lnTo>
                    <a:pt x="135544" y="223689"/>
                  </a:lnTo>
                  <a:lnTo>
                    <a:pt x="142323" y="227181"/>
                  </a:lnTo>
                  <a:lnTo>
                    <a:pt x="150402" y="231590"/>
                  </a:lnTo>
                  <a:lnTo>
                    <a:pt x="159493" y="236567"/>
                  </a:lnTo>
                  <a:lnTo>
                    <a:pt x="169608" y="241625"/>
                  </a:lnTo>
                  <a:lnTo>
                    <a:pt x="180684" y="246477"/>
                  </a:lnTo>
                  <a:lnTo>
                    <a:pt x="192533" y="250889"/>
                  </a:lnTo>
                  <a:lnTo>
                    <a:pt x="206380" y="255021"/>
                  </a:lnTo>
                  <a:lnTo>
                    <a:pt x="226794" y="259229"/>
                  </a:lnTo>
                  <a:lnTo>
                    <a:pt x="261455" y="264191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06999" y="463253"/>
              <a:ext cx="140774" cy="155696"/>
            </a:xfrm>
            <a:custGeom>
              <a:avLst/>
              <a:gdLst/>
              <a:ahLst/>
              <a:cxnLst/>
              <a:rect l="0" t="0" r="0" b="0"/>
              <a:pathLst>
                <a:path w="140774" h="155696">
                  <a:moveTo>
                    <a:pt x="14431" y="73700"/>
                  </a:moveTo>
                  <a:lnTo>
                    <a:pt x="17365" y="85435"/>
                  </a:lnTo>
                  <a:lnTo>
                    <a:pt x="20147" y="96564"/>
                  </a:lnTo>
                  <a:lnTo>
                    <a:pt x="23046" y="108158"/>
                  </a:lnTo>
                  <a:lnTo>
                    <a:pt x="26086" y="120146"/>
                  </a:lnTo>
                  <a:lnTo>
                    <a:pt x="29252" y="132158"/>
                  </a:lnTo>
                  <a:lnTo>
                    <a:pt x="32486" y="143889"/>
                  </a:lnTo>
                  <a:lnTo>
                    <a:pt x="34728" y="152771"/>
                  </a:lnTo>
                  <a:lnTo>
                    <a:pt x="34612" y="155695"/>
                  </a:lnTo>
                  <a:lnTo>
                    <a:pt x="32409" y="153713"/>
                  </a:lnTo>
                  <a:lnTo>
                    <a:pt x="28685" y="148355"/>
                  </a:lnTo>
                  <a:lnTo>
                    <a:pt x="23900" y="140532"/>
                  </a:lnTo>
                  <a:lnTo>
                    <a:pt x="18396" y="130876"/>
                  </a:lnTo>
                  <a:lnTo>
                    <a:pt x="12736" y="119882"/>
                  </a:lnTo>
                  <a:lnTo>
                    <a:pt x="7693" y="107937"/>
                  </a:lnTo>
                  <a:lnTo>
                    <a:pt x="3644" y="95333"/>
                  </a:lnTo>
                  <a:lnTo>
                    <a:pt x="926" y="82607"/>
                  </a:lnTo>
                  <a:lnTo>
                    <a:pt x="0" y="70517"/>
                  </a:lnTo>
                  <a:lnTo>
                    <a:pt x="940" y="59423"/>
                  </a:lnTo>
                  <a:lnTo>
                    <a:pt x="3672" y="49330"/>
                  </a:lnTo>
                  <a:lnTo>
                    <a:pt x="8164" y="40082"/>
                  </a:lnTo>
                  <a:lnTo>
                    <a:pt x="14223" y="31497"/>
                  </a:lnTo>
                  <a:lnTo>
                    <a:pt x="21713" y="23729"/>
                  </a:lnTo>
                  <a:lnTo>
                    <a:pt x="30634" y="17256"/>
                  </a:lnTo>
                  <a:lnTo>
                    <a:pt x="40855" y="12231"/>
                  </a:lnTo>
                  <a:lnTo>
                    <a:pt x="52140" y="8517"/>
                  </a:lnTo>
                  <a:lnTo>
                    <a:pt x="64239" y="5858"/>
                  </a:lnTo>
                  <a:lnTo>
                    <a:pt x="76918" y="3994"/>
                  </a:lnTo>
                  <a:lnTo>
                    <a:pt x="89592" y="2704"/>
                  </a:lnTo>
                  <a:lnTo>
                    <a:pt x="102665" y="1682"/>
                  </a:lnTo>
                  <a:lnTo>
                    <a:pt x="118398" y="832"/>
                  </a:lnTo>
                  <a:lnTo>
                    <a:pt x="140773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74667" y="497236"/>
              <a:ext cx="162619" cy="130624"/>
            </a:xfrm>
            <a:custGeom>
              <a:avLst/>
              <a:gdLst/>
              <a:ahLst/>
              <a:cxnLst/>
              <a:rect l="0" t="0" r="0" b="0"/>
              <a:pathLst>
                <a:path w="162619" h="130624">
                  <a:moveTo>
                    <a:pt x="78390" y="60774"/>
                  </a:moveTo>
                  <a:lnTo>
                    <a:pt x="81123" y="51973"/>
                  </a:lnTo>
                  <a:lnTo>
                    <a:pt x="81984" y="43626"/>
                  </a:lnTo>
                  <a:lnTo>
                    <a:pt x="80990" y="34936"/>
                  </a:lnTo>
                  <a:lnTo>
                    <a:pt x="78278" y="26161"/>
                  </a:lnTo>
                  <a:lnTo>
                    <a:pt x="73845" y="17963"/>
                  </a:lnTo>
                  <a:lnTo>
                    <a:pt x="67861" y="10691"/>
                  </a:lnTo>
                  <a:lnTo>
                    <a:pt x="60775" y="4846"/>
                  </a:lnTo>
                  <a:lnTo>
                    <a:pt x="53197" y="1210"/>
                  </a:lnTo>
                  <a:lnTo>
                    <a:pt x="45517" y="0"/>
                  </a:lnTo>
                  <a:lnTo>
                    <a:pt x="37907" y="1122"/>
                  </a:lnTo>
                  <a:lnTo>
                    <a:pt x="30418" y="4451"/>
                  </a:lnTo>
                  <a:lnTo>
                    <a:pt x="23058" y="9692"/>
                  </a:lnTo>
                  <a:lnTo>
                    <a:pt x="16132" y="16613"/>
                  </a:lnTo>
                  <a:lnTo>
                    <a:pt x="10233" y="25144"/>
                  </a:lnTo>
                  <a:lnTo>
                    <a:pt x="5602" y="35100"/>
                  </a:lnTo>
                  <a:lnTo>
                    <a:pt x="2323" y="46206"/>
                  </a:lnTo>
                  <a:lnTo>
                    <a:pt x="488" y="58184"/>
                  </a:lnTo>
                  <a:lnTo>
                    <a:pt x="0" y="70788"/>
                  </a:lnTo>
                  <a:lnTo>
                    <a:pt x="790" y="83504"/>
                  </a:lnTo>
                  <a:lnTo>
                    <a:pt x="2908" y="95582"/>
                  </a:lnTo>
                  <a:lnTo>
                    <a:pt x="6259" y="106651"/>
                  </a:lnTo>
                  <a:lnTo>
                    <a:pt x="10795" y="116217"/>
                  </a:lnTo>
                  <a:lnTo>
                    <a:pt x="16588" y="123514"/>
                  </a:lnTo>
                  <a:lnTo>
                    <a:pt x="23555" y="128335"/>
                  </a:lnTo>
                  <a:lnTo>
                    <a:pt x="31334" y="130623"/>
                  </a:lnTo>
                  <a:lnTo>
                    <a:pt x="39393" y="130205"/>
                  </a:lnTo>
                  <a:lnTo>
                    <a:pt x="47399" y="127260"/>
                  </a:lnTo>
                  <a:lnTo>
                    <a:pt x="55061" y="122218"/>
                  </a:lnTo>
                  <a:lnTo>
                    <a:pt x="62054" y="115563"/>
                  </a:lnTo>
                  <a:lnTo>
                    <a:pt x="68268" y="107720"/>
                  </a:lnTo>
                  <a:lnTo>
                    <a:pt x="73610" y="98865"/>
                  </a:lnTo>
                  <a:lnTo>
                    <a:pt x="77907" y="88944"/>
                  </a:lnTo>
                  <a:lnTo>
                    <a:pt x="81186" y="78046"/>
                  </a:lnTo>
                  <a:lnTo>
                    <a:pt x="84115" y="67544"/>
                  </a:lnTo>
                  <a:lnTo>
                    <a:pt x="87733" y="61216"/>
                  </a:lnTo>
                  <a:lnTo>
                    <a:pt x="91904" y="61223"/>
                  </a:lnTo>
                  <a:lnTo>
                    <a:pt x="95894" y="65865"/>
                  </a:lnTo>
                  <a:lnTo>
                    <a:pt x="99784" y="73252"/>
                  </a:lnTo>
                  <a:lnTo>
                    <a:pt x="103993" y="81756"/>
                  </a:lnTo>
                  <a:lnTo>
                    <a:pt x="108743" y="90429"/>
                  </a:lnTo>
                  <a:lnTo>
                    <a:pt x="114213" y="98391"/>
                  </a:lnTo>
                  <a:lnTo>
                    <a:pt x="120629" y="104615"/>
                  </a:lnTo>
                  <a:lnTo>
                    <a:pt x="128049" y="108732"/>
                  </a:lnTo>
                  <a:lnTo>
                    <a:pt x="136549" y="111518"/>
                  </a:lnTo>
                  <a:lnTo>
                    <a:pt x="147383" y="113026"/>
                  </a:lnTo>
                  <a:lnTo>
                    <a:pt x="162618" y="11341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47813" y="486670"/>
              <a:ext cx="115814" cy="134512"/>
            </a:xfrm>
            <a:custGeom>
              <a:avLst/>
              <a:gdLst/>
              <a:ahLst/>
              <a:cxnLst/>
              <a:rect l="0" t="0" r="0" b="0"/>
              <a:pathLst>
                <a:path w="115814" h="134512">
                  <a:moveTo>
                    <a:pt x="0" y="39754"/>
                  </a:moveTo>
                  <a:lnTo>
                    <a:pt x="67" y="51422"/>
                  </a:lnTo>
                  <a:lnTo>
                    <a:pt x="707" y="61911"/>
                  </a:lnTo>
                  <a:lnTo>
                    <a:pt x="2004" y="72213"/>
                  </a:lnTo>
                  <a:lnTo>
                    <a:pt x="3863" y="82514"/>
                  </a:lnTo>
                  <a:lnTo>
                    <a:pt x="6180" y="92858"/>
                  </a:lnTo>
                  <a:lnTo>
                    <a:pt x="8829" y="103177"/>
                  </a:lnTo>
                  <a:lnTo>
                    <a:pt x="11112" y="110975"/>
                  </a:lnTo>
                  <a:lnTo>
                    <a:pt x="12048" y="113116"/>
                  </a:lnTo>
                  <a:lnTo>
                    <a:pt x="11599" y="110570"/>
                  </a:lnTo>
                  <a:lnTo>
                    <a:pt x="10124" y="104968"/>
                  </a:lnTo>
                  <a:lnTo>
                    <a:pt x="8121" y="97159"/>
                  </a:lnTo>
                  <a:lnTo>
                    <a:pt x="6136" y="87258"/>
                  </a:lnTo>
                  <a:lnTo>
                    <a:pt x="4465" y="75459"/>
                  </a:lnTo>
                  <a:lnTo>
                    <a:pt x="3508" y="62582"/>
                  </a:lnTo>
                  <a:lnTo>
                    <a:pt x="3844" y="49914"/>
                  </a:lnTo>
                  <a:lnTo>
                    <a:pt x="5669" y="38169"/>
                  </a:lnTo>
                  <a:lnTo>
                    <a:pt x="9012" y="27670"/>
                  </a:lnTo>
                  <a:lnTo>
                    <a:pt x="13922" y="18614"/>
                  </a:lnTo>
                  <a:lnTo>
                    <a:pt x="20257" y="10947"/>
                  </a:lnTo>
                  <a:lnTo>
                    <a:pt x="27593" y="4933"/>
                  </a:lnTo>
                  <a:lnTo>
                    <a:pt x="35346" y="1233"/>
                  </a:lnTo>
                  <a:lnTo>
                    <a:pt x="43147" y="0"/>
                  </a:lnTo>
                  <a:lnTo>
                    <a:pt x="50840" y="948"/>
                  </a:lnTo>
                  <a:lnTo>
                    <a:pt x="58384" y="3635"/>
                  </a:lnTo>
                  <a:lnTo>
                    <a:pt x="65792" y="7628"/>
                  </a:lnTo>
                  <a:lnTo>
                    <a:pt x="73089" y="12730"/>
                  </a:lnTo>
                  <a:lnTo>
                    <a:pt x="80302" y="18970"/>
                  </a:lnTo>
                  <a:lnTo>
                    <a:pt x="87447" y="26278"/>
                  </a:lnTo>
                  <a:lnTo>
                    <a:pt x="94212" y="34641"/>
                  </a:lnTo>
                  <a:lnTo>
                    <a:pt x="99996" y="44164"/>
                  </a:lnTo>
                  <a:lnTo>
                    <a:pt x="104551" y="54792"/>
                  </a:lnTo>
                  <a:lnTo>
                    <a:pt x="107954" y="66315"/>
                  </a:lnTo>
                  <a:lnTo>
                    <a:pt x="110773" y="79896"/>
                  </a:lnTo>
                  <a:lnTo>
                    <a:pt x="113251" y="100082"/>
                  </a:lnTo>
                  <a:lnTo>
                    <a:pt x="115813" y="134511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36157" y="274584"/>
              <a:ext cx="327553" cy="380580"/>
            </a:xfrm>
            <a:custGeom>
              <a:avLst/>
              <a:gdLst/>
              <a:ahLst/>
              <a:cxnLst/>
              <a:rect l="0" t="0" r="0" b="0"/>
              <a:pathLst>
                <a:path w="327553" h="380580">
                  <a:moveTo>
                    <a:pt x="43283" y="315011"/>
                  </a:moveTo>
                  <a:lnTo>
                    <a:pt x="52017" y="312011"/>
                  </a:lnTo>
                  <a:lnTo>
                    <a:pt x="59724" y="308588"/>
                  </a:lnTo>
                  <a:lnTo>
                    <a:pt x="67121" y="304387"/>
                  </a:lnTo>
                  <a:lnTo>
                    <a:pt x="74210" y="299315"/>
                  </a:lnTo>
                  <a:lnTo>
                    <a:pt x="80740" y="293185"/>
                  </a:lnTo>
                  <a:lnTo>
                    <a:pt x="86598" y="286006"/>
                  </a:lnTo>
                  <a:lnTo>
                    <a:pt x="91345" y="278091"/>
                  </a:lnTo>
                  <a:lnTo>
                    <a:pt x="94170" y="269945"/>
                  </a:lnTo>
                  <a:lnTo>
                    <a:pt x="94796" y="261891"/>
                  </a:lnTo>
                  <a:lnTo>
                    <a:pt x="93096" y="254538"/>
                  </a:lnTo>
                  <a:lnTo>
                    <a:pt x="88839" y="248819"/>
                  </a:lnTo>
                  <a:lnTo>
                    <a:pt x="82168" y="245095"/>
                  </a:lnTo>
                  <a:lnTo>
                    <a:pt x="73809" y="243393"/>
                  </a:lnTo>
                  <a:lnTo>
                    <a:pt x="64839" y="243682"/>
                  </a:lnTo>
                  <a:lnTo>
                    <a:pt x="55927" y="245726"/>
                  </a:lnTo>
                  <a:lnTo>
                    <a:pt x="47340" y="249179"/>
                  </a:lnTo>
                  <a:lnTo>
                    <a:pt x="39121" y="253697"/>
                  </a:lnTo>
                  <a:lnTo>
                    <a:pt x="31229" y="258992"/>
                  </a:lnTo>
                  <a:lnTo>
                    <a:pt x="23760" y="265001"/>
                  </a:lnTo>
                  <a:lnTo>
                    <a:pt x="16955" y="271864"/>
                  </a:lnTo>
                  <a:lnTo>
                    <a:pt x="10900" y="279593"/>
                  </a:lnTo>
                  <a:lnTo>
                    <a:pt x="5849" y="288072"/>
                  </a:lnTo>
                  <a:lnTo>
                    <a:pt x="2285" y="297142"/>
                  </a:lnTo>
                  <a:lnTo>
                    <a:pt x="340" y="306653"/>
                  </a:lnTo>
                  <a:lnTo>
                    <a:pt x="0" y="316480"/>
                  </a:lnTo>
                  <a:lnTo>
                    <a:pt x="1285" y="326530"/>
                  </a:lnTo>
                  <a:lnTo>
                    <a:pt x="4042" y="336724"/>
                  </a:lnTo>
                  <a:lnTo>
                    <a:pt x="8163" y="346688"/>
                  </a:lnTo>
                  <a:lnTo>
                    <a:pt x="13669" y="355773"/>
                  </a:lnTo>
                  <a:lnTo>
                    <a:pt x="20444" y="363682"/>
                  </a:lnTo>
                  <a:lnTo>
                    <a:pt x="28263" y="369975"/>
                  </a:lnTo>
                  <a:lnTo>
                    <a:pt x="36881" y="373921"/>
                  </a:lnTo>
                  <a:lnTo>
                    <a:pt x="46079" y="375343"/>
                  </a:lnTo>
                  <a:lnTo>
                    <a:pt x="55526" y="374366"/>
                  </a:lnTo>
                  <a:lnTo>
                    <a:pt x="64788" y="371134"/>
                  </a:lnTo>
                  <a:lnTo>
                    <a:pt x="73640" y="365956"/>
                  </a:lnTo>
                  <a:lnTo>
                    <a:pt x="81889" y="358906"/>
                  </a:lnTo>
                  <a:lnTo>
                    <a:pt x="89282" y="349755"/>
                  </a:lnTo>
                  <a:lnTo>
                    <a:pt x="95774" y="338566"/>
                  </a:lnTo>
                  <a:lnTo>
                    <a:pt x="101474" y="325648"/>
                  </a:lnTo>
                  <a:lnTo>
                    <a:pt x="106545" y="311382"/>
                  </a:lnTo>
                  <a:lnTo>
                    <a:pt x="111145" y="296120"/>
                  </a:lnTo>
                  <a:lnTo>
                    <a:pt x="115406" y="280143"/>
                  </a:lnTo>
                  <a:lnTo>
                    <a:pt x="119429" y="263667"/>
                  </a:lnTo>
                  <a:lnTo>
                    <a:pt x="123283" y="246841"/>
                  </a:lnTo>
                  <a:lnTo>
                    <a:pt x="126855" y="229610"/>
                  </a:lnTo>
                  <a:lnTo>
                    <a:pt x="129874" y="211744"/>
                  </a:lnTo>
                  <a:lnTo>
                    <a:pt x="132237" y="193168"/>
                  </a:lnTo>
                  <a:lnTo>
                    <a:pt x="133992" y="174116"/>
                  </a:lnTo>
                  <a:lnTo>
                    <a:pt x="135252" y="155019"/>
                  </a:lnTo>
                  <a:lnTo>
                    <a:pt x="136133" y="136135"/>
                  </a:lnTo>
                  <a:lnTo>
                    <a:pt x="136572" y="117539"/>
                  </a:lnTo>
                  <a:lnTo>
                    <a:pt x="136343" y="99213"/>
                  </a:lnTo>
                  <a:lnTo>
                    <a:pt x="135379" y="81112"/>
                  </a:lnTo>
                  <a:lnTo>
                    <a:pt x="133919" y="63345"/>
                  </a:lnTo>
                  <a:lnTo>
                    <a:pt x="132401" y="46175"/>
                  </a:lnTo>
                  <a:lnTo>
                    <a:pt x="131076" y="29728"/>
                  </a:lnTo>
                  <a:lnTo>
                    <a:pt x="129676" y="15101"/>
                  </a:lnTo>
                  <a:lnTo>
                    <a:pt x="126890" y="4731"/>
                  </a:lnTo>
                  <a:lnTo>
                    <a:pt x="122489" y="0"/>
                  </a:lnTo>
                  <a:lnTo>
                    <a:pt x="118227" y="509"/>
                  </a:lnTo>
                  <a:lnTo>
                    <a:pt x="114806" y="5107"/>
                  </a:lnTo>
                  <a:lnTo>
                    <a:pt x="112263" y="12830"/>
                  </a:lnTo>
                  <a:lnTo>
                    <a:pt x="110443" y="23102"/>
                  </a:lnTo>
                  <a:lnTo>
                    <a:pt x="109171" y="35412"/>
                  </a:lnTo>
                  <a:lnTo>
                    <a:pt x="108293" y="49436"/>
                  </a:lnTo>
                  <a:lnTo>
                    <a:pt x="107694" y="65068"/>
                  </a:lnTo>
                  <a:lnTo>
                    <a:pt x="107292" y="82109"/>
                  </a:lnTo>
                  <a:lnTo>
                    <a:pt x="107190" y="100284"/>
                  </a:lnTo>
                  <a:lnTo>
                    <a:pt x="107654" y="119318"/>
                  </a:lnTo>
                  <a:lnTo>
                    <a:pt x="108779" y="138970"/>
                  </a:lnTo>
                  <a:lnTo>
                    <a:pt x="110349" y="158896"/>
                  </a:lnTo>
                  <a:lnTo>
                    <a:pt x="111941" y="178654"/>
                  </a:lnTo>
                  <a:lnTo>
                    <a:pt x="113311" y="198013"/>
                  </a:lnTo>
                  <a:lnTo>
                    <a:pt x="114552" y="216775"/>
                  </a:lnTo>
                  <a:lnTo>
                    <a:pt x="115992" y="234688"/>
                  </a:lnTo>
                  <a:lnTo>
                    <a:pt x="117808" y="251702"/>
                  </a:lnTo>
                  <a:lnTo>
                    <a:pt x="119858" y="267926"/>
                  </a:lnTo>
                  <a:lnTo>
                    <a:pt x="121780" y="283522"/>
                  </a:lnTo>
                  <a:lnTo>
                    <a:pt x="123385" y="298619"/>
                  </a:lnTo>
                  <a:lnTo>
                    <a:pt x="125116" y="312241"/>
                  </a:lnTo>
                  <a:lnTo>
                    <a:pt x="127852" y="321099"/>
                  </a:lnTo>
                  <a:lnTo>
                    <a:pt x="131421" y="323373"/>
                  </a:lnTo>
                  <a:lnTo>
                    <a:pt x="135040" y="320995"/>
                  </a:lnTo>
                  <a:lnTo>
                    <a:pt x="138710" y="315864"/>
                  </a:lnTo>
                  <a:lnTo>
                    <a:pt x="142789" y="309366"/>
                  </a:lnTo>
                  <a:lnTo>
                    <a:pt x="147463" y="302300"/>
                  </a:lnTo>
                  <a:lnTo>
                    <a:pt x="152886" y="295216"/>
                  </a:lnTo>
                  <a:lnTo>
                    <a:pt x="159273" y="288584"/>
                  </a:lnTo>
                  <a:lnTo>
                    <a:pt x="166645" y="282598"/>
                  </a:lnTo>
                  <a:lnTo>
                    <a:pt x="175035" y="277402"/>
                  </a:lnTo>
                  <a:lnTo>
                    <a:pt x="184568" y="273199"/>
                  </a:lnTo>
                  <a:lnTo>
                    <a:pt x="195203" y="269997"/>
                  </a:lnTo>
                  <a:lnTo>
                    <a:pt x="206768" y="267658"/>
                  </a:lnTo>
                  <a:lnTo>
                    <a:pt x="219054" y="265995"/>
                  </a:lnTo>
                  <a:lnTo>
                    <a:pt x="231868" y="264827"/>
                  </a:lnTo>
                  <a:lnTo>
                    <a:pt x="244896" y="263683"/>
                  </a:lnTo>
                  <a:lnTo>
                    <a:pt x="257715" y="261842"/>
                  </a:lnTo>
                  <a:lnTo>
                    <a:pt x="270094" y="258958"/>
                  </a:lnTo>
                  <a:lnTo>
                    <a:pt x="281355" y="254712"/>
                  </a:lnTo>
                  <a:lnTo>
                    <a:pt x="290328" y="248655"/>
                  </a:lnTo>
                  <a:lnTo>
                    <a:pt x="296574" y="240733"/>
                  </a:lnTo>
                  <a:lnTo>
                    <a:pt x="300140" y="231516"/>
                  </a:lnTo>
                  <a:lnTo>
                    <a:pt x="301187" y="221960"/>
                  </a:lnTo>
                  <a:lnTo>
                    <a:pt x="300074" y="212657"/>
                  </a:lnTo>
                  <a:lnTo>
                    <a:pt x="297093" y="203975"/>
                  </a:lnTo>
                  <a:lnTo>
                    <a:pt x="292369" y="196225"/>
                  </a:lnTo>
                  <a:lnTo>
                    <a:pt x="286125" y="189470"/>
                  </a:lnTo>
                  <a:lnTo>
                    <a:pt x="278667" y="183919"/>
                  </a:lnTo>
                  <a:lnTo>
                    <a:pt x="270291" y="180005"/>
                  </a:lnTo>
                  <a:lnTo>
                    <a:pt x="261255" y="177823"/>
                  </a:lnTo>
                  <a:lnTo>
                    <a:pt x="251918" y="177492"/>
                  </a:lnTo>
                  <a:lnTo>
                    <a:pt x="242729" y="179313"/>
                  </a:lnTo>
                  <a:lnTo>
                    <a:pt x="233921" y="183247"/>
                  </a:lnTo>
                  <a:lnTo>
                    <a:pt x="225533" y="189142"/>
                  </a:lnTo>
                  <a:lnTo>
                    <a:pt x="217513" y="196911"/>
                  </a:lnTo>
                  <a:lnTo>
                    <a:pt x="209787" y="206315"/>
                  </a:lnTo>
                  <a:lnTo>
                    <a:pt x="202444" y="216863"/>
                  </a:lnTo>
                  <a:lnTo>
                    <a:pt x="195732" y="227927"/>
                  </a:lnTo>
                  <a:lnTo>
                    <a:pt x="189742" y="239105"/>
                  </a:lnTo>
                  <a:lnTo>
                    <a:pt x="184736" y="250217"/>
                  </a:lnTo>
                  <a:lnTo>
                    <a:pt x="181204" y="261212"/>
                  </a:lnTo>
                  <a:lnTo>
                    <a:pt x="179276" y="272089"/>
                  </a:lnTo>
                  <a:lnTo>
                    <a:pt x="178778" y="282869"/>
                  </a:lnTo>
                  <a:lnTo>
                    <a:pt x="179424" y="293574"/>
                  </a:lnTo>
                  <a:lnTo>
                    <a:pt x="180934" y="304220"/>
                  </a:lnTo>
                  <a:lnTo>
                    <a:pt x="183233" y="314660"/>
                  </a:lnTo>
                  <a:lnTo>
                    <a:pt x="186446" y="324597"/>
                  </a:lnTo>
                  <a:lnTo>
                    <a:pt x="190576" y="333906"/>
                  </a:lnTo>
                  <a:lnTo>
                    <a:pt x="195824" y="342462"/>
                  </a:lnTo>
                  <a:lnTo>
                    <a:pt x="202635" y="350063"/>
                  </a:lnTo>
                  <a:lnTo>
                    <a:pt x="211107" y="356694"/>
                  </a:lnTo>
                  <a:lnTo>
                    <a:pt x="220882" y="362487"/>
                  </a:lnTo>
                  <a:lnTo>
                    <a:pt x="231353" y="367620"/>
                  </a:lnTo>
                  <a:lnTo>
                    <a:pt x="242101" y="372252"/>
                  </a:lnTo>
                  <a:lnTo>
                    <a:pt x="253078" y="376196"/>
                  </a:lnTo>
                  <a:lnTo>
                    <a:pt x="264507" y="378941"/>
                  </a:lnTo>
                  <a:lnTo>
                    <a:pt x="276471" y="380309"/>
                  </a:lnTo>
                  <a:lnTo>
                    <a:pt x="288330" y="380579"/>
                  </a:lnTo>
                  <a:lnTo>
                    <a:pt x="299956" y="380341"/>
                  </a:lnTo>
                  <a:lnTo>
                    <a:pt x="312373" y="379572"/>
                  </a:lnTo>
                  <a:lnTo>
                    <a:pt x="327552" y="378182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26922" y="442196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72493" y="0"/>
                  </a:lnTo>
                  <a:lnTo>
                    <a:pt x="61364" y="0"/>
                  </a:lnTo>
                  <a:lnTo>
                    <a:pt x="49784" y="0"/>
                  </a:lnTo>
                  <a:lnTo>
                    <a:pt x="38270" y="0"/>
                  </a:lnTo>
                  <a:lnTo>
                    <a:pt x="26954" y="0"/>
                  </a:lnTo>
                  <a:lnTo>
                    <a:pt x="148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97211" y="275477"/>
              <a:ext cx="350089" cy="383175"/>
            </a:xfrm>
            <a:custGeom>
              <a:avLst/>
              <a:gdLst/>
              <a:ahLst/>
              <a:cxnLst/>
              <a:rect l="0" t="0" r="0" b="0"/>
              <a:pathLst>
                <a:path w="350089" h="383175">
                  <a:moveTo>
                    <a:pt x="282478" y="50906"/>
                  </a:moveTo>
                  <a:lnTo>
                    <a:pt x="276476" y="45038"/>
                  </a:lnTo>
                  <a:lnTo>
                    <a:pt x="269631" y="39474"/>
                  </a:lnTo>
                  <a:lnTo>
                    <a:pt x="261239" y="33679"/>
                  </a:lnTo>
                  <a:lnTo>
                    <a:pt x="251439" y="27772"/>
                  </a:lnTo>
                  <a:lnTo>
                    <a:pt x="240476" y="22090"/>
                  </a:lnTo>
                  <a:lnTo>
                    <a:pt x="228615" y="16820"/>
                  </a:lnTo>
                  <a:lnTo>
                    <a:pt x="216091" y="12142"/>
                  </a:lnTo>
                  <a:lnTo>
                    <a:pt x="203095" y="8304"/>
                  </a:lnTo>
                  <a:lnTo>
                    <a:pt x="189766" y="5356"/>
                  </a:lnTo>
                  <a:lnTo>
                    <a:pt x="176209" y="3190"/>
                  </a:lnTo>
                  <a:lnTo>
                    <a:pt x="162495" y="1646"/>
                  </a:lnTo>
                  <a:lnTo>
                    <a:pt x="148675" y="572"/>
                  </a:lnTo>
                  <a:lnTo>
                    <a:pt x="134784" y="0"/>
                  </a:lnTo>
                  <a:lnTo>
                    <a:pt x="120844" y="141"/>
                  </a:lnTo>
                  <a:lnTo>
                    <a:pt x="106876" y="1049"/>
                  </a:lnTo>
                  <a:lnTo>
                    <a:pt x="93054" y="2642"/>
                  </a:lnTo>
                  <a:lnTo>
                    <a:pt x="79694" y="4782"/>
                  </a:lnTo>
                  <a:lnTo>
                    <a:pt x="66934" y="7337"/>
                  </a:lnTo>
                  <a:lnTo>
                    <a:pt x="54907" y="10358"/>
                  </a:lnTo>
                  <a:lnTo>
                    <a:pt x="43822" y="14064"/>
                  </a:lnTo>
                  <a:lnTo>
                    <a:pt x="33703" y="18524"/>
                  </a:lnTo>
                  <a:lnTo>
                    <a:pt x="24586" y="23825"/>
                  </a:lnTo>
                  <a:lnTo>
                    <a:pt x="16600" y="30140"/>
                  </a:lnTo>
                  <a:lnTo>
                    <a:pt x="9721" y="37465"/>
                  </a:lnTo>
                  <a:lnTo>
                    <a:pt x="4270" y="45655"/>
                  </a:lnTo>
                  <a:lnTo>
                    <a:pt x="962" y="54524"/>
                  </a:lnTo>
                  <a:lnTo>
                    <a:pt x="0" y="63891"/>
                  </a:lnTo>
                  <a:lnTo>
                    <a:pt x="1133" y="73450"/>
                  </a:lnTo>
                  <a:lnTo>
                    <a:pt x="3946" y="82787"/>
                  </a:lnTo>
                  <a:lnTo>
                    <a:pt x="8028" y="91685"/>
                  </a:lnTo>
                  <a:lnTo>
                    <a:pt x="13360" y="99794"/>
                  </a:lnTo>
                  <a:lnTo>
                    <a:pt x="20286" y="106563"/>
                  </a:lnTo>
                  <a:lnTo>
                    <a:pt x="28868" y="111817"/>
                  </a:lnTo>
                  <a:lnTo>
                    <a:pt x="38901" y="115701"/>
                  </a:lnTo>
                  <a:lnTo>
                    <a:pt x="50084" y="118482"/>
                  </a:lnTo>
                  <a:lnTo>
                    <a:pt x="62127" y="120430"/>
                  </a:lnTo>
                  <a:lnTo>
                    <a:pt x="74790" y="121776"/>
                  </a:lnTo>
                  <a:lnTo>
                    <a:pt x="87889" y="122697"/>
                  </a:lnTo>
                  <a:lnTo>
                    <a:pt x="101290" y="123322"/>
                  </a:lnTo>
                  <a:lnTo>
                    <a:pt x="114898" y="123744"/>
                  </a:lnTo>
                  <a:lnTo>
                    <a:pt x="128646" y="124029"/>
                  </a:lnTo>
                  <a:lnTo>
                    <a:pt x="142486" y="124224"/>
                  </a:lnTo>
                  <a:lnTo>
                    <a:pt x="156220" y="124525"/>
                  </a:lnTo>
                  <a:lnTo>
                    <a:pt x="169523" y="125259"/>
                  </a:lnTo>
                  <a:lnTo>
                    <a:pt x="182254" y="126574"/>
                  </a:lnTo>
                  <a:lnTo>
                    <a:pt x="194601" y="128611"/>
                  </a:lnTo>
                  <a:lnTo>
                    <a:pt x="206965" y="131581"/>
                  </a:lnTo>
                  <a:lnTo>
                    <a:pt x="219582" y="135512"/>
                  </a:lnTo>
                  <a:lnTo>
                    <a:pt x="232516" y="140440"/>
                  </a:lnTo>
                  <a:lnTo>
                    <a:pt x="245739" y="146497"/>
                  </a:lnTo>
                  <a:lnTo>
                    <a:pt x="259184" y="153641"/>
                  </a:lnTo>
                  <a:lnTo>
                    <a:pt x="272468" y="161538"/>
                  </a:lnTo>
                  <a:lnTo>
                    <a:pt x="284928" y="169677"/>
                  </a:lnTo>
                  <a:lnTo>
                    <a:pt x="296267" y="177745"/>
                  </a:lnTo>
                  <a:lnTo>
                    <a:pt x="306522" y="185788"/>
                  </a:lnTo>
                  <a:lnTo>
                    <a:pt x="315879" y="194101"/>
                  </a:lnTo>
                  <a:lnTo>
                    <a:pt x="324536" y="202851"/>
                  </a:lnTo>
                  <a:lnTo>
                    <a:pt x="332352" y="212373"/>
                  </a:lnTo>
                  <a:lnTo>
                    <a:pt x="338858" y="223216"/>
                  </a:lnTo>
                  <a:lnTo>
                    <a:pt x="343899" y="235547"/>
                  </a:lnTo>
                  <a:lnTo>
                    <a:pt x="347454" y="248897"/>
                  </a:lnTo>
                  <a:lnTo>
                    <a:pt x="349475" y="262390"/>
                  </a:lnTo>
                  <a:lnTo>
                    <a:pt x="350088" y="275498"/>
                  </a:lnTo>
                  <a:lnTo>
                    <a:pt x="349381" y="288059"/>
                  </a:lnTo>
                  <a:lnTo>
                    <a:pt x="347320" y="300100"/>
                  </a:lnTo>
                  <a:lnTo>
                    <a:pt x="344001" y="311711"/>
                  </a:lnTo>
                  <a:lnTo>
                    <a:pt x="339317" y="322830"/>
                  </a:lnTo>
                  <a:lnTo>
                    <a:pt x="332892" y="333238"/>
                  </a:lnTo>
                  <a:lnTo>
                    <a:pt x="324683" y="342870"/>
                  </a:lnTo>
                  <a:lnTo>
                    <a:pt x="315085" y="351646"/>
                  </a:lnTo>
                  <a:lnTo>
                    <a:pt x="304735" y="359396"/>
                  </a:lnTo>
                  <a:lnTo>
                    <a:pt x="294062" y="366122"/>
                  </a:lnTo>
                  <a:lnTo>
                    <a:pt x="282966" y="371809"/>
                  </a:lnTo>
                  <a:lnTo>
                    <a:pt x="270925" y="376338"/>
                  </a:lnTo>
                  <a:lnTo>
                    <a:pt x="257714" y="379753"/>
                  </a:lnTo>
                  <a:lnTo>
                    <a:pt x="243400" y="382064"/>
                  </a:lnTo>
                  <a:lnTo>
                    <a:pt x="228181" y="383174"/>
                  </a:lnTo>
                  <a:lnTo>
                    <a:pt x="212276" y="383144"/>
                  </a:lnTo>
                  <a:lnTo>
                    <a:pt x="196035" y="382159"/>
                  </a:lnTo>
                  <a:lnTo>
                    <a:pt x="179913" y="380435"/>
                  </a:lnTo>
                  <a:lnTo>
                    <a:pt x="164152" y="378163"/>
                  </a:lnTo>
                  <a:lnTo>
                    <a:pt x="148960" y="375333"/>
                  </a:lnTo>
                  <a:lnTo>
                    <a:pt x="134598" y="371756"/>
                  </a:lnTo>
                  <a:lnTo>
                    <a:pt x="121135" y="367396"/>
                  </a:lnTo>
                  <a:lnTo>
                    <a:pt x="108917" y="362652"/>
                  </a:lnTo>
                  <a:lnTo>
                    <a:pt x="97459" y="357807"/>
                  </a:lnTo>
                  <a:lnTo>
                    <a:pt x="85753" y="352438"/>
                  </a:lnTo>
                  <a:lnTo>
                    <a:pt x="71908" y="34570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15276" y="536953"/>
              <a:ext cx="100591" cy="128453"/>
            </a:xfrm>
            <a:custGeom>
              <a:avLst/>
              <a:gdLst/>
              <a:ahLst/>
              <a:cxnLst/>
              <a:rect l="0" t="0" r="0" b="0"/>
              <a:pathLst>
                <a:path w="100591" h="128453">
                  <a:moveTo>
                    <a:pt x="74983" y="10528"/>
                  </a:moveTo>
                  <a:lnTo>
                    <a:pt x="66248" y="4929"/>
                  </a:lnTo>
                  <a:lnTo>
                    <a:pt x="58542" y="1925"/>
                  </a:lnTo>
                  <a:lnTo>
                    <a:pt x="51140" y="1317"/>
                  </a:lnTo>
                  <a:lnTo>
                    <a:pt x="43879" y="2848"/>
                  </a:lnTo>
                  <a:lnTo>
                    <a:pt x="36700" y="6432"/>
                  </a:lnTo>
                  <a:lnTo>
                    <a:pt x="29579" y="11823"/>
                  </a:lnTo>
                  <a:lnTo>
                    <a:pt x="22662" y="18668"/>
                  </a:lnTo>
                  <a:lnTo>
                    <a:pt x="16243" y="26610"/>
                  </a:lnTo>
                  <a:lnTo>
                    <a:pt x="10454" y="35355"/>
                  </a:lnTo>
                  <a:lnTo>
                    <a:pt x="5585" y="44832"/>
                  </a:lnTo>
                  <a:lnTo>
                    <a:pt x="2145" y="55177"/>
                  </a:lnTo>
                  <a:lnTo>
                    <a:pt x="284" y="66387"/>
                  </a:lnTo>
                  <a:lnTo>
                    <a:pt x="0" y="78017"/>
                  </a:lnTo>
                  <a:lnTo>
                    <a:pt x="1323" y="89291"/>
                  </a:lnTo>
                  <a:lnTo>
                    <a:pt x="4110" y="99790"/>
                  </a:lnTo>
                  <a:lnTo>
                    <a:pt x="8420" y="109126"/>
                  </a:lnTo>
                  <a:lnTo>
                    <a:pt x="14586" y="116793"/>
                  </a:lnTo>
                  <a:lnTo>
                    <a:pt x="22613" y="122677"/>
                  </a:lnTo>
                  <a:lnTo>
                    <a:pt x="31916" y="126661"/>
                  </a:lnTo>
                  <a:lnTo>
                    <a:pt x="41538" y="128452"/>
                  </a:lnTo>
                  <a:lnTo>
                    <a:pt x="50893" y="128104"/>
                  </a:lnTo>
                  <a:lnTo>
                    <a:pt x="59781" y="125942"/>
                  </a:lnTo>
                  <a:lnTo>
                    <a:pt x="68204" y="122365"/>
                  </a:lnTo>
                  <a:lnTo>
                    <a:pt x="76227" y="117733"/>
                  </a:lnTo>
                  <a:lnTo>
                    <a:pt x="83615" y="112017"/>
                  </a:lnTo>
                  <a:lnTo>
                    <a:pt x="89833" y="104824"/>
                  </a:lnTo>
                  <a:lnTo>
                    <a:pt x="94680" y="96064"/>
                  </a:lnTo>
                  <a:lnTo>
                    <a:pt x="98106" y="86081"/>
                  </a:lnTo>
                  <a:lnTo>
                    <a:pt x="100040" y="75462"/>
                  </a:lnTo>
                  <a:lnTo>
                    <a:pt x="100590" y="64620"/>
                  </a:lnTo>
                  <a:lnTo>
                    <a:pt x="99672" y="53918"/>
                  </a:lnTo>
                  <a:lnTo>
                    <a:pt x="96937" y="43739"/>
                  </a:lnTo>
                  <a:lnTo>
                    <a:pt x="92371" y="34239"/>
                  </a:lnTo>
                  <a:lnTo>
                    <a:pt x="86685" y="25681"/>
                  </a:lnTo>
                  <a:lnTo>
                    <a:pt x="80586" y="17691"/>
                  </a:lnTo>
                  <a:lnTo>
                    <a:pt x="73536" y="9569"/>
                  </a:lnTo>
                  <a:lnTo>
                    <a:pt x="64454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68559" y="536953"/>
              <a:ext cx="112846" cy="115698"/>
            </a:xfrm>
            <a:custGeom>
              <a:avLst/>
              <a:gdLst/>
              <a:ahLst/>
              <a:cxnLst/>
              <a:rect l="0" t="0" r="0" b="0"/>
              <a:pathLst>
                <a:path w="112846" h="115698">
                  <a:moveTo>
                    <a:pt x="16456" y="10528"/>
                  </a:moveTo>
                  <a:lnTo>
                    <a:pt x="10723" y="19397"/>
                  </a:lnTo>
                  <a:lnTo>
                    <a:pt x="6438" y="28384"/>
                  </a:lnTo>
                  <a:lnTo>
                    <a:pt x="3237" y="38374"/>
                  </a:lnTo>
                  <a:lnTo>
                    <a:pt x="1049" y="49182"/>
                  </a:lnTo>
                  <a:lnTo>
                    <a:pt x="0" y="60345"/>
                  </a:lnTo>
                  <a:lnTo>
                    <a:pt x="68" y="71541"/>
                  </a:lnTo>
                  <a:lnTo>
                    <a:pt x="1410" y="82308"/>
                  </a:lnTo>
                  <a:lnTo>
                    <a:pt x="4435" y="91996"/>
                  </a:lnTo>
                  <a:lnTo>
                    <a:pt x="9210" y="100346"/>
                  </a:lnTo>
                  <a:lnTo>
                    <a:pt x="15518" y="107119"/>
                  </a:lnTo>
                  <a:lnTo>
                    <a:pt x="23039" y="111927"/>
                  </a:lnTo>
                  <a:lnTo>
                    <a:pt x="31462" y="114749"/>
                  </a:lnTo>
                  <a:lnTo>
                    <a:pt x="40370" y="115697"/>
                  </a:lnTo>
                  <a:lnTo>
                    <a:pt x="49261" y="114829"/>
                  </a:lnTo>
                  <a:lnTo>
                    <a:pt x="57866" y="112361"/>
                  </a:lnTo>
                  <a:lnTo>
                    <a:pt x="66116" y="108605"/>
                  </a:lnTo>
                  <a:lnTo>
                    <a:pt x="74044" y="103876"/>
                  </a:lnTo>
                  <a:lnTo>
                    <a:pt x="81707" y="98432"/>
                  </a:lnTo>
                  <a:lnTo>
                    <a:pt x="89007" y="92152"/>
                  </a:lnTo>
                  <a:lnTo>
                    <a:pt x="95692" y="84573"/>
                  </a:lnTo>
                  <a:lnTo>
                    <a:pt x="101663" y="75550"/>
                  </a:lnTo>
                  <a:lnTo>
                    <a:pt x="106656" y="65388"/>
                  </a:lnTo>
                  <a:lnTo>
                    <a:pt x="110179" y="54649"/>
                  </a:lnTo>
                  <a:lnTo>
                    <a:pt x="112106" y="43736"/>
                  </a:lnTo>
                  <a:lnTo>
                    <a:pt x="112769" y="33287"/>
                  </a:lnTo>
                  <a:lnTo>
                    <a:pt x="112845" y="23233"/>
                  </a:lnTo>
                  <a:lnTo>
                    <a:pt x="112341" y="12697"/>
                  </a:lnTo>
                  <a:lnTo>
                    <a:pt x="111213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95585" y="379025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5" y="90420"/>
                  </a:lnTo>
                  <a:lnTo>
                    <a:pt x="178" y="106937"/>
                  </a:lnTo>
                  <a:lnTo>
                    <a:pt x="826" y="123246"/>
                  </a:lnTo>
                  <a:lnTo>
                    <a:pt x="2074" y="139136"/>
                  </a:lnTo>
                  <a:lnTo>
                    <a:pt x="3727" y="154584"/>
                  </a:lnTo>
                  <a:lnTo>
                    <a:pt x="5375" y="169651"/>
                  </a:lnTo>
                  <a:lnTo>
                    <a:pt x="6778" y="184413"/>
                  </a:lnTo>
                  <a:lnTo>
                    <a:pt x="7873" y="198923"/>
                  </a:lnTo>
                  <a:lnTo>
                    <a:pt x="8802" y="214932"/>
                  </a:lnTo>
                  <a:lnTo>
                    <a:pt x="9640" y="237203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11357" y="494839"/>
              <a:ext cx="168457" cy="9476"/>
            </a:xfrm>
            <a:custGeom>
              <a:avLst/>
              <a:gdLst/>
              <a:ahLst/>
              <a:cxnLst/>
              <a:rect l="0" t="0" r="0" b="0"/>
              <a:pathLst>
                <a:path w="168457" h="9476">
                  <a:moveTo>
                    <a:pt x="168456" y="0"/>
                  </a:moveTo>
                  <a:lnTo>
                    <a:pt x="159588" y="2867"/>
                  </a:lnTo>
                  <a:lnTo>
                    <a:pt x="150601" y="5009"/>
                  </a:lnTo>
                  <a:lnTo>
                    <a:pt x="140605" y="6612"/>
                  </a:lnTo>
                  <a:lnTo>
                    <a:pt x="129625" y="7792"/>
                  </a:lnTo>
                  <a:lnTo>
                    <a:pt x="117813" y="8641"/>
                  </a:lnTo>
                  <a:lnTo>
                    <a:pt x="105359" y="9234"/>
                  </a:lnTo>
                  <a:lnTo>
                    <a:pt x="92595" y="9475"/>
                  </a:lnTo>
                  <a:lnTo>
                    <a:pt x="79962" y="9111"/>
                  </a:lnTo>
                  <a:lnTo>
                    <a:pt x="67698" y="8056"/>
                  </a:lnTo>
                  <a:lnTo>
                    <a:pt x="55911" y="6526"/>
                  </a:lnTo>
                  <a:lnTo>
                    <a:pt x="43310" y="4801"/>
                  </a:lnTo>
                  <a:lnTo>
                    <a:pt x="26555" y="27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06786" y="326383"/>
              <a:ext cx="299412" cy="295564"/>
            </a:xfrm>
            <a:custGeom>
              <a:avLst/>
              <a:gdLst/>
              <a:ahLst/>
              <a:cxnLst/>
              <a:rect l="0" t="0" r="0" b="0"/>
              <a:pathLst>
                <a:path w="299412" h="295564">
                  <a:moveTo>
                    <a:pt x="4613" y="0"/>
                  </a:moveTo>
                  <a:lnTo>
                    <a:pt x="1813" y="8935"/>
                  </a:lnTo>
                  <a:lnTo>
                    <a:pt x="312" y="18562"/>
                  </a:lnTo>
                  <a:lnTo>
                    <a:pt x="0" y="29854"/>
                  </a:lnTo>
                  <a:lnTo>
                    <a:pt x="506" y="42695"/>
                  </a:lnTo>
                  <a:lnTo>
                    <a:pt x="1326" y="56822"/>
                  </a:lnTo>
                  <a:lnTo>
                    <a:pt x="2146" y="71943"/>
                  </a:lnTo>
                  <a:lnTo>
                    <a:pt x="3003" y="87631"/>
                  </a:lnTo>
                  <a:lnTo>
                    <a:pt x="4178" y="103371"/>
                  </a:lnTo>
                  <a:lnTo>
                    <a:pt x="5817" y="118875"/>
                  </a:lnTo>
                  <a:lnTo>
                    <a:pt x="7917" y="134062"/>
                  </a:lnTo>
                  <a:lnTo>
                    <a:pt x="10405" y="148951"/>
                  </a:lnTo>
                  <a:lnTo>
                    <a:pt x="13189" y="163600"/>
                  </a:lnTo>
                  <a:lnTo>
                    <a:pt x="16024" y="178066"/>
                  </a:lnTo>
                  <a:lnTo>
                    <a:pt x="18542" y="192400"/>
                  </a:lnTo>
                  <a:lnTo>
                    <a:pt x="20568" y="206636"/>
                  </a:lnTo>
                  <a:lnTo>
                    <a:pt x="22266" y="220639"/>
                  </a:lnTo>
                  <a:lnTo>
                    <a:pt x="24020" y="234121"/>
                  </a:lnTo>
                  <a:lnTo>
                    <a:pt x="26038" y="246899"/>
                  </a:lnTo>
                  <a:lnTo>
                    <a:pt x="27741" y="256559"/>
                  </a:lnTo>
                  <a:lnTo>
                    <a:pt x="28684" y="260079"/>
                  </a:lnTo>
                  <a:lnTo>
                    <a:pt x="29653" y="258483"/>
                  </a:lnTo>
                  <a:lnTo>
                    <a:pt x="31059" y="253520"/>
                  </a:lnTo>
                  <a:lnTo>
                    <a:pt x="32965" y="246470"/>
                  </a:lnTo>
                  <a:lnTo>
                    <a:pt x="35316" y="238147"/>
                  </a:lnTo>
                  <a:lnTo>
                    <a:pt x="38345" y="229365"/>
                  </a:lnTo>
                  <a:lnTo>
                    <a:pt x="42577" y="221036"/>
                  </a:lnTo>
                  <a:lnTo>
                    <a:pt x="48198" y="213609"/>
                  </a:lnTo>
                  <a:lnTo>
                    <a:pt x="55090" y="207461"/>
                  </a:lnTo>
                  <a:lnTo>
                    <a:pt x="63011" y="203074"/>
                  </a:lnTo>
                  <a:lnTo>
                    <a:pt x="71705" y="200539"/>
                  </a:lnTo>
                  <a:lnTo>
                    <a:pt x="80796" y="199953"/>
                  </a:lnTo>
                  <a:lnTo>
                    <a:pt x="89810" y="201596"/>
                  </a:lnTo>
                  <a:lnTo>
                    <a:pt x="98493" y="205403"/>
                  </a:lnTo>
                  <a:lnTo>
                    <a:pt x="106626" y="211041"/>
                  </a:lnTo>
                  <a:lnTo>
                    <a:pt x="113942" y="218103"/>
                  </a:lnTo>
                  <a:lnTo>
                    <a:pt x="120382" y="226220"/>
                  </a:lnTo>
                  <a:lnTo>
                    <a:pt x="126046" y="235090"/>
                  </a:lnTo>
                  <a:lnTo>
                    <a:pt x="131093" y="244488"/>
                  </a:lnTo>
                  <a:lnTo>
                    <a:pt x="135692" y="254218"/>
                  </a:lnTo>
                  <a:lnTo>
                    <a:pt x="140485" y="262980"/>
                  </a:lnTo>
                  <a:lnTo>
                    <a:pt x="146488" y="267691"/>
                  </a:lnTo>
                  <a:lnTo>
                    <a:pt x="153630" y="267356"/>
                  </a:lnTo>
                  <a:lnTo>
                    <a:pt x="161257" y="264122"/>
                  </a:lnTo>
                  <a:lnTo>
                    <a:pt x="169505" y="259697"/>
                  </a:lnTo>
                  <a:lnTo>
                    <a:pt x="178742" y="255361"/>
                  </a:lnTo>
                  <a:lnTo>
                    <a:pt x="189066" y="251718"/>
                  </a:lnTo>
                  <a:lnTo>
                    <a:pt x="200196" y="248736"/>
                  </a:lnTo>
                  <a:lnTo>
                    <a:pt x="211632" y="246023"/>
                  </a:lnTo>
                  <a:lnTo>
                    <a:pt x="223039" y="243289"/>
                  </a:lnTo>
                  <a:lnTo>
                    <a:pt x="233962" y="240089"/>
                  </a:lnTo>
                  <a:lnTo>
                    <a:pt x="243762" y="235788"/>
                  </a:lnTo>
                  <a:lnTo>
                    <a:pt x="252190" y="230141"/>
                  </a:lnTo>
                  <a:lnTo>
                    <a:pt x="259017" y="223244"/>
                  </a:lnTo>
                  <a:lnTo>
                    <a:pt x="263862" y="215325"/>
                  </a:lnTo>
                  <a:lnTo>
                    <a:pt x="266704" y="206639"/>
                  </a:lnTo>
                  <a:lnTo>
                    <a:pt x="267497" y="197724"/>
                  </a:lnTo>
                  <a:lnTo>
                    <a:pt x="265992" y="189361"/>
                  </a:lnTo>
                  <a:lnTo>
                    <a:pt x="262278" y="181938"/>
                  </a:lnTo>
                  <a:lnTo>
                    <a:pt x="256702" y="175806"/>
                  </a:lnTo>
                  <a:lnTo>
                    <a:pt x="249680" y="171435"/>
                  </a:lnTo>
                  <a:lnTo>
                    <a:pt x="241596" y="168910"/>
                  </a:lnTo>
                  <a:lnTo>
                    <a:pt x="232917" y="168164"/>
                  </a:lnTo>
                  <a:lnTo>
                    <a:pt x="224179" y="169166"/>
                  </a:lnTo>
                  <a:lnTo>
                    <a:pt x="215687" y="171735"/>
                  </a:lnTo>
                  <a:lnTo>
                    <a:pt x="207851" y="175897"/>
                  </a:lnTo>
                  <a:lnTo>
                    <a:pt x="201267" y="181963"/>
                  </a:lnTo>
                  <a:lnTo>
                    <a:pt x="196145" y="189931"/>
                  </a:lnTo>
                  <a:lnTo>
                    <a:pt x="192690" y="199535"/>
                  </a:lnTo>
                  <a:lnTo>
                    <a:pt x="191261" y="210423"/>
                  </a:lnTo>
                  <a:lnTo>
                    <a:pt x="191856" y="222255"/>
                  </a:lnTo>
                  <a:lnTo>
                    <a:pt x="194186" y="234435"/>
                  </a:lnTo>
                  <a:lnTo>
                    <a:pt x="197874" y="246145"/>
                  </a:lnTo>
                  <a:lnTo>
                    <a:pt x="202577" y="256973"/>
                  </a:lnTo>
                  <a:lnTo>
                    <a:pt x="208172" y="266715"/>
                  </a:lnTo>
                  <a:lnTo>
                    <a:pt x="214749" y="275194"/>
                  </a:lnTo>
                  <a:lnTo>
                    <a:pt x="222283" y="282445"/>
                  </a:lnTo>
                  <a:lnTo>
                    <a:pt x="230629" y="288332"/>
                  </a:lnTo>
                  <a:lnTo>
                    <a:pt x="239610" y="292473"/>
                  </a:lnTo>
                  <a:lnTo>
                    <a:pt x="249051" y="294816"/>
                  </a:lnTo>
                  <a:lnTo>
                    <a:pt x="258556" y="295563"/>
                  </a:lnTo>
                  <a:lnTo>
                    <a:pt x="268545" y="294962"/>
                  </a:lnTo>
                  <a:lnTo>
                    <a:pt x="281009" y="291843"/>
                  </a:lnTo>
                  <a:lnTo>
                    <a:pt x="299411" y="284269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45400" y="463253"/>
              <a:ext cx="108197" cy="141382"/>
            </a:xfrm>
            <a:custGeom>
              <a:avLst/>
              <a:gdLst/>
              <a:ahLst/>
              <a:cxnLst/>
              <a:rect l="0" t="0" r="0" b="0"/>
              <a:pathLst>
                <a:path w="108197" h="141382">
                  <a:moveTo>
                    <a:pt x="2911" y="105285"/>
                  </a:moveTo>
                  <a:lnTo>
                    <a:pt x="5911" y="116886"/>
                  </a:lnTo>
                  <a:lnTo>
                    <a:pt x="9333" y="126735"/>
                  </a:lnTo>
                  <a:lnTo>
                    <a:pt x="13493" y="135666"/>
                  </a:lnTo>
                  <a:lnTo>
                    <a:pt x="17040" y="141381"/>
                  </a:lnTo>
                  <a:lnTo>
                    <a:pt x="18209" y="141233"/>
                  </a:lnTo>
                  <a:lnTo>
                    <a:pt x="17360" y="136970"/>
                  </a:lnTo>
                  <a:lnTo>
                    <a:pt x="15283" y="130266"/>
                  </a:lnTo>
                  <a:lnTo>
                    <a:pt x="12533" y="122111"/>
                  </a:lnTo>
                  <a:lnTo>
                    <a:pt x="9428" y="113077"/>
                  </a:lnTo>
                  <a:lnTo>
                    <a:pt x="6145" y="103498"/>
                  </a:lnTo>
                  <a:lnTo>
                    <a:pt x="3101" y="93411"/>
                  </a:lnTo>
                  <a:lnTo>
                    <a:pt x="955" y="82634"/>
                  </a:lnTo>
                  <a:lnTo>
                    <a:pt x="0" y="71123"/>
                  </a:lnTo>
                  <a:lnTo>
                    <a:pt x="510" y="59286"/>
                  </a:lnTo>
                  <a:lnTo>
                    <a:pt x="2903" y="47871"/>
                  </a:lnTo>
                  <a:lnTo>
                    <a:pt x="7225" y="37277"/>
                  </a:lnTo>
                  <a:lnTo>
                    <a:pt x="13382" y="27876"/>
                  </a:lnTo>
                  <a:lnTo>
                    <a:pt x="21325" y="20166"/>
                  </a:lnTo>
                  <a:lnTo>
                    <a:pt x="30847" y="14243"/>
                  </a:lnTo>
                  <a:lnTo>
                    <a:pt x="41604" y="9885"/>
                  </a:lnTo>
                  <a:lnTo>
                    <a:pt x="54578" y="6306"/>
                  </a:lnTo>
                  <a:lnTo>
                    <a:pt x="74260" y="3191"/>
                  </a:lnTo>
                  <a:lnTo>
                    <a:pt x="108196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06238" y="471850"/>
              <a:ext cx="147400" cy="128275"/>
            </a:xfrm>
            <a:custGeom>
              <a:avLst/>
              <a:gdLst/>
              <a:ahLst/>
              <a:cxnLst/>
              <a:rect l="0" t="0" r="0" b="0"/>
              <a:pathLst>
                <a:path w="147400" h="128275">
                  <a:moveTo>
                    <a:pt x="0" y="44046"/>
                  </a:moveTo>
                  <a:lnTo>
                    <a:pt x="67" y="55714"/>
                  </a:lnTo>
                  <a:lnTo>
                    <a:pt x="707" y="66203"/>
                  </a:lnTo>
                  <a:lnTo>
                    <a:pt x="2004" y="76509"/>
                  </a:lnTo>
                  <a:lnTo>
                    <a:pt x="3864" y="86983"/>
                  </a:lnTo>
                  <a:lnTo>
                    <a:pt x="6180" y="97975"/>
                  </a:lnTo>
                  <a:lnTo>
                    <a:pt x="8810" y="109520"/>
                  </a:lnTo>
                  <a:lnTo>
                    <a:pt x="10411" y="118130"/>
                  </a:lnTo>
                  <a:lnTo>
                    <a:pt x="9752" y="119857"/>
                  </a:lnTo>
                  <a:lnTo>
                    <a:pt x="7993" y="116460"/>
                  </a:lnTo>
                  <a:lnTo>
                    <a:pt x="6085" y="109662"/>
                  </a:lnTo>
                  <a:lnTo>
                    <a:pt x="4435" y="100548"/>
                  </a:lnTo>
                  <a:lnTo>
                    <a:pt x="3143" y="89847"/>
                  </a:lnTo>
                  <a:lnTo>
                    <a:pt x="2188" y="78061"/>
                  </a:lnTo>
                  <a:lnTo>
                    <a:pt x="1514" y="65548"/>
                  </a:lnTo>
                  <a:lnTo>
                    <a:pt x="1380" y="52873"/>
                  </a:lnTo>
                  <a:lnTo>
                    <a:pt x="2346" y="40814"/>
                  </a:lnTo>
                  <a:lnTo>
                    <a:pt x="4636" y="29748"/>
                  </a:lnTo>
                  <a:lnTo>
                    <a:pt x="8479" y="20012"/>
                  </a:lnTo>
                  <a:lnTo>
                    <a:pt x="14265" y="12067"/>
                  </a:lnTo>
                  <a:lnTo>
                    <a:pt x="22009" y="5993"/>
                  </a:lnTo>
                  <a:lnTo>
                    <a:pt x="31277" y="1879"/>
                  </a:lnTo>
                  <a:lnTo>
                    <a:pt x="41399" y="0"/>
                  </a:lnTo>
                  <a:lnTo>
                    <a:pt x="51905" y="294"/>
                  </a:lnTo>
                  <a:lnTo>
                    <a:pt x="62548" y="2590"/>
                  </a:lnTo>
                  <a:lnTo>
                    <a:pt x="73220" y="6788"/>
                  </a:lnTo>
                  <a:lnTo>
                    <a:pt x="83867" y="12651"/>
                  </a:lnTo>
                  <a:lnTo>
                    <a:pt x="94151" y="20008"/>
                  </a:lnTo>
                  <a:lnTo>
                    <a:pt x="103458" y="28841"/>
                  </a:lnTo>
                  <a:lnTo>
                    <a:pt x="111535" y="38998"/>
                  </a:lnTo>
                  <a:lnTo>
                    <a:pt x="118451" y="50071"/>
                  </a:lnTo>
                  <a:lnTo>
                    <a:pt x="124413" y="61495"/>
                  </a:lnTo>
                  <a:lnTo>
                    <a:pt x="129643" y="72909"/>
                  </a:lnTo>
                  <a:lnTo>
                    <a:pt x="134189" y="83910"/>
                  </a:lnTo>
                  <a:lnTo>
                    <a:pt x="138363" y="95146"/>
                  </a:lnTo>
                  <a:lnTo>
                    <a:pt x="142539" y="108718"/>
                  </a:lnTo>
                  <a:lnTo>
                    <a:pt x="147399" y="12827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49061" y="400188"/>
              <a:ext cx="130659" cy="325079"/>
            </a:xfrm>
            <a:custGeom>
              <a:avLst/>
              <a:gdLst/>
              <a:ahLst/>
              <a:cxnLst/>
              <a:rect l="0" t="0" r="0" b="0"/>
              <a:pathLst>
                <a:path w="130659" h="325079">
                  <a:moveTo>
                    <a:pt x="30960" y="157822"/>
                  </a:moveTo>
                  <a:lnTo>
                    <a:pt x="30960" y="172491"/>
                  </a:lnTo>
                  <a:lnTo>
                    <a:pt x="30960" y="186402"/>
                  </a:lnTo>
                  <a:lnTo>
                    <a:pt x="30964" y="200900"/>
                  </a:lnTo>
                  <a:lnTo>
                    <a:pt x="31137" y="216101"/>
                  </a:lnTo>
                  <a:lnTo>
                    <a:pt x="31785" y="231926"/>
                  </a:lnTo>
                  <a:lnTo>
                    <a:pt x="33034" y="248246"/>
                  </a:lnTo>
                  <a:lnTo>
                    <a:pt x="34686" y="264936"/>
                  </a:lnTo>
                  <a:lnTo>
                    <a:pt x="36334" y="281893"/>
                  </a:lnTo>
                  <a:lnTo>
                    <a:pt x="37733" y="298996"/>
                  </a:lnTo>
                  <a:lnTo>
                    <a:pt x="38629" y="314660"/>
                  </a:lnTo>
                  <a:lnTo>
                    <a:pt x="37918" y="324224"/>
                  </a:lnTo>
                  <a:lnTo>
                    <a:pt x="34964" y="325078"/>
                  </a:lnTo>
                  <a:lnTo>
                    <a:pt x="30799" y="319668"/>
                  </a:lnTo>
                  <a:lnTo>
                    <a:pt x="26058" y="310176"/>
                  </a:lnTo>
                  <a:lnTo>
                    <a:pt x="21226" y="297993"/>
                  </a:lnTo>
                  <a:lnTo>
                    <a:pt x="16566" y="284018"/>
                  </a:lnTo>
                  <a:lnTo>
                    <a:pt x="12320" y="268683"/>
                  </a:lnTo>
                  <a:lnTo>
                    <a:pt x="8781" y="252078"/>
                  </a:lnTo>
                  <a:lnTo>
                    <a:pt x="6038" y="234343"/>
                  </a:lnTo>
                  <a:lnTo>
                    <a:pt x="4012" y="215850"/>
                  </a:lnTo>
                  <a:lnTo>
                    <a:pt x="2563" y="197126"/>
                  </a:lnTo>
                  <a:lnTo>
                    <a:pt x="1548" y="178495"/>
                  </a:lnTo>
                  <a:lnTo>
                    <a:pt x="847" y="160237"/>
                  </a:lnTo>
                  <a:lnTo>
                    <a:pt x="368" y="142670"/>
                  </a:lnTo>
                  <a:lnTo>
                    <a:pt x="47" y="125896"/>
                  </a:lnTo>
                  <a:lnTo>
                    <a:pt x="0" y="110004"/>
                  </a:lnTo>
                  <a:lnTo>
                    <a:pt x="500" y="95163"/>
                  </a:lnTo>
                  <a:lnTo>
                    <a:pt x="1658" y="81361"/>
                  </a:lnTo>
                  <a:lnTo>
                    <a:pt x="3590" y="68446"/>
                  </a:lnTo>
                  <a:lnTo>
                    <a:pt x="6490" y="56224"/>
                  </a:lnTo>
                  <a:lnTo>
                    <a:pt x="10374" y="44525"/>
                  </a:lnTo>
                  <a:lnTo>
                    <a:pt x="15271" y="33531"/>
                  </a:lnTo>
                  <a:lnTo>
                    <a:pt x="21307" y="23746"/>
                  </a:lnTo>
                  <a:lnTo>
                    <a:pt x="28446" y="15358"/>
                  </a:lnTo>
                  <a:lnTo>
                    <a:pt x="36680" y="8573"/>
                  </a:lnTo>
                  <a:lnTo>
                    <a:pt x="46109" y="3764"/>
                  </a:lnTo>
                  <a:lnTo>
                    <a:pt x="56666" y="944"/>
                  </a:lnTo>
                  <a:lnTo>
                    <a:pt x="67839" y="0"/>
                  </a:lnTo>
                  <a:lnTo>
                    <a:pt x="78798" y="871"/>
                  </a:lnTo>
                  <a:lnTo>
                    <a:pt x="89085" y="3350"/>
                  </a:lnTo>
                  <a:lnTo>
                    <a:pt x="98449" y="7453"/>
                  </a:lnTo>
                  <a:lnTo>
                    <a:pt x="106665" y="13480"/>
                  </a:lnTo>
                  <a:lnTo>
                    <a:pt x="113741" y="21422"/>
                  </a:lnTo>
                  <a:lnTo>
                    <a:pt x="119679" y="31009"/>
                  </a:lnTo>
                  <a:lnTo>
                    <a:pt x="124385" y="41885"/>
                  </a:lnTo>
                  <a:lnTo>
                    <a:pt x="127917" y="53714"/>
                  </a:lnTo>
                  <a:lnTo>
                    <a:pt x="130139" y="66062"/>
                  </a:lnTo>
                  <a:lnTo>
                    <a:pt x="130658" y="78416"/>
                  </a:lnTo>
                  <a:lnTo>
                    <a:pt x="129409" y="90495"/>
                  </a:lnTo>
                  <a:lnTo>
                    <a:pt x="126451" y="102061"/>
                  </a:lnTo>
                  <a:lnTo>
                    <a:pt x="121800" y="112836"/>
                  </a:lnTo>
                  <a:lnTo>
                    <a:pt x="115635" y="122746"/>
                  </a:lnTo>
                  <a:lnTo>
                    <a:pt x="108242" y="131724"/>
                  </a:lnTo>
                  <a:lnTo>
                    <a:pt x="99917" y="139617"/>
                  </a:lnTo>
                  <a:lnTo>
                    <a:pt x="90928" y="146443"/>
                  </a:lnTo>
                  <a:lnTo>
                    <a:pt x="81928" y="152216"/>
                  </a:lnTo>
                  <a:lnTo>
                    <a:pt x="73079" y="157422"/>
                  </a:lnTo>
                  <a:lnTo>
                    <a:pt x="63608" y="162520"/>
                  </a:lnTo>
                  <a:lnTo>
                    <a:pt x="52016" y="16835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31745" y="449970"/>
              <a:ext cx="153603" cy="129098"/>
            </a:xfrm>
            <a:custGeom>
              <a:avLst/>
              <a:gdLst/>
              <a:ahLst/>
              <a:cxnLst/>
              <a:rect l="0" t="0" r="0" b="0"/>
              <a:pathLst>
                <a:path w="153603" h="129098">
                  <a:moveTo>
                    <a:pt x="48317" y="86983"/>
                  </a:moveTo>
                  <a:lnTo>
                    <a:pt x="54117" y="81048"/>
                  </a:lnTo>
                  <a:lnTo>
                    <a:pt x="59042" y="74844"/>
                  </a:lnTo>
                  <a:lnTo>
                    <a:pt x="63535" y="67748"/>
                  </a:lnTo>
                  <a:lnTo>
                    <a:pt x="67410" y="59808"/>
                  </a:lnTo>
                  <a:lnTo>
                    <a:pt x="70127" y="51161"/>
                  </a:lnTo>
                  <a:lnTo>
                    <a:pt x="71477" y="41971"/>
                  </a:lnTo>
                  <a:lnTo>
                    <a:pt x="71406" y="32544"/>
                  </a:lnTo>
                  <a:lnTo>
                    <a:pt x="69840" y="23303"/>
                  </a:lnTo>
                  <a:lnTo>
                    <a:pt x="66897" y="14482"/>
                  </a:lnTo>
                  <a:lnTo>
                    <a:pt x="62795" y="6775"/>
                  </a:lnTo>
                  <a:lnTo>
                    <a:pt x="56929" y="1708"/>
                  </a:lnTo>
                  <a:lnTo>
                    <a:pt x="49301" y="0"/>
                  </a:lnTo>
                  <a:lnTo>
                    <a:pt x="41596" y="1020"/>
                  </a:lnTo>
                  <a:lnTo>
                    <a:pt x="34225" y="3984"/>
                  </a:lnTo>
                  <a:lnTo>
                    <a:pt x="27253" y="8447"/>
                  </a:lnTo>
                  <a:lnTo>
                    <a:pt x="20868" y="14284"/>
                  </a:lnTo>
                  <a:lnTo>
                    <a:pt x="15135" y="21337"/>
                  </a:lnTo>
                  <a:lnTo>
                    <a:pt x="10152" y="29536"/>
                  </a:lnTo>
                  <a:lnTo>
                    <a:pt x="6113" y="38954"/>
                  </a:lnTo>
                  <a:lnTo>
                    <a:pt x="3035" y="49513"/>
                  </a:lnTo>
                  <a:lnTo>
                    <a:pt x="954" y="60859"/>
                  </a:lnTo>
                  <a:lnTo>
                    <a:pt x="0" y="72468"/>
                  </a:lnTo>
                  <a:lnTo>
                    <a:pt x="143" y="84007"/>
                  </a:lnTo>
                  <a:lnTo>
                    <a:pt x="1545" y="95024"/>
                  </a:lnTo>
                  <a:lnTo>
                    <a:pt x="4612" y="104890"/>
                  </a:lnTo>
                  <a:lnTo>
                    <a:pt x="9415" y="113355"/>
                  </a:lnTo>
                  <a:lnTo>
                    <a:pt x="15571" y="119869"/>
                  </a:lnTo>
                  <a:lnTo>
                    <a:pt x="22458" y="123438"/>
                  </a:lnTo>
                  <a:lnTo>
                    <a:pt x="29638" y="123798"/>
                  </a:lnTo>
                  <a:lnTo>
                    <a:pt x="36727" y="121294"/>
                  </a:lnTo>
                  <a:lnTo>
                    <a:pt x="43326" y="116500"/>
                  </a:lnTo>
                  <a:lnTo>
                    <a:pt x="49278" y="109985"/>
                  </a:lnTo>
                  <a:lnTo>
                    <a:pt x="54611" y="102226"/>
                  </a:lnTo>
                  <a:lnTo>
                    <a:pt x="59436" y="93590"/>
                  </a:lnTo>
                  <a:lnTo>
                    <a:pt x="63885" y="84380"/>
                  </a:lnTo>
                  <a:lnTo>
                    <a:pt x="68571" y="75985"/>
                  </a:lnTo>
                  <a:lnTo>
                    <a:pt x="74326" y="71708"/>
                  </a:lnTo>
                  <a:lnTo>
                    <a:pt x="80770" y="72868"/>
                  </a:lnTo>
                  <a:lnTo>
                    <a:pt x="87109" y="77468"/>
                  </a:lnTo>
                  <a:lnTo>
                    <a:pt x="93341" y="83955"/>
                  </a:lnTo>
                  <a:lnTo>
                    <a:pt x="99624" y="91274"/>
                  </a:lnTo>
                  <a:lnTo>
                    <a:pt x="106036" y="98835"/>
                  </a:lnTo>
                  <a:lnTo>
                    <a:pt x="112672" y="106082"/>
                  </a:lnTo>
                  <a:lnTo>
                    <a:pt x="120535" y="113046"/>
                  </a:lnTo>
                  <a:lnTo>
                    <a:pt x="132553" y="120332"/>
                  </a:lnTo>
                  <a:lnTo>
                    <a:pt x="153602" y="129097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85347" y="431668"/>
              <a:ext cx="126343" cy="136212"/>
            </a:xfrm>
            <a:custGeom>
              <a:avLst/>
              <a:gdLst/>
              <a:ahLst/>
              <a:cxnLst/>
              <a:rect l="0" t="0" r="0" b="0"/>
              <a:pathLst>
                <a:path w="126343" h="136212">
                  <a:moveTo>
                    <a:pt x="0" y="63171"/>
                  </a:moveTo>
                  <a:lnTo>
                    <a:pt x="3000" y="74839"/>
                  </a:lnTo>
                  <a:lnTo>
                    <a:pt x="6423" y="85328"/>
                  </a:lnTo>
                  <a:lnTo>
                    <a:pt x="10614" y="95629"/>
                  </a:lnTo>
                  <a:lnTo>
                    <a:pt x="15342" y="105931"/>
                  </a:lnTo>
                  <a:lnTo>
                    <a:pt x="20175" y="116274"/>
                  </a:lnTo>
                  <a:lnTo>
                    <a:pt x="24825" y="126590"/>
                  </a:lnTo>
                  <a:lnTo>
                    <a:pt x="28262" y="134278"/>
                  </a:lnTo>
                  <a:lnTo>
                    <a:pt x="29136" y="136211"/>
                  </a:lnTo>
                  <a:lnTo>
                    <a:pt x="27598" y="133573"/>
                  </a:lnTo>
                  <a:lnTo>
                    <a:pt x="24606" y="127829"/>
                  </a:lnTo>
                  <a:lnTo>
                    <a:pt x="21338" y="119786"/>
                  </a:lnTo>
                  <a:lnTo>
                    <a:pt x="18467" y="110008"/>
                  </a:lnTo>
                  <a:lnTo>
                    <a:pt x="16530" y="99115"/>
                  </a:lnTo>
                  <a:lnTo>
                    <a:pt x="16123" y="87774"/>
                  </a:lnTo>
                  <a:lnTo>
                    <a:pt x="17412" y="76398"/>
                  </a:lnTo>
                  <a:lnTo>
                    <a:pt x="20547" y="65482"/>
                  </a:lnTo>
                  <a:lnTo>
                    <a:pt x="25839" y="55678"/>
                  </a:lnTo>
                  <a:lnTo>
                    <a:pt x="33245" y="47234"/>
                  </a:lnTo>
                  <a:lnTo>
                    <a:pt x="42282" y="40056"/>
                  </a:lnTo>
                  <a:lnTo>
                    <a:pt x="52247" y="33909"/>
                  </a:lnTo>
                  <a:lnTo>
                    <a:pt x="62643" y="28548"/>
                  </a:lnTo>
                  <a:lnTo>
                    <a:pt x="73139" y="23713"/>
                  </a:lnTo>
                  <a:lnTo>
                    <a:pt x="84716" y="18568"/>
                  </a:lnTo>
                  <a:lnTo>
                    <a:pt x="100620" y="1153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75263" y="273740"/>
              <a:ext cx="10127" cy="315856"/>
            </a:xfrm>
            <a:custGeom>
              <a:avLst/>
              <a:gdLst/>
              <a:ahLst/>
              <a:cxnLst/>
              <a:rect l="0" t="0" r="0" b="0"/>
              <a:pathLst>
                <a:path w="10127" h="315856">
                  <a:moveTo>
                    <a:pt x="10126" y="0"/>
                  </a:moveTo>
                  <a:lnTo>
                    <a:pt x="7259" y="14669"/>
                  </a:lnTo>
                  <a:lnTo>
                    <a:pt x="5117" y="28580"/>
                  </a:lnTo>
                  <a:lnTo>
                    <a:pt x="3513" y="43083"/>
                  </a:lnTo>
                  <a:lnTo>
                    <a:pt x="2333" y="58457"/>
                  </a:lnTo>
                  <a:lnTo>
                    <a:pt x="1484" y="74931"/>
                  </a:lnTo>
                  <a:lnTo>
                    <a:pt x="887" y="92499"/>
                  </a:lnTo>
                  <a:lnTo>
                    <a:pt x="472" y="110842"/>
                  </a:lnTo>
                  <a:lnTo>
                    <a:pt x="189" y="129447"/>
                  </a:lnTo>
                  <a:lnTo>
                    <a:pt x="0" y="147989"/>
                  </a:lnTo>
                  <a:lnTo>
                    <a:pt x="42" y="166183"/>
                  </a:lnTo>
                  <a:lnTo>
                    <a:pt x="601" y="183705"/>
                  </a:lnTo>
                  <a:lnTo>
                    <a:pt x="1792" y="200453"/>
                  </a:lnTo>
                  <a:lnTo>
                    <a:pt x="3405" y="216496"/>
                  </a:lnTo>
                  <a:lnTo>
                    <a:pt x="5026" y="231971"/>
                  </a:lnTo>
                  <a:lnTo>
                    <a:pt x="6411" y="247002"/>
                  </a:lnTo>
                  <a:lnTo>
                    <a:pt x="7495" y="261297"/>
                  </a:lnTo>
                  <a:lnTo>
                    <a:pt x="8413" y="275650"/>
                  </a:lnTo>
                  <a:lnTo>
                    <a:pt x="9244" y="292445"/>
                  </a:lnTo>
                  <a:lnTo>
                    <a:pt x="10126" y="315855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27461" y="348564"/>
              <a:ext cx="252685" cy="19934"/>
            </a:xfrm>
            <a:custGeom>
              <a:avLst/>
              <a:gdLst/>
              <a:ahLst/>
              <a:cxnLst/>
              <a:rect l="0" t="0" r="0" b="0"/>
              <a:pathLst>
                <a:path w="252685" h="19934">
                  <a:moveTo>
                    <a:pt x="252684" y="19933"/>
                  </a:moveTo>
                  <a:lnTo>
                    <a:pt x="243816" y="17066"/>
                  </a:lnTo>
                  <a:lnTo>
                    <a:pt x="234829" y="14924"/>
                  </a:lnTo>
                  <a:lnTo>
                    <a:pt x="224834" y="13317"/>
                  </a:lnTo>
                  <a:lnTo>
                    <a:pt x="213852" y="11963"/>
                  </a:lnTo>
                  <a:lnTo>
                    <a:pt x="202041" y="10466"/>
                  </a:lnTo>
                  <a:lnTo>
                    <a:pt x="189578" y="8620"/>
                  </a:lnTo>
                  <a:lnTo>
                    <a:pt x="176467" y="6553"/>
                  </a:lnTo>
                  <a:lnTo>
                    <a:pt x="162538" y="4621"/>
                  </a:lnTo>
                  <a:lnTo>
                    <a:pt x="147768" y="3025"/>
                  </a:lnTo>
                  <a:lnTo>
                    <a:pt x="132427" y="1801"/>
                  </a:lnTo>
                  <a:lnTo>
                    <a:pt x="116977" y="905"/>
                  </a:lnTo>
                  <a:lnTo>
                    <a:pt x="101695" y="272"/>
                  </a:lnTo>
                  <a:lnTo>
                    <a:pt x="86671" y="0"/>
                  </a:lnTo>
                  <a:lnTo>
                    <a:pt x="71896" y="342"/>
                  </a:lnTo>
                  <a:lnTo>
                    <a:pt x="57346" y="1382"/>
                  </a:lnTo>
                  <a:lnTo>
                    <a:pt x="43577" y="2901"/>
                  </a:lnTo>
                  <a:lnTo>
                    <a:pt x="30378" y="4617"/>
                  </a:lnTo>
                  <a:lnTo>
                    <a:pt x="16589" y="6680"/>
                  </a:lnTo>
                  <a:lnTo>
                    <a:pt x="0" y="940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59687" y="452725"/>
              <a:ext cx="133061" cy="131122"/>
            </a:xfrm>
            <a:custGeom>
              <a:avLst/>
              <a:gdLst/>
              <a:ahLst/>
              <a:cxnLst/>
              <a:rect l="0" t="0" r="0" b="0"/>
              <a:pathLst>
                <a:path w="133061" h="131122">
                  <a:moveTo>
                    <a:pt x="67898" y="0"/>
                  </a:moveTo>
                  <a:lnTo>
                    <a:pt x="59097" y="2934"/>
                  </a:lnTo>
                  <a:lnTo>
                    <a:pt x="50750" y="5716"/>
                  </a:lnTo>
                  <a:lnTo>
                    <a:pt x="42061" y="8625"/>
                  </a:lnTo>
                  <a:lnTo>
                    <a:pt x="33285" y="12011"/>
                  </a:lnTo>
                  <a:lnTo>
                    <a:pt x="25087" y="16472"/>
                  </a:lnTo>
                  <a:lnTo>
                    <a:pt x="17806" y="22252"/>
                  </a:lnTo>
                  <a:lnTo>
                    <a:pt x="11616" y="29587"/>
                  </a:lnTo>
                  <a:lnTo>
                    <a:pt x="6683" y="38868"/>
                  </a:lnTo>
                  <a:lnTo>
                    <a:pt x="2972" y="50101"/>
                  </a:lnTo>
                  <a:lnTo>
                    <a:pt x="615" y="62525"/>
                  </a:lnTo>
                  <a:lnTo>
                    <a:pt x="0" y="74855"/>
                  </a:lnTo>
                  <a:lnTo>
                    <a:pt x="1186" y="86355"/>
                  </a:lnTo>
                  <a:lnTo>
                    <a:pt x="4268" y="96682"/>
                  </a:lnTo>
                  <a:lnTo>
                    <a:pt x="9536" y="105619"/>
                  </a:lnTo>
                  <a:lnTo>
                    <a:pt x="16933" y="113214"/>
                  </a:lnTo>
                  <a:lnTo>
                    <a:pt x="26136" y="119518"/>
                  </a:lnTo>
                  <a:lnTo>
                    <a:pt x="36747" y="124477"/>
                  </a:lnTo>
                  <a:lnTo>
                    <a:pt x="48390" y="128182"/>
                  </a:lnTo>
                  <a:lnTo>
                    <a:pt x="60441" y="130522"/>
                  </a:lnTo>
                  <a:lnTo>
                    <a:pt x="72065" y="131121"/>
                  </a:lnTo>
                  <a:lnTo>
                    <a:pt x="82834" y="129925"/>
                  </a:lnTo>
                  <a:lnTo>
                    <a:pt x="92537" y="127004"/>
                  </a:lnTo>
                  <a:lnTo>
                    <a:pt x="100990" y="122377"/>
                  </a:lnTo>
                  <a:lnTo>
                    <a:pt x="108232" y="116228"/>
                  </a:lnTo>
                  <a:lnTo>
                    <a:pt x="114453" y="108846"/>
                  </a:lnTo>
                  <a:lnTo>
                    <a:pt x="119883" y="100529"/>
                  </a:lnTo>
                  <a:lnTo>
                    <a:pt x="124718" y="91531"/>
                  </a:lnTo>
                  <a:lnTo>
                    <a:pt x="128800" y="82051"/>
                  </a:lnTo>
                  <a:lnTo>
                    <a:pt x="131638" y="72235"/>
                  </a:lnTo>
                  <a:lnTo>
                    <a:pt x="133060" y="62192"/>
                  </a:lnTo>
                  <a:lnTo>
                    <a:pt x="133031" y="52161"/>
                  </a:lnTo>
                  <a:lnTo>
                    <a:pt x="131490" y="42499"/>
                  </a:lnTo>
                  <a:lnTo>
                    <a:pt x="128568" y="33379"/>
                  </a:lnTo>
                  <a:lnTo>
                    <a:pt x="124627" y="25092"/>
                  </a:lnTo>
                  <a:lnTo>
                    <a:pt x="119681" y="17320"/>
                  </a:lnTo>
                  <a:lnTo>
                    <a:pt x="112182" y="9383"/>
                  </a:lnTo>
                  <a:lnTo>
                    <a:pt x="99484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34689" y="220563"/>
              <a:ext cx="113996" cy="337448"/>
            </a:xfrm>
            <a:custGeom>
              <a:avLst/>
              <a:gdLst/>
              <a:ahLst/>
              <a:cxnLst/>
              <a:rect l="0" t="0" r="0" b="0"/>
              <a:pathLst>
                <a:path w="113996" h="337448">
                  <a:moveTo>
                    <a:pt x="50824" y="337447"/>
                  </a:moveTo>
                  <a:lnTo>
                    <a:pt x="47890" y="325779"/>
                  </a:lnTo>
                  <a:lnTo>
                    <a:pt x="45108" y="315290"/>
                  </a:lnTo>
                  <a:lnTo>
                    <a:pt x="42213" y="304979"/>
                  </a:lnTo>
                  <a:lnTo>
                    <a:pt x="39346" y="294332"/>
                  </a:lnTo>
                  <a:lnTo>
                    <a:pt x="36829" y="282692"/>
                  </a:lnTo>
                  <a:lnTo>
                    <a:pt x="34813" y="269800"/>
                  </a:lnTo>
                  <a:lnTo>
                    <a:pt x="33128" y="255894"/>
                  </a:lnTo>
                  <a:lnTo>
                    <a:pt x="31385" y="241491"/>
                  </a:lnTo>
                  <a:lnTo>
                    <a:pt x="29359" y="226957"/>
                  </a:lnTo>
                  <a:lnTo>
                    <a:pt x="26997" y="212624"/>
                  </a:lnTo>
                  <a:lnTo>
                    <a:pt x="24332" y="198854"/>
                  </a:lnTo>
                  <a:lnTo>
                    <a:pt x="21426" y="185773"/>
                  </a:lnTo>
                  <a:lnTo>
                    <a:pt x="18338" y="173006"/>
                  </a:lnTo>
                  <a:lnTo>
                    <a:pt x="15119" y="159821"/>
                  </a:lnTo>
                  <a:lnTo>
                    <a:pt x="11813" y="145835"/>
                  </a:lnTo>
                  <a:lnTo>
                    <a:pt x="8611" y="131167"/>
                  </a:lnTo>
                  <a:lnTo>
                    <a:pt x="5841" y="116241"/>
                  </a:lnTo>
                  <a:lnTo>
                    <a:pt x="3646" y="101341"/>
                  </a:lnTo>
                  <a:lnTo>
                    <a:pt x="2003" y="86421"/>
                  </a:lnTo>
                  <a:lnTo>
                    <a:pt x="817" y="71191"/>
                  </a:lnTo>
                  <a:lnTo>
                    <a:pt x="0" y="55526"/>
                  </a:lnTo>
                  <a:lnTo>
                    <a:pt x="113" y="40245"/>
                  </a:lnTo>
                  <a:lnTo>
                    <a:pt x="2310" y="26956"/>
                  </a:lnTo>
                  <a:lnTo>
                    <a:pt x="7053" y="16398"/>
                  </a:lnTo>
                  <a:lnTo>
                    <a:pt x="14172" y="8649"/>
                  </a:lnTo>
                  <a:lnTo>
                    <a:pt x="23236" y="3576"/>
                  </a:lnTo>
                  <a:lnTo>
                    <a:pt x="33772" y="799"/>
                  </a:lnTo>
                  <a:lnTo>
                    <a:pt x="45217" y="0"/>
                  </a:lnTo>
                  <a:lnTo>
                    <a:pt x="56950" y="1026"/>
                  </a:lnTo>
                  <a:lnTo>
                    <a:pt x="68594" y="3621"/>
                  </a:lnTo>
                  <a:lnTo>
                    <a:pt x="79566" y="7154"/>
                  </a:lnTo>
                  <a:lnTo>
                    <a:pt x="90042" y="11043"/>
                  </a:lnTo>
                  <a:lnTo>
                    <a:pt x="100937" y="15624"/>
                  </a:lnTo>
                  <a:lnTo>
                    <a:pt x="113995" y="21592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01285" y="40008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117406" y="18191"/>
                  </a:lnTo>
                  <a:lnTo>
                    <a:pt x="107779" y="16049"/>
                  </a:lnTo>
                  <a:lnTo>
                    <a:pt x="96492" y="14441"/>
                  </a:lnTo>
                  <a:lnTo>
                    <a:pt x="83825" y="13088"/>
                  </a:lnTo>
                  <a:lnTo>
                    <a:pt x="70345" y="11591"/>
                  </a:lnTo>
                  <a:lnTo>
                    <a:pt x="56491" y="9745"/>
                  </a:lnTo>
                  <a:lnTo>
                    <a:pt x="43097" y="7668"/>
                  </a:lnTo>
                  <a:lnTo>
                    <a:pt x="30145" y="5512"/>
                  </a:lnTo>
                  <a:lnTo>
                    <a:pt x="16502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55472" y="261075"/>
              <a:ext cx="209109" cy="392695"/>
            </a:xfrm>
            <a:custGeom>
              <a:avLst/>
              <a:gdLst/>
              <a:ahLst/>
              <a:cxnLst/>
              <a:rect l="0" t="0" r="0" b="0"/>
              <a:pathLst>
                <a:path w="209109" h="392695">
                  <a:moveTo>
                    <a:pt x="156466" y="44251"/>
                  </a:moveTo>
                  <a:lnTo>
                    <a:pt x="150598" y="38316"/>
                  </a:lnTo>
                  <a:lnTo>
                    <a:pt x="145033" y="32112"/>
                  </a:lnTo>
                  <a:lnTo>
                    <a:pt x="139225" y="25030"/>
                  </a:lnTo>
                  <a:lnTo>
                    <a:pt x="132799" y="17608"/>
                  </a:lnTo>
                  <a:lnTo>
                    <a:pt x="125173" y="10906"/>
                  </a:lnTo>
                  <a:lnTo>
                    <a:pt x="116148" y="5481"/>
                  </a:lnTo>
                  <a:lnTo>
                    <a:pt x="106167" y="1703"/>
                  </a:lnTo>
                  <a:lnTo>
                    <a:pt x="96087" y="0"/>
                  </a:lnTo>
                  <a:lnTo>
                    <a:pt x="86424" y="381"/>
                  </a:lnTo>
                  <a:lnTo>
                    <a:pt x="77329" y="2554"/>
                  </a:lnTo>
                  <a:lnTo>
                    <a:pt x="68767" y="6131"/>
                  </a:lnTo>
                  <a:lnTo>
                    <a:pt x="60646" y="10760"/>
                  </a:lnTo>
                  <a:lnTo>
                    <a:pt x="53024" y="16473"/>
                  </a:lnTo>
                  <a:lnTo>
                    <a:pt x="46117" y="23663"/>
                  </a:lnTo>
                  <a:lnTo>
                    <a:pt x="39984" y="32420"/>
                  </a:lnTo>
                  <a:lnTo>
                    <a:pt x="34541" y="42402"/>
                  </a:lnTo>
                  <a:lnTo>
                    <a:pt x="29650" y="53019"/>
                  </a:lnTo>
                  <a:lnTo>
                    <a:pt x="25173" y="63865"/>
                  </a:lnTo>
                  <a:lnTo>
                    <a:pt x="20996" y="74739"/>
                  </a:lnTo>
                  <a:lnTo>
                    <a:pt x="17030" y="85566"/>
                  </a:lnTo>
                  <a:lnTo>
                    <a:pt x="13215" y="96333"/>
                  </a:lnTo>
                  <a:lnTo>
                    <a:pt x="9670" y="107206"/>
                  </a:lnTo>
                  <a:lnTo>
                    <a:pt x="6667" y="118506"/>
                  </a:lnTo>
                  <a:lnTo>
                    <a:pt x="4316" y="130374"/>
                  </a:lnTo>
                  <a:lnTo>
                    <a:pt x="2570" y="142787"/>
                  </a:lnTo>
                  <a:lnTo>
                    <a:pt x="1315" y="155653"/>
                  </a:lnTo>
                  <a:lnTo>
                    <a:pt x="438" y="168865"/>
                  </a:lnTo>
                  <a:lnTo>
                    <a:pt x="0" y="182330"/>
                  </a:lnTo>
                  <a:lnTo>
                    <a:pt x="231" y="195976"/>
                  </a:lnTo>
                  <a:lnTo>
                    <a:pt x="1200" y="209742"/>
                  </a:lnTo>
                  <a:lnTo>
                    <a:pt x="2834" y="223427"/>
                  </a:lnTo>
                  <a:lnTo>
                    <a:pt x="5002" y="236695"/>
                  </a:lnTo>
                  <a:lnTo>
                    <a:pt x="7570" y="249402"/>
                  </a:lnTo>
                  <a:lnTo>
                    <a:pt x="10431" y="261733"/>
                  </a:lnTo>
                  <a:lnTo>
                    <a:pt x="13496" y="274086"/>
                  </a:lnTo>
                  <a:lnTo>
                    <a:pt x="16709" y="286692"/>
                  </a:lnTo>
                  <a:lnTo>
                    <a:pt x="20187" y="299448"/>
                  </a:lnTo>
                  <a:lnTo>
                    <a:pt x="24207" y="312019"/>
                  </a:lnTo>
                  <a:lnTo>
                    <a:pt x="28878" y="324214"/>
                  </a:lnTo>
                  <a:lnTo>
                    <a:pt x="34152" y="335843"/>
                  </a:lnTo>
                  <a:lnTo>
                    <a:pt x="39916" y="346654"/>
                  </a:lnTo>
                  <a:lnTo>
                    <a:pt x="46059" y="356585"/>
                  </a:lnTo>
                  <a:lnTo>
                    <a:pt x="52642" y="365575"/>
                  </a:lnTo>
                  <a:lnTo>
                    <a:pt x="59892" y="373475"/>
                  </a:lnTo>
                  <a:lnTo>
                    <a:pt x="67881" y="380301"/>
                  </a:lnTo>
                  <a:lnTo>
                    <a:pt x="76534" y="385886"/>
                  </a:lnTo>
                  <a:lnTo>
                    <a:pt x="85720" y="389815"/>
                  </a:lnTo>
                  <a:lnTo>
                    <a:pt x="95313" y="392014"/>
                  </a:lnTo>
                  <a:lnTo>
                    <a:pt x="105364" y="392694"/>
                  </a:lnTo>
                  <a:lnTo>
                    <a:pt x="116097" y="392171"/>
                  </a:lnTo>
                  <a:lnTo>
                    <a:pt x="127568" y="390743"/>
                  </a:lnTo>
                  <a:lnTo>
                    <a:pt x="139373" y="388499"/>
                  </a:lnTo>
                  <a:lnTo>
                    <a:pt x="150764" y="385324"/>
                  </a:lnTo>
                  <a:lnTo>
                    <a:pt x="161346" y="381237"/>
                  </a:lnTo>
                  <a:lnTo>
                    <a:pt x="170967" y="376677"/>
                  </a:lnTo>
                  <a:lnTo>
                    <a:pt x="180596" y="371978"/>
                  </a:lnTo>
                  <a:lnTo>
                    <a:pt x="192192" y="366726"/>
                  </a:lnTo>
                  <a:lnTo>
                    <a:pt x="209108" y="36010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78719" y="326383"/>
              <a:ext cx="266349" cy="321765"/>
            </a:xfrm>
            <a:custGeom>
              <a:avLst/>
              <a:gdLst/>
              <a:ahLst/>
              <a:cxnLst/>
              <a:rect l="0" t="0" r="0" b="0"/>
              <a:pathLst>
                <a:path w="266349" h="321765">
                  <a:moveTo>
                    <a:pt x="112203" y="21057"/>
                  </a:moveTo>
                  <a:lnTo>
                    <a:pt x="103402" y="18324"/>
                  </a:lnTo>
                  <a:lnTo>
                    <a:pt x="95054" y="17463"/>
                  </a:lnTo>
                  <a:lnTo>
                    <a:pt x="86361" y="18453"/>
                  </a:lnTo>
                  <a:lnTo>
                    <a:pt x="77412" y="20992"/>
                  </a:lnTo>
                  <a:lnTo>
                    <a:pt x="68566" y="24776"/>
                  </a:lnTo>
                  <a:lnTo>
                    <a:pt x="60031" y="29516"/>
                  </a:lnTo>
                  <a:lnTo>
                    <a:pt x="52016" y="35122"/>
                  </a:lnTo>
                  <a:lnTo>
                    <a:pt x="44787" y="41700"/>
                  </a:lnTo>
                  <a:lnTo>
                    <a:pt x="38411" y="49231"/>
                  </a:lnTo>
                  <a:lnTo>
                    <a:pt x="32790" y="57573"/>
                  </a:lnTo>
                  <a:lnTo>
                    <a:pt x="27773" y="66550"/>
                  </a:lnTo>
                  <a:lnTo>
                    <a:pt x="23209" y="76002"/>
                  </a:lnTo>
                  <a:lnTo>
                    <a:pt x="18973" y="85960"/>
                  </a:lnTo>
                  <a:lnTo>
                    <a:pt x="14966" y="96630"/>
                  </a:lnTo>
                  <a:lnTo>
                    <a:pt x="11124" y="108068"/>
                  </a:lnTo>
                  <a:lnTo>
                    <a:pt x="7559" y="120190"/>
                  </a:lnTo>
                  <a:lnTo>
                    <a:pt x="4545" y="132859"/>
                  </a:lnTo>
                  <a:lnTo>
                    <a:pt x="2190" y="145934"/>
                  </a:lnTo>
                  <a:lnTo>
                    <a:pt x="611" y="159138"/>
                  </a:lnTo>
                  <a:lnTo>
                    <a:pt x="0" y="172076"/>
                  </a:lnTo>
                  <a:lnTo>
                    <a:pt x="368" y="184554"/>
                  </a:lnTo>
                  <a:lnTo>
                    <a:pt x="1582" y="196559"/>
                  </a:lnTo>
                  <a:lnTo>
                    <a:pt x="3460" y="208161"/>
                  </a:lnTo>
                  <a:lnTo>
                    <a:pt x="5840" y="219449"/>
                  </a:lnTo>
                  <a:lnTo>
                    <a:pt x="8912" y="230506"/>
                  </a:lnTo>
                  <a:lnTo>
                    <a:pt x="13184" y="241398"/>
                  </a:lnTo>
                  <a:lnTo>
                    <a:pt x="18833" y="252169"/>
                  </a:lnTo>
                  <a:lnTo>
                    <a:pt x="25576" y="262692"/>
                  </a:lnTo>
                  <a:lnTo>
                    <a:pt x="32866" y="272686"/>
                  </a:lnTo>
                  <a:lnTo>
                    <a:pt x="40329" y="282032"/>
                  </a:lnTo>
                  <a:lnTo>
                    <a:pt x="47948" y="290613"/>
                  </a:lnTo>
                  <a:lnTo>
                    <a:pt x="55968" y="298231"/>
                  </a:lnTo>
                  <a:lnTo>
                    <a:pt x="64519" y="304868"/>
                  </a:lnTo>
                  <a:lnTo>
                    <a:pt x="73906" y="310496"/>
                  </a:lnTo>
                  <a:lnTo>
                    <a:pt x="84657" y="314985"/>
                  </a:lnTo>
                  <a:lnTo>
                    <a:pt x="96926" y="318372"/>
                  </a:lnTo>
                  <a:lnTo>
                    <a:pt x="110235" y="320665"/>
                  </a:lnTo>
                  <a:lnTo>
                    <a:pt x="123701" y="321764"/>
                  </a:lnTo>
                  <a:lnTo>
                    <a:pt x="136786" y="321721"/>
                  </a:lnTo>
                  <a:lnTo>
                    <a:pt x="149162" y="320558"/>
                  </a:lnTo>
                  <a:lnTo>
                    <a:pt x="160547" y="318182"/>
                  </a:lnTo>
                  <a:lnTo>
                    <a:pt x="170903" y="314659"/>
                  </a:lnTo>
                  <a:lnTo>
                    <a:pt x="180367" y="310175"/>
                  </a:lnTo>
                  <a:lnTo>
                    <a:pt x="189124" y="304949"/>
                  </a:lnTo>
                  <a:lnTo>
                    <a:pt x="197356" y="299171"/>
                  </a:lnTo>
                  <a:lnTo>
                    <a:pt x="205211" y="292835"/>
                  </a:lnTo>
                  <a:lnTo>
                    <a:pt x="212800" y="285751"/>
                  </a:lnTo>
                  <a:lnTo>
                    <a:pt x="220201" y="277874"/>
                  </a:lnTo>
                  <a:lnTo>
                    <a:pt x="227308" y="269295"/>
                  </a:lnTo>
                  <a:lnTo>
                    <a:pt x="233854" y="260159"/>
                  </a:lnTo>
                  <a:lnTo>
                    <a:pt x="239738" y="250599"/>
                  </a:lnTo>
                  <a:lnTo>
                    <a:pt x="245011" y="240569"/>
                  </a:lnTo>
                  <a:lnTo>
                    <a:pt x="249786" y="229851"/>
                  </a:lnTo>
                  <a:lnTo>
                    <a:pt x="254178" y="218381"/>
                  </a:lnTo>
                  <a:lnTo>
                    <a:pt x="258131" y="206237"/>
                  </a:lnTo>
                  <a:lnTo>
                    <a:pt x="261412" y="193554"/>
                  </a:lnTo>
                  <a:lnTo>
                    <a:pt x="263949" y="180469"/>
                  </a:lnTo>
                  <a:lnTo>
                    <a:pt x="265654" y="167258"/>
                  </a:lnTo>
                  <a:lnTo>
                    <a:pt x="266348" y="154316"/>
                  </a:lnTo>
                  <a:lnTo>
                    <a:pt x="266036" y="141835"/>
                  </a:lnTo>
                  <a:lnTo>
                    <a:pt x="264860" y="129828"/>
                  </a:lnTo>
                  <a:lnTo>
                    <a:pt x="263008" y="118225"/>
                  </a:lnTo>
                  <a:lnTo>
                    <a:pt x="260650" y="106940"/>
                  </a:lnTo>
                  <a:lnTo>
                    <a:pt x="257763" y="96055"/>
                  </a:lnTo>
                  <a:lnTo>
                    <a:pt x="254147" y="85812"/>
                  </a:lnTo>
                  <a:lnTo>
                    <a:pt x="249751" y="76289"/>
                  </a:lnTo>
                  <a:lnTo>
                    <a:pt x="244664" y="67418"/>
                  </a:lnTo>
                  <a:lnTo>
                    <a:pt x="239025" y="59073"/>
                  </a:lnTo>
                  <a:lnTo>
                    <a:pt x="232967" y="51125"/>
                  </a:lnTo>
                  <a:lnTo>
                    <a:pt x="226441" y="43464"/>
                  </a:lnTo>
                  <a:lnTo>
                    <a:pt x="219229" y="36005"/>
                  </a:lnTo>
                  <a:lnTo>
                    <a:pt x="211258" y="28697"/>
                  </a:lnTo>
                  <a:lnTo>
                    <a:pt x="202275" y="21822"/>
                  </a:lnTo>
                  <a:lnTo>
                    <a:pt x="191804" y="15964"/>
                  </a:lnTo>
                  <a:lnTo>
                    <a:pt x="179721" y="11361"/>
                  </a:lnTo>
                  <a:lnTo>
                    <a:pt x="166369" y="7932"/>
                  </a:lnTo>
                  <a:lnTo>
                    <a:pt x="152344" y="5465"/>
                  </a:lnTo>
                  <a:lnTo>
                    <a:pt x="138073" y="3731"/>
                  </a:lnTo>
                  <a:lnTo>
                    <a:pt x="124179" y="2528"/>
                  </a:lnTo>
                  <a:lnTo>
                    <a:pt x="110080" y="1574"/>
                  </a:lnTo>
                  <a:lnTo>
                    <a:pt x="93428" y="779"/>
                  </a:lnTo>
                  <a:lnTo>
                    <a:pt x="70089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30726" y="2300102"/>
            <a:ext cx="2916395" cy="521300"/>
            <a:chOff x="330726" y="2300102"/>
            <a:chExt cx="2916395" cy="521300"/>
          </a:xfrm>
        </p:grpSpPr>
        <p:sp>
          <p:nvSpPr>
            <p:cNvPr id="33" name="Freeform 32"/>
            <p:cNvSpPr/>
            <p:nvPr/>
          </p:nvSpPr>
          <p:spPr>
            <a:xfrm>
              <a:off x="330726" y="2564676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540" y="0"/>
                  </a:lnTo>
                  <a:lnTo>
                    <a:pt x="102770" y="0"/>
                  </a:lnTo>
                  <a:lnTo>
                    <a:pt x="89885" y="0"/>
                  </a:lnTo>
                  <a:lnTo>
                    <a:pt x="76070" y="0"/>
                  </a:lnTo>
                  <a:lnTo>
                    <a:pt x="60199" y="0"/>
                  </a:lnTo>
                  <a:lnTo>
                    <a:pt x="3752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7836" y="2345492"/>
              <a:ext cx="325471" cy="475910"/>
            </a:xfrm>
            <a:custGeom>
              <a:avLst/>
              <a:gdLst/>
              <a:ahLst/>
              <a:cxnLst/>
              <a:rect l="0" t="0" r="0" b="0"/>
              <a:pathLst>
                <a:path w="325471" h="475910">
                  <a:moveTo>
                    <a:pt x="246672" y="50728"/>
                  </a:moveTo>
                  <a:lnTo>
                    <a:pt x="240738" y="44860"/>
                  </a:lnTo>
                  <a:lnTo>
                    <a:pt x="234533" y="39296"/>
                  </a:lnTo>
                  <a:lnTo>
                    <a:pt x="227437" y="33501"/>
                  </a:lnTo>
                  <a:lnTo>
                    <a:pt x="219497" y="27593"/>
                  </a:lnTo>
                  <a:lnTo>
                    <a:pt x="210850" y="21912"/>
                  </a:lnTo>
                  <a:lnTo>
                    <a:pt x="201651" y="16642"/>
                  </a:lnTo>
                  <a:lnTo>
                    <a:pt x="191879" y="11964"/>
                  </a:lnTo>
                  <a:lnTo>
                    <a:pt x="181341" y="8126"/>
                  </a:lnTo>
                  <a:lnTo>
                    <a:pt x="169990" y="5178"/>
                  </a:lnTo>
                  <a:lnTo>
                    <a:pt x="157758" y="3012"/>
                  </a:lnTo>
                  <a:lnTo>
                    <a:pt x="144484" y="1468"/>
                  </a:lnTo>
                  <a:lnTo>
                    <a:pt x="130189" y="398"/>
                  </a:lnTo>
                  <a:lnTo>
                    <a:pt x="115352" y="0"/>
                  </a:lnTo>
                  <a:lnTo>
                    <a:pt x="100780" y="788"/>
                  </a:lnTo>
                  <a:lnTo>
                    <a:pt x="86912" y="2950"/>
                  </a:lnTo>
                  <a:lnTo>
                    <a:pt x="73993" y="6368"/>
                  </a:lnTo>
                  <a:lnTo>
                    <a:pt x="62235" y="10805"/>
                  </a:lnTo>
                  <a:lnTo>
                    <a:pt x="51625" y="16011"/>
                  </a:lnTo>
                  <a:lnTo>
                    <a:pt x="41990" y="21778"/>
                  </a:lnTo>
                  <a:lnTo>
                    <a:pt x="33117" y="27940"/>
                  </a:lnTo>
                  <a:lnTo>
                    <a:pt x="24816" y="34385"/>
                  </a:lnTo>
                  <a:lnTo>
                    <a:pt x="17255" y="41357"/>
                  </a:lnTo>
                  <a:lnTo>
                    <a:pt x="10927" y="49407"/>
                  </a:lnTo>
                  <a:lnTo>
                    <a:pt x="6009" y="58755"/>
                  </a:lnTo>
                  <a:lnTo>
                    <a:pt x="2537" y="69305"/>
                  </a:lnTo>
                  <a:lnTo>
                    <a:pt x="574" y="80838"/>
                  </a:lnTo>
                  <a:lnTo>
                    <a:pt x="0" y="93106"/>
                  </a:lnTo>
                  <a:lnTo>
                    <a:pt x="732" y="105581"/>
                  </a:lnTo>
                  <a:lnTo>
                    <a:pt x="2811" y="117488"/>
                  </a:lnTo>
                  <a:lnTo>
                    <a:pt x="6137" y="128453"/>
                  </a:lnTo>
                  <a:lnTo>
                    <a:pt x="10656" y="138457"/>
                  </a:lnTo>
                  <a:lnTo>
                    <a:pt x="16438" y="147644"/>
                  </a:lnTo>
                  <a:lnTo>
                    <a:pt x="23410" y="156187"/>
                  </a:lnTo>
                  <a:lnTo>
                    <a:pt x="31703" y="163927"/>
                  </a:lnTo>
                  <a:lnTo>
                    <a:pt x="41704" y="170381"/>
                  </a:lnTo>
                  <a:lnTo>
                    <a:pt x="53472" y="175393"/>
                  </a:lnTo>
                  <a:lnTo>
                    <a:pt x="66781" y="179099"/>
                  </a:lnTo>
                  <a:lnTo>
                    <a:pt x="81311" y="181752"/>
                  </a:lnTo>
                  <a:lnTo>
                    <a:pt x="96745" y="183608"/>
                  </a:lnTo>
                  <a:lnTo>
                    <a:pt x="112667" y="184720"/>
                  </a:lnTo>
                  <a:lnTo>
                    <a:pt x="128575" y="184950"/>
                  </a:lnTo>
                  <a:lnTo>
                    <a:pt x="144196" y="184308"/>
                  </a:lnTo>
                  <a:lnTo>
                    <a:pt x="159464" y="183404"/>
                  </a:lnTo>
                  <a:lnTo>
                    <a:pt x="174410" y="183324"/>
                  </a:lnTo>
                  <a:lnTo>
                    <a:pt x="189092" y="184605"/>
                  </a:lnTo>
                  <a:lnTo>
                    <a:pt x="203411" y="187113"/>
                  </a:lnTo>
                  <a:lnTo>
                    <a:pt x="217113" y="190331"/>
                  </a:lnTo>
                  <a:lnTo>
                    <a:pt x="230108" y="193876"/>
                  </a:lnTo>
                  <a:lnTo>
                    <a:pt x="242293" y="197864"/>
                  </a:lnTo>
                  <a:lnTo>
                    <a:pt x="253484" y="202818"/>
                  </a:lnTo>
                  <a:lnTo>
                    <a:pt x="263674" y="208962"/>
                  </a:lnTo>
                  <a:lnTo>
                    <a:pt x="272840" y="216222"/>
                  </a:lnTo>
                  <a:lnTo>
                    <a:pt x="280858" y="224399"/>
                  </a:lnTo>
                  <a:lnTo>
                    <a:pt x="287777" y="233273"/>
                  </a:lnTo>
                  <a:lnTo>
                    <a:pt x="293934" y="242656"/>
                  </a:lnTo>
                  <a:lnTo>
                    <a:pt x="299844" y="252400"/>
                  </a:lnTo>
                  <a:lnTo>
                    <a:pt x="305817" y="262399"/>
                  </a:lnTo>
                  <a:lnTo>
                    <a:pt x="311644" y="272740"/>
                  </a:lnTo>
                  <a:lnTo>
                    <a:pt x="316724" y="283674"/>
                  </a:lnTo>
                  <a:lnTo>
                    <a:pt x="320765" y="295292"/>
                  </a:lnTo>
                  <a:lnTo>
                    <a:pt x="323630" y="307537"/>
                  </a:lnTo>
                  <a:lnTo>
                    <a:pt x="325178" y="320289"/>
                  </a:lnTo>
                  <a:lnTo>
                    <a:pt x="325470" y="333424"/>
                  </a:lnTo>
                  <a:lnTo>
                    <a:pt x="324546" y="346838"/>
                  </a:lnTo>
                  <a:lnTo>
                    <a:pt x="322338" y="360449"/>
                  </a:lnTo>
                  <a:lnTo>
                    <a:pt x="318926" y="374193"/>
                  </a:lnTo>
                  <a:lnTo>
                    <a:pt x="314349" y="387862"/>
                  </a:lnTo>
                  <a:lnTo>
                    <a:pt x="308529" y="401120"/>
                  </a:lnTo>
                  <a:lnTo>
                    <a:pt x="301539" y="413811"/>
                  </a:lnTo>
                  <a:lnTo>
                    <a:pt x="293575" y="425791"/>
                  </a:lnTo>
                  <a:lnTo>
                    <a:pt x="284859" y="436845"/>
                  </a:lnTo>
                  <a:lnTo>
                    <a:pt x="275576" y="446938"/>
                  </a:lnTo>
                  <a:lnTo>
                    <a:pt x="265394" y="455869"/>
                  </a:lnTo>
                  <a:lnTo>
                    <a:pt x="253510" y="463197"/>
                  </a:lnTo>
                  <a:lnTo>
                    <a:pt x="239629" y="468826"/>
                  </a:lnTo>
                  <a:lnTo>
                    <a:pt x="224239" y="472793"/>
                  </a:lnTo>
                  <a:lnTo>
                    <a:pt x="208298" y="475098"/>
                  </a:lnTo>
                  <a:lnTo>
                    <a:pt x="192429" y="475909"/>
                  </a:lnTo>
                  <a:lnTo>
                    <a:pt x="176878" y="475507"/>
                  </a:lnTo>
                  <a:lnTo>
                    <a:pt x="161683" y="474183"/>
                  </a:lnTo>
                  <a:lnTo>
                    <a:pt x="146805" y="472182"/>
                  </a:lnTo>
                  <a:lnTo>
                    <a:pt x="132341" y="469536"/>
                  </a:lnTo>
                  <a:lnTo>
                    <a:pt x="118534" y="466083"/>
                  </a:lnTo>
                  <a:lnTo>
                    <a:pt x="105462" y="461797"/>
                  </a:lnTo>
                  <a:lnTo>
                    <a:pt x="93053" y="456783"/>
                  </a:lnTo>
                  <a:lnTo>
                    <a:pt x="81179" y="451193"/>
                  </a:lnTo>
                  <a:lnTo>
                    <a:pt x="69721" y="445181"/>
                  </a:lnTo>
                  <a:lnTo>
                    <a:pt x="59022" y="439172"/>
                  </a:lnTo>
                  <a:lnTo>
                    <a:pt x="48831" y="433268"/>
                  </a:lnTo>
                  <a:lnTo>
                    <a:pt x="38248" y="426952"/>
                  </a:lnTo>
                  <a:lnTo>
                    <a:pt x="25574" y="419225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41379" y="2589104"/>
              <a:ext cx="149075" cy="175614"/>
            </a:xfrm>
            <a:custGeom>
              <a:avLst/>
              <a:gdLst/>
              <a:ahLst/>
              <a:cxnLst/>
              <a:rect l="0" t="0" r="0" b="0"/>
              <a:pathLst>
                <a:path w="149075" h="175614">
                  <a:moveTo>
                    <a:pt x="0" y="59800"/>
                  </a:moveTo>
                  <a:lnTo>
                    <a:pt x="67" y="71468"/>
                  </a:lnTo>
                  <a:lnTo>
                    <a:pt x="707" y="81956"/>
                  </a:lnTo>
                  <a:lnTo>
                    <a:pt x="2003" y="92258"/>
                  </a:lnTo>
                  <a:lnTo>
                    <a:pt x="3863" y="102560"/>
                  </a:lnTo>
                  <a:lnTo>
                    <a:pt x="6180" y="112903"/>
                  </a:lnTo>
                  <a:lnTo>
                    <a:pt x="8846" y="123297"/>
                  </a:lnTo>
                  <a:lnTo>
                    <a:pt x="11770" y="133899"/>
                  </a:lnTo>
                  <a:lnTo>
                    <a:pt x="14877" y="145005"/>
                  </a:lnTo>
                  <a:lnTo>
                    <a:pt x="18088" y="156636"/>
                  </a:lnTo>
                  <a:lnTo>
                    <a:pt x="20489" y="165174"/>
                  </a:lnTo>
                  <a:lnTo>
                    <a:pt x="21013" y="166368"/>
                  </a:lnTo>
                  <a:lnTo>
                    <a:pt x="20065" y="161951"/>
                  </a:lnTo>
                  <a:lnTo>
                    <a:pt x="18337" y="153992"/>
                  </a:lnTo>
                  <a:lnTo>
                    <a:pt x="16496" y="143829"/>
                  </a:lnTo>
                  <a:lnTo>
                    <a:pt x="14897" y="132290"/>
                  </a:lnTo>
                  <a:lnTo>
                    <a:pt x="13807" y="120043"/>
                  </a:lnTo>
                  <a:lnTo>
                    <a:pt x="13517" y="107710"/>
                  </a:lnTo>
                  <a:lnTo>
                    <a:pt x="14096" y="95614"/>
                  </a:lnTo>
                  <a:lnTo>
                    <a:pt x="15448" y="83685"/>
                  </a:lnTo>
                  <a:lnTo>
                    <a:pt x="17418" y="71598"/>
                  </a:lnTo>
                  <a:lnTo>
                    <a:pt x="19854" y="59171"/>
                  </a:lnTo>
                  <a:lnTo>
                    <a:pt x="22793" y="46705"/>
                  </a:lnTo>
                  <a:lnTo>
                    <a:pt x="26443" y="34859"/>
                  </a:lnTo>
                  <a:lnTo>
                    <a:pt x="30866" y="23978"/>
                  </a:lnTo>
                  <a:lnTo>
                    <a:pt x="36141" y="14554"/>
                  </a:lnTo>
                  <a:lnTo>
                    <a:pt x="42439" y="7359"/>
                  </a:lnTo>
                  <a:lnTo>
                    <a:pt x="49748" y="2606"/>
                  </a:lnTo>
                  <a:lnTo>
                    <a:pt x="57758" y="196"/>
                  </a:lnTo>
                  <a:lnTo>
                    <a:pt x="65973" y="0"/>
                  </a:lnTo>
                  <a:lnTo>
                    <a:pt x="74088" y="1715"/>
                  </a:lnTo>
                  <a:lnTo>
                    <a:pt x="81992" y="4947"/>
                  </a:lnTo>
                  <a:lnTo>
                    <a:pt x="89680" y="9316"/>
                  </a:lnTo>
                  <a:lnTo>
                    <a:pt x="97183" y="14511"/>
                  </a:lnTo>
                  <a:lnTo>
                    <a:pt x="104544" y="20452"/>
                  </a:lnTo>
                  <a:lnTo>
                    <a:pt x="111801" y="27271"/>
                  </a:lnTo>
                  <a:lnTo>
                    <a:pt x="118979" y="34980"/>
                  </a:lnTo>
                  <a:lnTo>
                    <a:pt x="125936" y="43784"/>
                  </a:lnTo>
                  <a:lnTo>
                    <a:pt x="132382" y="54137"/>
                  </a:lnTo>
                  <a:lnTo>
                    <a:pt x="138189" y="66136"/>
                  </a:lnTo>
                  <a:lnTo>
                    <a:pt x="143071" y="79262"/>
                  </a:lnTo>
                  <a:lnTo>
                    <a:pt x="146519" y="92605"/>
                  </a:lnTo>
                  <a:lnTo>
                    <a:pt x="148396" y="105607"/>
                  </a:lnTo>
                  <a:lnTo>
                    <a:pt x="149024" y="118027"/>
                  </a:lnTo>
                  <a:lnTo>
                    <a:pt x="149074" y="131188"/>
                  </a:lnTo>
                  <a:lnTo>
                    <a:pt x="148548" y="148473"/>
                  </a:lnTo>
                  <a:lnTo>
                    <a:pt x="147399" y="175613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47785" y="2614104"/>
              <a:ext cx="214735" cy="158116"/>
            </a:xfrm>
            <a:custGeom>
              <a:avLst/>
              <a:gdLst/>
              <a:ahLst/>
              <a:cxnLst/>
              <a:rect l="0" t="0" r="0" b="0"/>
              <a:pathLst>
                <a:path w="214735" h="158116">
                  <a:moveTo>
                    <a:pt x="109449" y="24271"/>
                  </a:moveTo>
                  <a:lnTo>
                    <a:pt x="103447" y="15671"/>
                  </a:lnTo>
                  <a:lnTo>
                    <a:pt x="96602" y="9245"/>
                  </a:lnTo>
                  <a:lnTo>
                    <a:pt x="88214" y="4445"/>
                  </a:lnTo>
                  <a:lnTo>
                    <a:pt x="78587" y="1249"/>
                  </a:lnTo>
                  <a:lnTo>
                    <a:pt x="68273" y="0"/>
                  </a:lnTo>
                  <a:lnTo>
                    <a:pt x="57670" y="723"/>
                  </a:lnTo>
                  <a:lnTo>
                    <a:pt x="47145" y="3477"/>
                  </a:lnTo>
                  <a:lnTo>
                    <a:pt x="37093" y="8514"/>
                  </a:lnTo>
                  <a:lnTo>
                    <a:pt x="27683" y="15752"/>
                  </a:lnTo>
                  <a:lnTo>
                    <a:pt x="19215" y="24847"/>
                  </a:lnTo>
                  <a:lnTo>
                    <a:pt x="12199" y="35385"/>
                  </a:lnTo>
                  <a:lnTo>
                    <a:pt x="6780" y="46983"/>
                  </a:lnTo>
                  <a:lnTo>
                    <a:pt x="2954" y="59174"/>
                  </a:lnTo>
                  <a:lnTo>
                    <a:pt x="743" y="71422"/>
                  </a:lnTo>
                  <a:lnTo>
                    <a:pt x="0" y="83435"/>
                  </a:lnTo>
                  <a:lnTo>
                    <a:pt x="617" y="95126"/>
                  </a:lnTo>
                  <a:lnTo>
                    <a:pt x="2618" y="106517"/>
                  </a:lnTo>
                  <a:lnTo>
                    <a:pt x="5891" y="117655"/>
                  </a:lnTo>
                  <a:lnTo>
                    <a:pt x="10375" y="128272"/>
                  </a:lnTo>
                  <a:lnTo>
                    <a:pt x="16132" y="137803"/>
                  </a:lnTo>
                  <a:lnTo>
                    <a:pt x="23080" y="146017"/>
                  </a:lnTo>
                  <a:lnTo>
                    <a:pt x="31016" y="152515"/>
                  </a:lnTo>
                  <a:lnTo>
                    <a:pt x="39714" y="156599"/>
                  </a:lnTo>
                  <a:lnTo>
                    <a:pt x="48966" y="158115"/>
                  </a:lnTo>
                  <a:lnTo>
                    <a:pt x="58448" y="157200"/>
                  </a:lnTo>
                  <a:lnTo>
                    <a:pt x="67734" y="154010"/>
                  </a:lnTo>
                  <a:lnTo>
                    <a:pt x="76602" y="148859"/>
                  </a:lnTo>
                  <a:lnTo>
                    <a:pt x="84861" y="141827"/>
                  </a:lnTo>
                  <a:lnTo>
                    <a:pt x="92262" y="132690"/>
                  </a:lnTo>
                  <a:lnTo>
                    <a:pt x="98755" y="121513"/>
                  </a:lnTo>
                  <a:lnTo>
                    <a:pt x="104285" y="108773"/>
                  </a:lnTo>
                  <a:lnTo>
                    <a:pt x="108709" y="95160"/>
                  </a:lnTo>
                  <a:lnTo>
                    <a:pt x="112062" y="81239"/>
                  </a:lnTo>
                  <a:lnTo>
                    <a:pt x="114656" y="70299"/>
                  </a:lnTo>
                  <a:lnTo>
                    <a:pt x="117006" y="66492"/>
                  </a:lnTo>
                  <a:lnTo>
                    <a:pt x="119622" y="68988"/>
                  </a:lnTo>
                  <a:lnTo>
                    <a:pt x="122926" y="75748"/>
                  </a:lnTo>
                  <a:lnTo>
                    <a:pt x="127049" y="85030"/>
                  </a:lnTo>
                  <a:lnTo>
                    <a:pt x="131923" y="95508"/>
                  </a:lnTo>
                  <a:lnTo>
                    <a:pt x="137409" y="106408"/>
                  </a:lnTo>
                  <a:lnTo>
                    <a:pt x="143523" y="116721"/>
                  </a:lnTo>
                  <a:lnTo>
                    <a:pt x="150445" y="125082"/>
                  </a:lnTo>
                  <a:lnTo>
                    <a:pt x="158203" y="130936"/>
                  </a:lnTo>
                  <a:lnTo>
                    <a:pt x="166619" y="134388"/>
                  </a:lnTo>
                  <a:lnTo>
                    <a:pt x="176427" y="136063"/>
                  </a:lnTo>
                  <a:lnTo>
                    <a:pt x="190723" y="134984"/>
                  </a:lnTo>
                  <a:lnTo>
                    <a:pt x="214734" y="12955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16206" y="2448862"/>
              <a:ext cx="9485" cy="305328"/>
            </a:xfrm>
            <a:custGeom>
              <a:avLst/>
              <a:gdLst/>
              <a:ahLst/>
              <a:cxnLst/>
              <a:rect l="0" t="0" r="0" b="0"/>
              <a:pathLst>
                <a:path w="9485" h="305328">
                  <a:moveTo>
                    <a:pt x="9484" y="0"/>
                  </a:moveTo>
                  <a:lnTo>
                    <a:pt x="9417" y="11668"/>
                  </a:lnTo>
                  <a:lnTo>
                    <a:pt x="8777" y="22157"/>
                  </a:lnTo>
                  <a:lnTo>
                    <a:pt x="7485" y="32472"/>
                  </a:lnTo>
                  <a:lnTo>
                    <a:pt x="5798" y="43293"/>
                  </a:lnTo>
                  <a:lnTo>
                    <a:pt x="4129" y="55581"/>
                  </a:lnTo>
                  <a:lnTo>
                    <a:pt x="2716" y="69730"/>
                  </a:lnTo>
                  <a:lnTo>
                    <a:pt x="1618" y="85635"/>
                  </a:lnTo>
                  <a:lnTo>
                    <a:pt x="808" y="102983"/>
                  </a:lnTo>
                  <a:lnTo>
                    <a:pt x="233" y="121426"/>
                  </a:lnTo>
                  <a:lnTo>
                    <a:pt x="0" y="140503"/>
                  </a:lnTo>
                  <a:lnTo>
                    <a:pt x="368" y="159674"/>
                  </a:lnTo>
                  <a:lnTo>
                    <a:pt x="1426" y="178632"/>
                  </a:lnTo>
                  <a:lnTo>
                    <a:pt x="2949" y="197121"/>
                  </a:lnTo>
                  <a:lnTo>
                    <a:pt x="4509" y="214850"/>
                  </a:lnTo>
                  <a:lnTo>
                    <a:pt x="5853" y="231727"/>
                  </a:lnTo>
                  <a:lnTo>
                    <a:pt x="6909" y="247431"/>
                  </a:lnTo>
                  <a:lnTo>
                    <a:pt x="7806" y="262966"/>
                  </a:lnTo>
                  <a:lnTo>
                    <a:pt x="8619" y="280814"/>
                  </a:lnTo>
                  <a:lnTo>
                    <a:pt x="9484" y="305327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479861" y="2501505"/>
              <a:ext cx="114286" cy="252685"/>
            </a:xfrm>
            <a:custGeom>
              <a:avLst/>
              <a:gdLst/>
              <a:ahLst/>
              <a:cxnLst/>
              <a:rect l="0" t="0" r="0" b="0"/>
              <a:pathLst>
                <a:path w="114286" h="252685">
                  <a:moveTo>
                    <a:pt x="93228" y="0"/>
                  </a:moveTo>
                  <a:lnTo>
                    <a:pt x="87427" y="8801"/>
                  </a:lnTo>
                  <a:lnTo>
                    <a:pt x="82503" y="17148"/>
                  </a:lnTo>
                  <a:lnTo>
                    <a:pt x="77991" y="25842"/>
                  </a:lnTo>
                  <a:lnTo>
                    <a:pt x="73425" y="34790"/>
                  </a:lnTo>
                  <a:lnTo>
                    <a:pt x="68115" y="43637"/>
                  </a:lnTo>
                  <a:lnTo>
                    <a:pt x="61751" y="52175"/>
                  </a:lnTo>
                  <a:lnTo>
                    <a:pt x="54521" y="60364"/>
                  </a:lnTo>
                  <a:lnTo>
                    <a:pt x="46900" y="68241"/>
                  </a:lnTo>
                  <a:lnTo>
                    <a:pt x="39219" y="75872"/>
                  </a:lnTo>
                  <a:lnTo>
                    <a:pt x="31623" y="83318"/>
                  </a:lnTo>
                  <a:lnTo>
                    <a:pt x="24149" y="90631"/>
                  </a:lnTo>
                  <a:lnTo>
                    <a:pt x="16807" y="97855"/>
                  </a:lnTo>
                  <a:lnTo>
                    <a:pt x="10065" y="105183"/>
                  </a:lnTo>
                  <a:lnTo>
                    <a:pt x="4821" y="112942"/>
                  </a:lnTo>
                  <a:lnTo>
                    <a:pt x="1449" y="121272"/>
                  </a:lnTo>
                  <a:lnTo>
                    <a:pt x="0" y="129985"/>
                  </a:lnTo>
                  <a:lnTo>
                    <a:pt x="464" y="138680"/>
                  </a:lnTo>
                  <a:lnTo>
                    <a:pt x="2630" y="147120"/>
                  </a:lnTo>
                  <a:lnTo>
                    <a:pt x="6166" y="155245"/>
                  </a:lnTo>
                  <a:lnTo>
                    <a:pt x="10741" y="163080"/>
                  </a:lnTo>
                  <a:lnTo>
                    <a:pt x="16069" y="170687"/>
                  </a:lnTo>
                  <a:lnTo>
                    <a:pt x="21931" y="178288"/>
                  </a:lnTo>
                  <a:lnTo>
                    <a:pt x="28163" y="186237"/>
                  </a:lnTo>
                  <a:lnTo>
                    <a:pt x="34655" y="194697"/>
                  </a:lnTo>
                  <a:lnTo>
                    <a:pt x="41489" y="203500"/>
                  </a:lnTo>
                  <a:lnTo>
                    <a:pt x="48916" y="212256"/>
                  </a:lnTo>
                  <a:lnTo>
                    <a:pt x="57022" y="220728"/>
                  </a:lnTo>
                  <a:lnTo>
                    <a:pt x="65677" y="228560"/>
                  </a:lnTo>
                  <a:lnTo>
                    <a:pt x="75672" y="235969"/>
                  </a:lnTo>
                  <a:lnTo>
                    <a:pt x="90124" y="243602"/>
                  </a:lnTo>
                  <a:lnTo>
                    <a:pt x="114285" y="25268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04674" y="2561860"/>
              <a:ext cx="168457" cy="196492"/>
            </a:xfrm>
            <a:custGeom>
              <a:avLst/>
              <a:gdLst/>
              <a:ahLst/>
              <a:cxnLst/>
              <a:rect l="0" t="0" r="0" b="0"/>
              <a:pathLst>
                <a:path w="168457" h="196492">
                  <a:moveTo>
                    <a:pt x="0" y="87044"/>
                  </a:moveTo>
                  <a:lnTo>
                    <a:pt x="11735" y="87111"/>
                  </a:lnTo>
                  <a:lnTo>
                    <a:pt x="22864" y="87751"/>
                  </a:lnTo>
                  <a:lnTo>
                    <a:pt x="34458" y="89039"/>
                  </a:lnTo>
                  <a:lnTo>
                    <a:pt x="46446" y="90552"/>
                  </a:lnTo>
                  <a:lnTo>
                    <a:pt x="58458" y="91572"/>
                  </a:lnTo>
                  <a:lnTo>
                    <a:pt x="70261" y="91732"/>
                  </a:lnTo>
                  <a:lnTo>
                    <a:pt x="81787" y="91005"/>
                  </a:lnTo>
                  <a:lnTo>
                    <a:pt x="93056" y="89519"/>
                  </a:lnTo>
                  <a:lnTo>
                    <a:pt x="104106" y="87433"/>
                  </a:lnTo>
                  <a:lnTo>
                    <a:pt x="114661" y="84575"/>
                  </a:lnTo>
                  <a:lnTo>
                    <a:pt x="124150" y="80453"/>
                  </a:lnTo>
                  <a:lnTo>
                    <a:pt x="132334" y="74904"/>
                  </a:lnTo>
                  <a:lnTo>
                    <a:pt x="138813" y="68060"/>
                  </a:lnTo>
                  <a:lnTo>
                    <a:pt x="142884" y="60171"/>
                  </a:lnTo>
                  <a:lnTo>
                    <a:pt x="144390" y="51497"/>
                  </a:lnTo>
                  <a:lnTo>
                    <a:pt x="143469" y="42420"/>
                  </a:lnTo>
                  <a:lnTo>
                    <a:pt x="140275" y="33414"/>
                  </a:lnTo>
                  <a:lnTo>
                    <a:pt x="135126" y="24742"/>
                  </a:lnTo>
                  <a:lnTo>
                    <a:pt x="128266" y="16785"/>
                  </a:lnTo>
                  <a:lnTo>
                    <a:pt x="119775" y="10120"/>
                  </a:lnTo>
                  <a:lnTo>
                    <a:pt x="109851" y="4944"/>
                  </a:lnTo>
                  <a:lnTo>
                    <a:pt x="98936" y="1453"/>
                  </a:lnTo>
                  <a:lnTo>
                    <a:pt x="87619" y="0"/>
                  </a:lnTo>
                  <a:lnTo>
                    <a:pt x="76272" y="578"/>
                  </a:lnTo>
                  <a:lnTo>
                    <a:pt x="65214" y="2897"/>
                  </a:lnTo>
                  <a:lnTo>
                    <a:pt x="54789" y="6579"/>
                  </a:lnTo>
                  <a:lnTo>
                    <a:pt x="45115" y="11281"/>
                  </a:lnTo>
                  <a:lnTo>
                    <a:pt x="36298" y="17045"/>
                  </a:lnTo>
                  <a:lnTo>
                    <a:pt x="28513" y="24269"/>
                  </a:lnTo>
                  <a:lnTo>
                    <a:pt x="21760" y="33055"/>
                  </a:lnTo>
                  <a:lnTo>
                    <a:pt x="16053" y="43226"/>
                  </a:lnTo>
                  <a:lnTo>
                    <a:pt x="11510" y="54502"/>
                  </a:lnTo>
                  <a:lnTo>
                    <a:pt x="8086" y="66603"/>
                  </a:lnTo>
                  <a:lnTo>
                    <a:pt x="5768" y="79135"/>
                  </a:lnTo>
                  <a:lnTo>
                    <a:pt x="4653" y="91614"/>
                  </a:lnTo>
                  <a:lnTo>
                    <a:pt x="4685" y="103780"/>
                  </a:lnTo>
                  <a:lnTo>
                    <a:pt x="5841" y="115575"/>
                  </a:lnTo>
                  <a:lnTo>
                    <a:pt x="8211" y="127036"/>
                  </a:lnTo>
                  <a:lnTo>
                    <a:pt x="11736" y="138225"/>
                  </a:lnTo>
                  <a:lnTo>
                    <a:pt x="16391" y="149045"/>
                  </a:lnTo>
                  <a:lnTo>
                    <a:pt x="22264" y="159246"/>
                  </a:lnTo>
                  <a:lnTo>
                    <a:pt x="29293" y="168731"/>
                  </a:lnTo>
                  <a:lnTo>
                    <a:pt x="37454" y="177237"/>
                  </a:lnTo>
                  <a:lnTo>
                    <a:pt x="46834" y="184272"/>
                  </a:lnTo>
                  <a:lnTo>
                    <a:pt x="57363" y="189701"/>
                  </a:lnTo>
                  <a:lnTo>
                    <a:pt x="68687" y="193533"/>
                  </a:lnTo>
                  <a:lnTo>
                    <a:pt x="80279" y="195746"/>
                  </a:lnTo>
                  <a:lnTo>
                    <a:pt x="91810" y="196491"/>
                  </a:lnTo>
                  <a:lnTo>
                    <a:pt x="102992" y="195874"/>
                  </a:lnTo>
                  <a:lnTo>
                    <a:pt x="113501" y="193874"/>
                  </a:lnTo>
                  <a:lnTo>
                    <a:pt x="123230" y="190615"/>
                  </a:lnTo>
                  <a:lnTo>
                    <a:pt x="132142" y="186631"/>
                  </a:lnTo>
                  <a:lnTo>
                    <a:pt x="141152" y="182388"/>
                  </a:lnTo>
                  <a:lnTo>
                    <a:pt x="152171" y="177518"/>
                  </a:lnTo>
                  <a:lnTo>
                    <a:pt x="168456" y="171272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12755" y="2396220"/>
              <a:ext cx="28873" cy="347441"/>
            </a:xfrm>
            <a:custGeom>
              <a:avLst/>
              <a:gdLst/>
              <a:ahLst/>
              <a:cxnLst/>
              <a:rect l="0" t="0" r="0" b="0"/>
              <a:pathLst>
                <a:path w="28873" h="347441">
                  <a:moveTo>
                    <a:pt x="7815" y="0"/>
                  </a:moveTo>
                  <a:lnTo>
                    <a:pt x="4948" y="8935"/>
                  </a:lnTo>
                  <a:lnTo>
                    <a:pt x="2807" y="18562"/>
                  </a:lnTo>
                  <a:lnTo>
                    <a:pt x="1208" y="29854"/>
                  </a:lnTo>
                  <a:lnTo>
                    <a:pt x="200" y="42695"/>
                  </a:lnTo>
                  <a:lnTo>
                    <a:pt x="0" y="56822"/>
                  </a:lnTo>
                  <a:lnTo>
                    <a:pt x="652" y="71952"/>
                  </a:lnTo>
                  <a:lnTo>
                    <a:pt x="1890" y="87986"/>
                  </a:lnTo>
                  <a:lnTo>
                    <a:pt x="3254" y="105022"/>
                  </a:lnTo>
                  <a:lnTo>
                    <a:pt x="4468" y="123028"/>
                  </a:lnTo>
                  <a:lnTo>
                    <a:pt x="5602" y="141693"/>
                  </a:lnTo>
                  <a:lnTo>
                    <a:pt x="6971" y="160528"/>
                  </a:lnTo>
                  <a:lnTo>
                    <a:pt x="8743" y="179226"/>
                  </a:lnTo>
                  <a:lnTo>
                    <a:pt x="10933" y="197358"/>
                  </a:lnTo>
                  <a:lnTo>
                    <a:pt x="13483" y="214307"/>
                  </a:lnTo>
                  <a:lnTo>
                    <a:pt x="16307" y="229863"/>
                  </a:lnTo>
                  <a:lnTo>
                    <a:pt x="19171" y="244461"/>
                  </a:lnTo>
                  <a:lnTo>
                    <a:pt x="21707" y="258959"/>
                  </a:lnTo>
                  <a:lnTo>
                    <a:pt x="23741" y="273852"/>
                  </a:lnTo>
                  <a:lnTo>
                    <a:pt x="25278" y="288723"/>
                  </a:lnTo>
                  <a:lnTo>
                    <a:pt x="26558" y="303983"/>
                  </a:lnTo>
                  <a:lnTo>
                    <a:pt x="27692" y="322101"/>
                  </a:lnTo>
                  <a:lnTo>
                    <a:pt x="28872" y="34744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00149" y="2300102"/>
              <a:ext cx="394163" cy="494822"/>
            </a:xfrm>
            <a:custGeom>
              <a:avLst/>
              <a:gdLst/>
              <a:ahLst/>
              <a:cxnLst/>
              <a:rect l="0" t="0" r="0" b="0"/>
              <a:pathLst>
                <a:path w="394163" h="494822">
                  <a:moveTo>
                    <a:pt x="4608" y="169817"/>
                  </a:moveTo>
                  <a:lnTo>
                    <a:pt x="1809" y="161016"/>
                  </a:lnTo>
                  <a:lnTo>
                    <a:pt x="306" y="152669"/>
                  </a:lnTo>
                  <a:lnTo>
                    <a:pt x="0" y="143970"/>
                  </a:lnTo>
                  <a:lnTo>
                    <a:pt x="680" y="134849"/>
                  </a:lnTo>
                  <a:lnTo>
                    <a:pt x="2147" y="125354"/>
                  </a:lnTo>
                  <a:lnTo>
                    <a:pt x="4216" y="115562"/>
                  </a:lnTo>
                  <a:lnTo>
                    <a:pt x="6725" y="105549"/>
                  </a:lnTo>
                  <a:lnTo>
                    <a:pt x="9548" y="95375"/>
                  </a:lnTo>
                  <a:lnTo>
                    <a:pt x="12595" y="85093"/>
                  </a:lnTo>
                  <a:lnTo>
                    <a:pt x="15961" y="74901"/>
                  </a:lnTo>
                  <a:lnTo>
                    <a:pt x="19905" y="65132"/>
                  </a:lnTo>
                  <a:lnTo>
                    <a:pt x="24529" y="55932"/>
                  </a:lnTo>
                  <a:lnTo>
                    <a:pt x="29941" y="47279"/>
                  </a:lnTo>
                  <a:lnTo>
                    <a:pt x="36331" y="39080"/>
                  </a:lnTo>
                  <a:lnTo>
                    <a:pt x="43707" y="31235"/>
                  </a:lnTo>
                  <a:lnTo>
                    <a:pt x="51931" y="23812"/>
                  </a:lnTo>
                  <a:lnTo>
                    <a:pt x="60822" y="17047"/>
                  </a:lnTo>
                  <a:lnTo>
                    <a:pt x="70209" y="11021"/>
                  </a:lnTo>
                  <a:lnTo>
                    <a:pt x="79952" y="5992"/>
                  </a:lnTo>
                  <a:lnTo>
                    <a:pt x="89944" y="2443"/>
                  </a:lnTo>
                  <a:lnTo>
                    <a:pt x="100109" y="505"/>
                  </a:lnTo>
                  <a:lnTo>
                    <a:pt x="110392" y="0"/>
                  </a:lnTo>
                  <a:lnTo>
                    <a:pt x="120756" y="642"/>
                  </a:lnTo>
                  <a:lnTo>
                    <a:pt x="131169" y="2153"/>
                  </a:lnTo>
                  <a:lnTo>
                    <a:pt x="141450" y="4623"/>
                  </a:lnTo>
                  <a:lnTo>
                    <a:pt x="151281" y="8483"/>
                  </a:lnTo>
                  <a:lnTo>
                    <a:pt x="160523" y="13856"/>
                  </a:lnTo>
                  <a:lnTo>
                    <a:pt x="169204" y="20583"/>
                  </a:lnTo>
                  <a:lnTo>
                    <a:pt x="177421" y="28393"/>
                  </a:lnTo>
                  <a:lnTo>
                    <a:pt x="185284" y="37014"/>
                  </a:lnTo>
                  <a:lnTo>
                    <a:pt x="192888" y="46056"/>
                  </a:lnTo>
                  <a:lnTo>
                    <a:pt x="200307" y="55038"/>
                  </a:lnTo>
                  <a:lnTo>
                    <a:pt x="207594" y="63709"/>
                  </a:lnTo>
                  <a:lnTo>
                    <a:pt x="214624" y="72173"/>
                  </a:lnTo>
                  <a:lnTo>
                    <a:pt x="221119" y="80776"/>
                  </a:lnTo>
                  <a:lnTo>
                    <a:pt x="226968" y="89716"/>
                  </a:lnTo>
                  <a:lnTo>
                    <a:pt x="232218" y="99027"/>
                  </a:lnTo>
                  <a:lnTo>
                    <a:pt x="236978" y="108664"/>
                  </a:lnTo>
                  <a:lnTo>
                    <a:pt x="241361" y="118568"/>
                  </a:lnTo>
                  <a:lnTo>
                    <a:pt x="245306" y="128999"/>
                  </a:lnTo>
                  <a:lnTo>
                    <a:pt x="248583" y="140520"/>
                  </a:lnTo>
                  <a:lnTo>
                    <a:pt x="251118" y="153338"/>
                  </a:lnTo>
                  <a:lnTo>
                    <a:pt x="252820" y="167031"/>
                  </a:lnTo>
                  <a:lnTo>
                    <a:pt x="253514" y="180761"/>
                  </a:lnTo>
                  <a:lnTo>
                    <a:pt x="253200" y="194031"/>
                  </a:lnTo>
                  <a:lnTo>
                    <a:pt x="252024" y="206703"/>
                  </a:lnTo>
                  <a:lnTo>
                    <a:pt x="250171" y="218818"/>
                  </a:lnTo>
                  <a:lnTo>
                    <a:pt x="247812" y="230484"/>
                  </a:lnTo>
                  <a:lnTo>
                    <a:pt x="244924" y="241809"/>
                  </a:lnTo>
                  <a:lnTo>
                    <a:pt x="241308" y="252888"/>
                  </a:lnTo>
                  <a:lnTo>
                    <a:pt x="236909" y="263784"/>
                  </a:lnTo>
                  <a:lnTo>
                    <a:pt x="231649" y="274223"/>
                  </a:lnTo>
                  <a:lnTo>
                    <a:pt x="225361" y="283627"/>
                  </a:lnTo>
                  <a:lnTo>
                    <a:pt x="218082" y="291770"/>
                  </a:lnTo>
                  <a:lnTo>
                    <a:pt x="210940" y="298899"/>
                  </a:lnTo>
                  <a:lnTo>
                    <a:pt x="205970" y="305535"/>
                  </a:lnTo>
                  <a:lnTo>
                    <a:pt x="204114" y="312044"/>
                  </a:lnTo>
                  <a:lnTo>
                    <a:pt x="204993" y="318757"/>
                  </a:lnTo>
                  <a:lnTo>
                    <a:pt x="207492" y="326037"/>
                  </a:lnTo>
                  <a:lnTo>
                    <a:pt x="210767" y="334017"/>
                  </a:lnTo>
                  <a:lnTo>
                    <a:pt x="214520" y="342650"/>
                  </a:lnTo>
                  <a:lnTo>
                    <a:pt x="218842" y="351816"/>
                  </a:lnTo>
                  <a:lnTo>
                    <a:pt x="223771" y="361388"/>
                  </a:lnTo>
                  <a:lnTo>
                    <a:pt x="229247" y="371254"/>
                  </a:lnTo>
                  <a:lnTo>
                    <a:pt x="235160" y="381329"/>
                  </a:lnTo>
                  <a:lnTo>
                    <a:pt x="241405" y="391549"/>
                  </a:lnTo>
                  <a:lnTo>
                    <a:pt x="247888" y="401869"/>
                  </a:lnTo>
                  <a:lnTo>
                    <a:pt x="254541" y="412258"/>
                  </a:lnTo>
                  <a:lnTo>
                    <a:pt x="261312" y="422687"/>
                  </a:lnTo>
                  <a:lnTo>
                    <a:pt x="268163" y="432980"/>
                  </a:lnTo>
                  <a:lnTo>
                    <a:pt x="275069" y="442818"/>
                  </a:lnTo>
                  <a:lnTo>
                    <a:pt x="282016" y="452065"/>
                  </a:lnTo>
                  <a:lnTo>
                    <a:pt x="289157" y="460749"/>
                  </a:lnTo>
                  <a:lnTo>
                    <a:pt x="296791" y="468968"/>
                  </a:lnTo>
                  <a:lnTo>
                    <a:pt x="305045" y="476818"/>
                  </a:lnTo>
                  <a:lnTo>
                    <a:pt x="314047" y="483904"/>
                  </a:lnTo>
                  <a:lnTo>
                    <a:pt x="324001" y="489380"/>
                  </a:lnTo>
                  <a:lnTo>
                    <a:pt x="334909" y="492912"/>
                  </a:lnTo>
                  <a:lnTo>
                    <a:pt x="346221" y="494609"/>
                  </a:lnTo>
                  <a:lnTo>
                    <a:pt x="358151" y="494821"/>
                  </a:lnTo>
                  <a:lnTo>
                    <a:pt x="372862" y="492447"/>
                  </a:lnTo>
                  <a:lnTo>
                    <a:pt x="394162" y="485672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52198" y="261731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67" y="72322"/>
                  </a:lnTo>
                  <a:lnTo>
                    <a:pt x="7868" y="85030"/>
                  </a:lnTo>
                  <a:lnTo>
                    <a:pt x="8799" y="97381"/>
                  </a:lnTo>
                  <a:lnTo>
                    <a:pt x="9639" y="11045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41669" y="24804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36425" y="2554147"/>
              <a:ext cx="115815" cy="173596"/>
            </a:xfrm>
            <a:custGeom>
              <a:avLst/>
              <a:gdLst/>
              <a:ahLst/>
              <a:cxnLst/>
              <a:rect l="0" t="0" r="0" b="0"/>
              <a:pathLst>
                <a:path w="115815" h="173596">
                  <a:moveTo>
                    <a:pt x="0" y="10529"/>
                  </a:moveTo>
                  <a:lnTo>
                    <a:pt x="5801" y="19397"/>
                  </a:lnTo>
                  <a:lnTo>
                    <a:pt x="10725" y="28384"/>
                  </a:lnTo>
                  <a:lnTo>
                    <a:pt x="15228" y="38374"/>
                  </a:lnTo>
                  <a:lnTo>
                    <a:pt x="19448" y="49182"/>
                  </a:lnTo>
                  <a:lnTo>
                    <a:pt x="23462" y="60346"/>
                  </a:lnTo>
                  <a:lnTo>
                    <a:pt x="27324" y="71551"/>
                  </a:lnTo>
                  <a:lnTo>
                    <a:pt x="31076" y="82663"/>
                  </a:lnTo>
                  <a:lnTo>
                    <a:pt x="34752" y="93647"/>
                  </a:lnTo>
                  <a:lnTo>
                    <a:pt x="38378" y="104509"/>
                  </a:lnTo>
                  <a:lnTo>
                    <a:pt x="42137" y="115105"/>
                  </a:lnTo>
                  <a:lnTo>
                    <a:pt x="46346" y="125155"/>
                  </a:lnTo>
                  <a:lnTo>
                    <a:pt x="51138" y="134551"/>
                  </a:lnTo>
                  <a:lnTo>
                    <a:pt x="56324" y="143507"/>
                  </a:lnTo>
                  <a:lnTo>
                    <a:pt x="61497" y="152441"/>
                  </a:lnTo>
                  <a:lnTo>
                    <a:pt x="66434" y="161570"/>
                  </a:lnTo>
                  <a:lnTo>
                    <a:pt x="71594" y="169741"/>
                  </a:lnTo>
                  <a:lnTo>
                    <a:pt x="77435" y="173595"/>
                  </a:lnTo>
                  <a:lnTo>
                    <a:pt x="82906" y="171583"/>
                  </a:lnTo>
                  <a:lnTo>
                    <a:pt x="86951" y="165592"/>
                  </a:lnTo>
                  <a:lnTo>
                    <a:pt x="89832" y="157193"/>
                  </a:lnTo>
                  <a:lnTo>
                    <a:pt x="92247" y="147525"/>
                  </a:lnTo>
                  <a:lnTo>
                    <a:pt x="94642" y="137257"/>
                  </a:lnTo>
                  <a:lnTo>
                    <a:pt x="97043" y="126407"/>
                  </a:lnTo>
                  <a:lnTo>
                    <a:pt x="99181" y="114518"/>
                  </a:lnTo>
                  <a:lnTo>
                    <a:pt x="100910" y="101412"/>
                  </a:lnTo>
                  <a:lnTo>
                    <a:pt x="102388" y="87505"/>
                  </a:lnTo>
                  <a:lnTo>
                    <a:pt x="103984" y="73622"/>
                  </a:lnTo>
                  <a:lnTo>
                    <a:pt x="105904" y="60253"/>
                  </a:lnTo>
                  <a:lnTo>
                    <a:pt x="108032" y="47783"/>
                  </a:lnTo>
                  <a:lnTo>
                    <a:pt x="110231" y="35325"/>
                  </a:lnTo>
                  <a:lnTo>
                    <a:pt x="112696" y="2067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04881" y="2556821"/>
              <a:ext cx="157929" cy="198705"/>
            </a:xfrm>
            <a:custGeom>
              <a:avLst/>
              <a:gdLst/>
              <a:ahLst/>
              <a:cxnLst/>
              <a:rect l="0" t="0" r="0" b="0"/>
              <a:pathLst>
                <a:path w="157929" h="198705">
                  <a:moveTo>
                    <a:pt x="0" y="49969"/>
                  </a:moveTo>
                  <a:lnTo>
                    <a:pt x="5935" y="58703"/>
                  </a:lnTo>
                  <a:lnTo>
                    <a:pt x="12139" y="66409"/>
                  </a:lnTo>
                  <a:lnTo>
                    <a:pt x="19240" y="73802"/>
                  </a:lnTo>
                  <a:lnTo>
                    <a:pt x="27353" y="80718"/>
                  </a:lnTo>
                  <a:lnTo>
                    <a:pt x="36648" y="86600"/>
                  </a:lnTo>
                  <a:lnTo>
                    <a:pt x="47091" y="91210"/>
                  </a:lnTo>
                  <a:lnTo>
                    <a:pt x="58343" y="94304"/>
                  </a:lnTo>
                  <a:lnTo>
                    <a:pt x="69881" y="95481"/>
                  </a:lnTo>
                  <a:lnTo>
                    <a:pt x="81368" y="94704"/>
                  </a:lnTo>
                  <a:lnTo>
                    <a:pt x="92348" y="91911"/>
                  </a:lnTo>
                  <a:lnTo>
                    <a:pt x="102189" y="86845"/>
                  </a:lnTo>
                  <a:lnTo>
                    <a:pt x="110642" y="79592"/>
                  </a:lnTo>
                  <a:lnTo>
                    <a:pt x="117316" y="70656"/>
                  </a:lnTo>
                  <a:lnTo>
                    <a:pt x="121526" y="60757"/>
                  </a:lnTo>
                  <a:lnTo>
                    <a:pt x="123129" y="50406"/>
                  </a:lnTo>
                  <a:lnTo>
                    <a:pt x="122274" y="40036"/>
                  </a:lnTo>
                  <a:lnTo>
                    <a:pt x="119125" y="30081"/>
                  </a:lnTo>
                  <a:lnTo>
                    <a:pt x="114007" y="20737"/>
                  </a:lnTo>
                  <a:lnTo>
                    <a:pt x="107167" y="12481"/>
                  </a:lnTo>
                  <a:lnTo>
                    <a:pt x="98690" y="6139"/>
                  </a:lnTo>
                  <a:lnTo>
                    <a:pt x="88780" y="1989"/>
                  </a:lnTo>
                  <a:lnTo>
                    <a:pt x="78044" y="0"/>
                  </a:lnTo>
                  <a:lnTo>
                    <a:pt x="67379" y="93"/>
                  </a:lnTo>
                  <a:lnTo>
                    <a:pt x="57289" y="2010"/>
                  </a:lnTo>
                  <a:lnTo>
                    <a:pt x="48059" y="5548"/>
                  </a:lnTo>
                  <a:lnTo>
                    <a:pt x="39930" y="10656"/>
                  </a:lnTo>
                  <a:lnTo>
                    <a:pt x="32909" y="17160"/>
                  </a:lnTo>
                  <a:lnTo>
                    <a:pt x="26838" y="24795"/>
                  </a:lnTo>
                  <a:lnTo>
                    <a:pt x="21510" y="33289"/>
                  </a:lnTo>
                  <a:lnTo>
                    <a:pt x="16737" y="42414"/>
                  </a:lnTo>
                  <a:lnTo>
                    <a:pt x="12529" y="52150"/>
                  </a:lnTo>
                  <a:lnTo>
                    <a:pt x="9073" y="62671"/>
                  </a:lnTo>
                  <a:lnTo>
                    <a:pt x="6418" y="74005"/>
                  </a:lnTo>
                  <a:lnTo>
                    <a:pt x="4635" y="85888"/>
                  </a:lnTo>
                  <a:lnTo>
                    <a:pt x="3888" y="97864"/>
                  </a:lnTo>
                  <a:lnTo>
                    <a:pt x="4169" y="109656"/>
                  </a:lnTo>
                  <a:lnTo>
                    <a:pt x="5494" y="121014"/>
                  </a:lnTo>
                  <a:lnTo>
                    <a:pt x="7979" y="131642"/>
                  </a:lnTo>
                  <a:lnTo>
                    <a:pt x="11576" y="141455"/>
                  </a:lnTo>
                  <a:lnTo>
                    <a:pt x="16110" y="150536"/>
                  </a:lnTo>
                  <a:lnTo>
                    <a:pt x="21368" y="159030"/>
                  </a:lnTo>
                  <a:lnTo>
                    <a:pt x="27168" y="167077"/>
                  </a:lnTo>
                  <a:lnTo>
                    <a:pt x="33519" y="174636"/>
                  </a:lnTo>
                  <a:lnTo>
                    <a:pt x="40613" y="181494"/>
                  </a:lnTo>
                  <a:lnTo>
                    <a:pt x="48497" y="187582"/>
                  </a:lnTo>
                  <a:lnTo>
                    <a:pt x="57079" y="192653"/>
                  </a:lnTo>
                  <a:lnTo>
                    <a:pt x="66219" y="196229"/>
                  </a:lnTo>
                  <a:lnTo>
                    <a:pt x="75780" y="198187"/>
                  </a:lnTo>
                  <a:lnTo>
                    <a:pt x="85811" y="198704"/>
                  </a:lnTo>
                  <a:lnTo>
                    <a:pt x="96530" y="198071"/>
                  </a:lnTo>
                  <a:lnTo>
                    <a:pt x="107983" y="196579"/>
                  </a:lnTo>
                  <a:lnTo>
                    <a:pt x="119481" y="194621"/>
                  </a:lnTo>
                  <a:lnTo>
                    <a:pt x="130818" y="192498"/>
                  </a:lnTo>
                  <a:lnTo>
                    <a:pt x="142991" y="190029"/>
                  </a:lnTo>
                  <a:lnTo>
                    <a:pt x="157928" y="186839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04923" y="2585733"/>
              <a:ext cx="157928" cy="154327"/>
            </a:xfrm>
            <a:custGeom>
              <a:avLst/>
              <a:gdLst/>
              <a:ahLst/>
              <a:cxnLst/>
              <a:rect l="0" t="0" r="0" b="0"/>
              <a:pathLst>
                <a:path w="157928" h="154327">
                  <a:moveTo>
                    <a:pt x="0" y="63171"/>
                  </a:moveTo>
                  <a:lnTo>
                    <a:pt x="2933" y="74973"/>
                  </a:lnTo>
                  <a:lnTo>
                    <a:pt x="5716" y="86742"/>
                  </a:lnTo>
                  <a:lnTo>
                    <a:pt x="8615" y="99628"/>
                  </a:lnTo>
                  <a:lnTo>
                    <a:pt x="11656" y="113303"/>
                  </a:lnTo>
                  <a:lnTo>
                    <a:pt x="14821" y="126983"/>
                  </a:lnTo>
                  <a:lnTo>
                    <a:pt x="18090" y="140132"/>
                  </a:lnTo>
                  <a:lnTo>
                    <a:pt x="21605" y="150279"/>
                  </a:lnTo>
                  <a:lnTo>
                    <a:pt x="24840" y="154326"/>
                  </a:lnTo>
                  <a:lnTo>
                    <a:pt x="26647" y="153058"/>
                  </a:lnTo>
                  <a:lnTo>
                    <a:pt x="26952" y="148246"/>
                  </a:lnTo>
                  <a:lnTo>
                    <a:pt x="26084" y="141248"/>
                  </a:lnTo>
                  <a:lnTo>
                    <a:pt x="24375" y="132923"/>
                  </a:lnTo>
                  <a:lnTo>
                    <a:pt x="22092" y="123782"/>
                  </a:lnTo>
                  <a:lnTo>
                    <a:pt x="19748" y="113970"/>
                  </a:lnTo>
                  <a:lnTo>
                    <a:pt x="18086" y="103367"/>
                  </a:lnTo>
                  <a:lnTo>
                    <a:pt x="17457" y="91963"/>
                  </a:lnTo>
                  <a:lnTo>
                    <a:pt x="18018" y="80026"/>
                  </a:lnTo>
                  <a:lnTo>
                    <a:pt x="19915" y="68010"/>
                  </a:lnTo>
                  <a:lnTo>
                    <a:pt x="23086" y="56193"/>
                  </a:lnTo>
                  <a:lnTo>
                    <a:pt x="27485" y="44988"/>
                  </a:lnTo>
                  <a:lnTo>
                    <a:pt x="33178" y="34994"/>
                  </a:lnTo>
                  <a:lnTo>
                    <a:pt x="40083" y="26430"/>
                  </a:lnTo>
                  <a:lnTo>
                    <a:pt x="48159" y="19340"/>
                  </a:lnTo>
                  <a:lnTo>
                    <a:pt x="57482" y="13787"/>
                  </a:lnTo>
                  <a:lnTo>
                    <a:pt x="67976" y="9642"/>
                  </a:lnTo>
                  <a:lnTo>
                    <a:pt x="79445" y="6652"/>
                  </a:lnTo>
                  <a:lnTo>
                    <a:pt x="91668" y="4545"/>
                  </a:lnTo>
                  <a:lnTo>
                    <a:pt x="104427" y="3085"/>
                  </a:lnTo>
                  <a:lnTo>
                    <a:pt x="116956" y="2082"/>
                  </a:lnTo>
                  <a:lnTo>
                    <a:pt x="129170" y="1290"/>
                  </a:lnTo>
                  <a:lnTo>
                    <a:pt x="142141" y="63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41835" y="2648904"/>
              <a:ext cx="105286" cy="4613"/>
            </a:xfrm>
            <a:custGeom>
              <a:avLst/>
              <a:gdLst/>
              <a:ahLst/>
              <a:cxnLst/>
              <a:rect l="0" t="0" r="0" b="0"/>
              <a:pathLst>
                <a:path w="105286" h="4613">
                  <a:moveTo>
                    <a:pt x="105285" y="0"/>
                  </a:moveTo>
                  <a:lnTo>
                    <a:pt x="93616" y="2800"/>
                  </a:lnTo>
                  <a:lnTo>
                    <a:pt x="83128" y="4301"/>
                  </a:lnTo>
                  <a:lnTo>
                    <a:pt x="72826" y="4612"/>
                  </a:lnTo>
                  <a:lnTo>
                    <a:pt x="62402" y="4100"/>
                  </a:lnTo>
                  <a:lnTo>
                    <a:pt x="50232" y="3228"/>
                  </a:lnTo>
                  <a:lnTo>
                    <a:pt x="31889" y="19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421512" y="2399662"/>
            <a:ext cx="5058272" cy="596683"/>
            <a:chOff x="3421512" y="2399662"/>
            <a:chExt cx="5058272" cy="596683"/>
          </a:xfrm>
        </p:grpSpPr>
        <p:sp>
          <p:nvSpPr>
            <p:cNvPr id="49" name="Freeform 48"/>
            <p:cNvSpPr/>
            <p:nvPr/>
          </p:nvSpPr>
          <p:spPr>
            <a:xfrm>
              <a:off x="3421512" y="2399662"/>
              <a:ext cx="333274" cy="493893"/>
            </a:xfrm>
            <a:custGeom>
              <a:avLst/>
              <a:gdLst/>
              <a:ahLst/>
              <a:cxnLst/>
              <a:rect l="0" t="0" r="0" b="0"/>
              <a:pathLst>
                <a:path w="333274" h="493893">
                  <a:moveTo>
                    <a:pt x="236219" y="28143"/>
                  </a:moveTo>
                  <a:lnTo>
                    <a:pt x="227418" y="25210"/>
                  </a:lnTo>
                  <a:lnTo>
                    <a:pt x="219071" y="22427"/>
                  </a:lnTo>
                  <a:lnTo>
                    <a:pt x="210372" y="19528"/>
                  </a:lnTo>
                  <a:lnTo>
                    <a:pt x="201251" y="16487"/>
                  </a:lnTo>
                  <a:lnTo>
                    <a:pt x="191756" y="13322"/>
                  </a:lnTo>
                  <a:lnTo>
                    <a:pt x="181960" y="10063"/>
                  </a:lnTo>
                  <a:lnTo>
                    <a:pt x="171773" y="6898"/>
                  </a:lnTo>
                  <a:lnTo>
                    <a:pt x="160951" y="4155"/>
                  </a:lnTo>
                  <a:lnTo>
                    <a:pt x="149416" y="1984"/>
                  </a:lnTo>
                  <a:lnTo>
                    <a:pt x="137399" y="527"/>
                  </a:lnTo>
                  <a:lnTo>
                    <a:pt x="125334" y="0"/>
                  </a:lnTo>
                  <a:lnTo>
                    <a:pt x="113477" y="424"/>
                  </a:lnTo>
                  <a:lnTo>
                    <a:pt x="101905" y="1675"/>
                  </a:lnTo>
                  <a:lnTo>
                    <a:pt x="90603" y="3578"/>
                  </a:lnTo>
                  <a:lnTo>
                    <a:pt x="79523" y="5971"/>
                  </a:lnTo>
                  <a:lnTo>
                    <a:pt x="68777" y="8880"/>
                  </a:lnTo>
                  <a:lnTo>
                    <a:pt x="58628" y="12511"/>
                  </a:lnTo>
                  <a:lnTo>
                    <a:pt x="49168" y="16917"/>
                  </a:lnTo>
                  <a:lnTo>
                    <a:pt x="40340" y="22010"/>
                  </a:lnTo>
                  <a:lnTo>
                    <a:pt x="32023" y="27654"/>
                  </a:lnTo>
                  <a:lnTo>
                    <a:pt x="24102" y="33720"/>
                  </a:lnTo>
                  <a:lnTo>
                    <a:pt x="16800" y="40420"/>
                  </a:lnTo>
                  <a:lnTo>
                    <a:pt x="10647" y="48282"/>
                  </a:lnTo>
                  <a:lnTo>
                    <a:pt x="5847" y="57495"/>
                  </a:lnTo>
                  <a:lnTo>
                    <a:pt x="2453" y="67784"/>
                  </a:lnTo>
                  <a:lnTo>
                    <a:pt x="543" y="78608"/>
                  </a:lnTo>
                  <a:lnTo>
                    <a:pt x="0" y="89592"/>
                  </a:lnTo>
                  <a:lnTo>
                    <a:pt x="582" y="100559"/>
                  </a:lnTo>
                  <a:lnTo>
                    <a:pt x="2029" y="111448"/>
                  </a:lnTo>
                  <a:lnTo>
                    <a:pt x="4112" y="122251"/>
                  </a:lnTo>
                  <a:lnTo>
                    <a:pt x="6813" y="132979"/>
                  </a:lnTo>
                  <a:lnTo>
                    <a:pt x="10303" y="143650"/>
                  </a:lnTo>
                  <a:lnTo>
                    <a:pt x="14613" y="154272"/>
                  </a:lnTo>
                  <a:lnTo>
                    <a:pt x="19644" y="164695"/>
                  </a:lnTo>
                  <a:lnTo>
                    <a:pt x="25245" y="174621"/>
                  </a:lnTo>
                  <a:lnTo>
                    <a:pt x="31278" y="183923"/>
                  </a:lnTo>
                  <a:lnTo>
                    <a:pt x="37787" y="192475"/>
                  </a:lnTo>
                  <a:lnTo>
                    <a:pt x="44988" y="200072"/>
                  </a:lnTo>
                  <a:lnTo>
                    <a:pt x="52948" y="206697"/>
                  </a:lnTo>
                  <a:lnTo>
                    <a:pt x="61751" y="212315"/>
                  </a:lnTo>
                  <a:lnTo>
                    <a:pt x="71572" y="216798"/>
                  </a:lnTo>
                  <a:lnTo>
                    <a:pt x="82403" y="220186"/>
                  </a:lnTo>
                  <a:lnTo>
                    <a:pt x="94102" y="222650"/>
                  </a:lnTo>
                  <a:lnTo>
                    <a:pt x="106479" y="224394"/>
                  </a:lnTo>
                  <a:lnTo>
                    <a:pt x="119354" y="225604"/>
                  </a:lnTo>
                  <a:lnTo>
                    <a:pt x="132423" y="226265"/>
                  </a:lnTo>
                  <a:lnTo>
                    <a:pt x="145269" y="226186"/>
                  </a:lnTo>
                  <a:lnTo>
                    <a:pt x="157690" y="225327"/>
                  </a:lnTo>
                  <a:lnTo>
                    <a:pt x="169827" y="224107"/>
                  </a:lnTo>
                  <a:lnTo>
                    <a:pt x="182049" y="223281"/>
                  </a:lnTo>
                  <a:lnTo>
                    <a:pt x="194568" y="223249"/>
                  </a:lnTo>
                  <a:lnTo>
                    <a:pt x="207265" y="224060"/>
                  </a:lnTo>
                  <a:lnTo>
                    <a:pt x="219797" y="225601"/>
                  </a:lnTo>
                  <a:lnTo>
                    <a:pt x="231965" y="227719"/>
                  </a:lnTo>
                  <a:lnTo>
                    <a:pt x="243578" y="230429"/>
                  </a:lnTo>
                  <a:lnTo>
                    <a:pt x="254376" y="233917"/>
                  </a:lnTo>
                  <a:lnTo>
                    <a:pt x="264304" y="238229"/>
                  </a:lnTo>
                  <a:lnTo>
                    <a:pt x="273462" y="243427"/>
                  </a:lnTo>
                  <a:lnTo>
                    <a:pt x="282006" y="249673"/>
                  </a:lnTo>
                  <a:lnTo>
                    <a:pt x="290088" y="256952"/>
                  </a:lnTo>
                  <a:lnTo>
                    <a:pt x="297670" y="265111"/>
                  </a:lnTo>
                  <a:lnTo>
                    <a:pt x="304543" y="273959"/>
                  </a:lnTo>
                  <a:lnTo>
                    <a:pt x="310650" y="283316"/>
                  </a:lnTo>
                  <a:lnTo>
                    <a:pt x="316073" y="293039"/>
                  </a:lnTo>
                  <a:lnTo>
                    <a:pt x="320951" y="303018"/>
                  </a:lnTo>
                  <a:lnTo>
                    <a:pt x="325409" y="313184"/>
                  </a:lnTo>
                  <a:lnTo>
                    <a:pt x="329234" y="323807"/>
                  </a:lnTo>
                  <a:lnTo>
                    <a:pt x="331898" y="335463"/>
                  </a:lnTo>
                  <a:lnTo>
                    <a:pt x="333208" y="348376"/>
                  </a:lnTo>
                  <a:lnTo>
                    <a:pt x="333273" y="362134"/>
                  </a:lnTo>
                  <a:lnTo>
                    <a:pt x="332329" y="375908"/>
                  </a:lnTo>
                  <a:lnTo>
                    <a:pt x="330611" y="389208"/>
                  </a:lnTo>
                  <a:lnTo>
                    <a:pt x="328001" y="401899"/>
                  </a:lnTo>
                  <a:lnTo>
                    <a:pt x="324047" y="414029"/>
                  </a:lnTo>
                  <a:lnTo>
                    <a:pt x="318610" y="425694"/>
                  </a:lnTo>
                  <a:lnTo>
                    <a:pt x="311841" y="436680"/>
                  </a:lnTo>
                  <a:lnTo>
                    <a:pt x="304002" y="446467"/>
                  </a:lnTo>
                  <a:lnTo>
                    <a:pt x="295352" y="454868"/>
                  </a:lnTo>
                  <a:lnTo>
                    <a:pt x="285952" y="462003"/>
                  </a:lnTo>
                  <a:lnTo>
                    <a:pt x="275664" y="468112"/>
                  </a:lnTo>
                  <a:lnTo>
                    <a:pt x="264486" y="473446"/>
                  </a:lnTo>
                  <a:lnTo>
                    <a:pt x="252540" y="478216"/>
                  </a:lnTo>
                  <a:lnTo>
                    <a:pt x="239990" y="482588"/>
                  </a:lnTo>
                  <a:lnTo>
                    <a:pt x="226990" y="486675"/>
                  </a:lnTo>
                  <a:lnTo>
                    <a:pt x="213666" y="490235"/>
                  </a:lnTo>
                  <a:lnTo>
                    <a:pt x="200116" y="492714"/>
                  </a:lnTo>
                  <a:lnTo>
                    <a:pt x="186414" y="493892"/>
                  </a:lnTo>
                  <a:lnTo>
                    <a:pt x="172772" y="493697"/>
                  </a:lnTo>
                  <a:lnTo>
                    <a:pt x="159532" y="492046"/>
                  </a:lnTo>
                  <a:lnTo>
                    <a:pt x="146848" y="489048"/>
                  </a:lnTo>
                  <a:lnTo>
                    <a:pt x="134703" y="485104"/>
                  </a:lnTo>
                  <a:lnTo>
                    <a:pt x="123007" y="480781"/>
                  </a:lnTo>
                  <a:lnTo>
                    <a:pt x="111655" y="476431"/>
                  </a:lnTo>
                  <a:lnTo>
                    <a:pt x="100555" y="472039"/>
                  </a:lnTo>
                  <a:lnTo>
                    <a:pt x="89635" y="467331"/>
                  </a:lnTo>
                  <a:lnTo>
                    <a:pt x="78849" y="462168"/>
                  </a:lnTo>
                  <a:lnTo>
                    <a:pt x="68421" y="456667"/>
                  </a:lnTo>
                  <a:lnTo>
                    <a:pt x="57703" y="450480"/>
                  </a:lnTo>
                  <a:lnTo>
                    <a:pt x="44636" y="441944"/>
                  </a:lnTo>
                  <a:lnTo>
                    <a:pt x="25649" y="42822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92719" y="2722603"/>
              <a:ext cx="113117" cy="148070"/>
            </a:xfrm>
            <a:custGeom>
              <a:avLst/>
              <a:gdLst/>
              <a:ahLst/>
              <a:cxnLst/>
              <a:rect l="0" t="0" r="0" b="0"/>
              <a:pathLst>
                <a:path w="113117" h="148070">
                  <a:moveTo>
                    <a:pt x="75582" y="0"/>
                  </a:moveTo>
                  <a:lnTo>
                    <a:pt x="66781" y="2934"/>
                  </a:lnTo>
                  <a:lnTo>
                    <a:pt x="58434" y="5716"/>
                  </a:lnTo>
                  <a:lnTo>
                    <a:pt x="49744" y="8625"/>
                  </a:lnTo>
                  <a:lnTo>
                    <a:pt x="40969" y="12011"/>
                  </a:lnTo>
                  <a:lnTo>
                    <a:pt x="32771" y="16473"/>
                  </a:lnTo>
                  <a:lnTo>
                    <a:pt x="25485" y="22243"/>
                  </a:lnTo>
                  <a:lnTo>
                    <a:pt x="19122" y="29232"/>
                  </a:lnTo>
                  <a:lnTo>
                    <a:pt x="13542" y="37216"/>
                  </a:lnTo>
                  <a:lnTo>
                    <a:pt x="8576" y="45962"/>
                  </a:lnTo>
                  <a:lnTo>
                    <a:pt x="4394" y="55426"/>
                  </a:lnTo>
                  <a:lnTo>
                    <a:pt x="1482" y="65756"/>
                  </a:lnTo>
                  <a:lnTo>
                    <a:pt x="8" y="76953"/>
                  </a:lnTo>
                  <a:lnTo>
                    <a:pt x="0" y="88572"/>
                  </a:lnTo>
                  <a:lnTo>
                    <a:pt x="1515" y="99838"/>
                  </a:lnTo>
                  <a:lnTo>
                    <a:pt x="4429" y="110336"/>
                  </a:lnTo>
                  <a:lnTo>
                    <a:pt x="8656" y="119840"/>
                  </a:lnTo>
                  <a:lnTo>
                    <a:pt x="14235" y="128153"/>
                  </a:lnTo>
                  <a:lnTo>
                    <a:pt x="21059" y="135289"/>
                  </a:lnTo>
                  <a:lnTo>
                    <a:pt x="28910" y="141097"/>
                  </a:lnTo>
                  <a:lnTo>
                    <a:pt x="37550" y="145184"/>
                  </a:lnTo>
                  <a:lnTo>
                    <a:pt x="46764" y="147487"/>
                  </a:lnTo>
                  <a:lnTo>
                    <a:pt x="56220" y="148069"/>
                  </a:lnTo>
                  <a:lnTo>
                    <a:pt x="65488" y="146948"/>
                  </a:lnTo>
                  <a:lnTo>
                    <a:pt x="74345" y="144302"/>
                  </a:lnTo>
                  <a:lnTo>
                    <a:pt x="82596" y="140256"/>
                  </a:lnTo>
                  <a:lnTo>
                    <a:pt x="89992" y="134799"/>
                  </a:lnTo>
                  <a:lnTo>
                    <a:pt x="96480" y="128052"/>
                  </a:lnTo>
                  <a:lnTo>
                    <a:pt x="102008" y="120083"/>
                  </a:lnTo>
                  <a:lnTo>
                    <a:pt x="106431" y="110832"/>
                  </a:lnTo>
                  <a:lnTo>
                    <a:pt x="109774" y="100390"/>
                  </a:lnTo>
                  <a:lnTo>
                    <a:pt x="112038" y="89124"/>
                  </a:lnTo>
                  <a:lnTo>
                    <a:pt x="113116" y="77570"/>
                  </a:lnTo>
                  <a:lnTo>
                    <a:pt x="113055" y="66070"/>
                  </a:lnTo>
                  <a:lnTo>
                    <a:pt x="111710" y="55078"/>
                  </a:lnTo>
                  <a:lnTo>
                    <a:pt x="108681" y="45229"/>
                  </a:lnTo>
                  <a:lnTo>
                    <a:pt x="103914" y="36762"/>
                  </a:lnTo>
                  <a:lnTo>
                    <a:pt x="98093" y="29718"/>
                  </a:lnTo>
                  <a:lnTo>
                    <a:pt x="91886" y="23439"/>
                  </a:lnTo>
                  <a:lnTo>
                    <a:pt x="84749" y="17377"/>
                  </a:lnTo>
                  <a:lnTo>
                    <a:pt x="75582" y="10529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65771" y="2722603"/>
              <a:ext cx="109051" cy="140898"/>
            </a:xfrm>
            <a:custGeom>
              <a:avLst/>
              <a:gdLst/>
              <a:ahLst/>
              <a:cxnLst/>
              <a:rect l="0" t="0" r="0" b="0"/>
              <a:pathLst>
                <a:path w="109051" h="140898">
                  <a:moveTo>
                    <a:pt x="7815" y="31586"/>
                  </a:moveTo>
                  <a:lnTo>
                    <a:pt x="4949" y="40454"/>
                  </a:lnTo>
                  <a:lnTo>
                    <a:pt x="2806" y="49441"/>
                  </a:lnTo>
                  <a:lnTo>
                    <a:pt x="1208" y="59431"/>
                  </a:lnTo>
                  <a:lnTo>
                    <a:pt x="200" y="70239"/>
                  </a:lnTo>
                  <a:lnTo>
                    <a:pt x="0" y="81402"/>
                  </a:lnTo>
                  <a:lnTo>
                    <a:pt x="660" y="92603"/>
                  </a:lnTo>
                  <a:lnTo>
                    <a:pt x="2244" y="103542"/>
                  </a:lnTo>
                  <a:lnTo>
                    <a:pt x="4905" y="113878"/>
                  </a:lnTo>
                  <a:lnTo>
                    <a:pt x="8625" y="123473"/>
                  </a:lnTo>
                  <a:lnTo>
                    <a:pt x="13411" y="131726"/>
                  </a:lnTo>
                  <a:lnTo>
                    <a:pt x="19372" y="137534"/>
                  </a:lnTo>
                  <a:lnTo>
                    <a:pt x="26457" y="140510"/>
                  </a:lnTo>
                  <a:lnTo>
                    <a:pt x="34484" y="140897"/>
                  </a:lnTo>
                  <a:lnTo>
                    <a:pt x="43242" y="139190"/>
                  </a:lnTo>
                  <a:lnTo>
                    <a:pt x="52531" y="135892"/>
                  </a:lnTo>
                  <a:lnTo>
                    <a:pt x="61868" y="131276"/>
                  </a:lnTo>
                  <a:lnTo>
                    <a:pt x="70524" y="125370"/>
                  </a:lnTo>
                  <a:lnTo>
                    <a:pt x="78155" y="118295"/>
                  </a:lnTo>
                  <a:lnTo>
                    <a:pt x="84769" y="110260"/>
                  </a:lnTo>
                  <a:lnTo>
                    <a:pt x="90527" y="101489"/>
                  </a:lnTo>
                  <a:lnTo>
                    <a:pt x="95621" y="92175"/>
                  </a:lnTo>
                  <a:lnTo>
                    <a:pt x="100060" y="82310"/>
                  </a:lnTo>
                  <a:lnTo>
                    <a:pt x="103678" y="71702"/>
                  </a:lnTo>
                  <a:lnTo>
                    <a:pt x="106446" y="60319"/>
                  </a:lnTo>
                  <a:lnTo>
                    <a:pt x="108281" y="48670"/>
                  </a:lnTo>
                  <a:lnTo>
                    <a:pt x="109050" y="36470"/>
                  </a:lnTo>
                  <a:lnTo>
                    <a:pt x="107706" y="21529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73628" y="2533090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77"/>
                  </a:lnTo>
                  <a:lnTo>
                    <a:pt x="0" y="61966"/>
                  </a:lnTo>
                  <a:lnTo>
                    <a:pt x="0" y="79459"/>
                  </a:lnTo>
                  <a:lnTo>
                    <a:pt x="4" y="97188"/>
                  </a:lnTo>
                  <a:lnTo>
                    <a:pt x="177" y="114803"/>
                  </a:lnTo>
                  <a:lnTo>
                    <a:pt x="825" y="131921"/>
                  </a:lnTo>
                  <a:lnTo>
                    <a:pt x="2074" y="148392"/>
                  </a:lnTo>
                  <a:lnTo>
                    <a:pt x="3727" y="164245"/>
                  </a:lnTo>
                  <a:lnTo>
                    <a:pt x="5375" y="179592"/>
                  </a:lnTo>
                  <a:lnTo>
                    <a:pt x="6777" y="194550"/>
                  </a:lnTo>
                  <a:lnTo>
                    <a:pt x="7870" y="209225"/>
                  </a:lnTo>
                  <a:lnTo>
                    <a:pt x="8679" y="223700"/>
                  </a:lnTo>
                  <a:lnTo>
                    <a:pt x="9256" y="238026"/>
                  </a:lnTo>
                  <a:lnTo>
                    <a:pt x="9662" y="252026"/>
                  </a:lnTo>
                  <a:lnTo>
                    <a:pt x="9986" y="266886"/>
                  </a:lnTo>
                  <a:lnTo>
                    <a:pt x="10259" y="286149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57814" y="2659432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98835" y="2867"/>
                  </a:lnTo>
                  <a:lnTo>
                    <a:pt x="187706" y="5009"/>
                  </a:lnTo>
                  <a:lnTo>
                    <a:pt x="176108" y="6612"/>
                  </a:lnTo>
                  <a:lnTo>
                    <a:pt x="163947" y="7793"/>
                  </a:lnTo>
                  <a:lnTo>
                    <a:pt x="151287" y="8641"/>
                  </a:lnTo>
                  <a:lnTo>
                    <a:pt x="138231" y="9239"/>
                  </a:lnTo>
                  <a:lnTo>
                    <a:pt x="124879" y="9653"/>
                  </a:lnTo>
                  <a:lnTo>
                    <a:pt x="111314" y="9937"/>
                  </a:lnTo>
                  <a:lnTo>
                    <a:pt x="97598" y="10131"/>
                  </a:lnTo>
                  <a:lnTo>
                    <a:pt x="83779" y="10262"/>
                  </a:lnTo>
                  <a:lnTo>
                    <a:pt x="69889" y="10350"/>
                  </a:lnTo>
                  <a:lnTo>
                    <a:pt x="55969" y="10409"/>
                  </a:lnTo>
                  <a:lnTo>
                    <a:pt x="42640" y="10449"/>
                  </a:lnTo>
                  <a:lnTo>
                    <a:pt x="29793" y="10480"/>
                  </a:lnTo>
                  <a:lnTo>
                    <a:pt x="16298" y="105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68384" y="2469919"/>
              <a:ext cx="305328" cy="345300"/>
            </a:xfrm>
            <a:custGeom>
              <a:avLst/>
              <a:gdLst/>
              <a:ahLst/>
              <a:cxnLst/>
              <a:rect l="0" t="0" r="0" b="0"/>
              <a:pathLst>
                <a:path w="305328" h="345300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72" y="72344"/>
                  </a:lnTo>
                  <a:lnTo>
                    <a:pt x="8043" y="85869"/>
                  </a:lnTo>
                  <a:lnTo>
                    <a:pt x="9502" y="100083"/>
                  </a:lnTo>
                  <a:lnTo>
                    <a:pt x="11335" y="115051"/>
                  </a:lnTo>
                  <a:lnTo>
                    <a:pt x="13566" y="130695"/>
                  </a:lnTo>
                  <a:lnTo>
                    <a:pt x="16142" y="146882"/>
                  </a:lnTo>
                  <a:lnTo>
                    <a:pt x="18984" y="163472"/>
                  </a:lnTo>
                  <a:lnTo>
                    <a:pt x="21860" y="180189"/>
                  </a:lnTo>
                  <a:lnTo>
                    <a:pt x="24404" y="196638"/>
                  </a:lnTo>
                  <a:lnTo>
                    <a:pt x="26448" y="212632"/>
                  </a:lnTo>
                  <a:lnTo>
                    <a:pt x="28159" y="228320"/>
                  </a:lnTo>
                  <a:lnTo>
                    <a:pt x="29921" y="244081"/>
                  </a:lnTo>
                  <a:lnTo>
                    <a:pt x="31957" y="260128"/>
                  </a:lnTo>
                  <a:lnTo>
                    <a:pt x="34156" y="276347"/>
                  </a:lnTo>
                  <a:lnTo>
                    <a:pt x="36179" y="292397"/>
                  </a:lnTo>
                  <a:lnTo>
                    <a:pt x="37833" y="308053"/>
                  </a:lnTo>
                  <a:lnTo>
                    <a:pt x="38912" y="322104"/>
                  </a:lnTo>
                  <a:lnTo>
                    <a:pt x="38668" y="331132"/>
                  </a:lnTo>
                  <a:lnTo>
                    <a:pt x="37101" y="333154"/>
                  </a:lnTo>
                  <a:lnTo>
                    <a:pt x="35499" y="329825"/>
                  </a:lnTo>
                  <a:lnTo>
                    <a:pt x="34442" y="323057"/>
                  </a:lnTo>
                  <a:lnTo>
                    <a:pt x="34224" y="314373"/>
                  </a:lnTo>
                  <a:lnTo>
                    <a:pt x="34884" y="304711"/>
                  </a:lnTo>
                  <a:lnTo>
                    <a:pt x="36307" y="294574"/>
                  </a:lnTo>
                  <a:lnTo>
                    <a:pt x="38334" y="284212"/>
                  </a:lnTo>
                  <a:lnTo>
                    <a:pt x="40813" y="273753"/>
                  </a:lnTo>
                  <a:lnTo>
                    <a:pt x="43783" y="263417"/>
                  </a:lnTo>
                  <a:lnTo>
                    <a:pt x="47454" y="253539"/>
                  </a:lnTo>
                  <a:lnTo>
                    <a:pt x="51897" y="244273"/>
                  </a:lnTo>
                  <a:lnTo>
                    <a:pt x="57355" y="236083"/>
                  </a:lnTo>
                  <a:lnTo>
                    <a:pt x="64308" y="229791"/>
                  </a:lnTo>
                  <a:lnTo>
                    <a:pt x="72866" y="225683"/>
                  </a:lnTo>
                  <a:lnTo>
                    <a:pt x="82359" y="223892"/>
                  </a:lnTo>
                  <a:lnTo>
                    <a:pt x="91576" y="224652"/>
                  </a:lnTo>
                  <a:lnTo>
                    <a:pt x="99847" y="227831"/>
                  </a:lnTo>
                  <a:lnTo>
                    <a:pt x="107192" y="233031"/>
                  </a:lnTo>
                  <a:lnTo>
                    <a:pt x="114040" y="239792"/>
                  </a:lnTo>
                  <a:lnTo>
                    <a:pt x="120714" y="247702"/>
                  </a:lnTo>
                  <a:lnTo>
                    <a:pt x="127215" y="256433"/>
                  </a:lnTo>
                  <a:lnTo>
                    <a:pt x="133295" y="265737"/>
                  </a:lnTo>
                  <a:lnTo>
                    <a:pt x="138864" y="275404"/>
                  </a:lnTo>
                  <a:lnTo>
                    <a:pt x="144898" y="284142"/>
                  </a:lnTo>
                  <a:lnTo>
                    <a:pt x="152037" y="289571"/>
                  </a:lnTo>
                  <a:lnTo>
                    <a:pt x="159346" y="291104"/>
                  </a:lnTo>
                  <a:lnTo>
                    <a:pt x="166910" y="290028"/>
                  </a:lnTo>
                  <a:lnTo>
                    <a:pt x="174977" y="287566"/>
                  </a:lnTo>
                  <a:lnTo>
                    <a:pt x="183772" y="284444"/>
                  </a:lnTo>
                  <a:lnTo>
                    <a:pt x="193544" y="281034"/>
                  </a:lnTo>
                  <a:lnTo>
                    <a:pt x="204322" y="277511"/>
                  </a:lnTo>
                  <a:lnTo>
                    <a:pt x="215974" y="273953"/>
                  </a:lnTo>
                  <a:lnTo>
                    <a:pt x="228315" y="270392"/>
                  </a:lnTo>
                  <a:lnTo>
                    <a:pt x="241160" y="266834"/>
                  </a:lnTo>
                  <a:lnTo>
                    <a:pt x="254037" y="263118"/>
                  </a:lnTo>
                  <a:lnTo>
                    <a:pt x="266221" y="258934"/>
                  </a:lnTo>
                  <a:lnTo>
                    <a:pt x="277362" y="254149"/>
                  </a:lnTo>
                  <a:lnTo>
                    <a:pt x="286975" y="248629"/>
                  </a:lnTo>
                  <a:lnTo>
                    <a:pt x="294304" y="242166"/>
                  </a:lnTo>
                  <a:lnTo>
                    <a:pt x="299151" y="234746"/>
                  </a:lnTo>
                  <a:lnTo>
                    <a:pt x="301626" y="226661"/>
                  </a:lnTo>
                  <a:lnTo>
                    <a:pt x="301865" y="218397"/>
                  </a:lnTo>
                  <a:lnTo>
                    <a:pt x="300170" y="210258"/>
                  </a:lnTo>
                  <a:lnTo>
                    <a:pt x="296612" y="202676"/>
                  </a:lnTo>
                  <a:lnTo>
                    <a:pt x="290961" y="196271"/>
                  </a:lnTo>
                  <a:lnTo>
                    <a:pt x="283278" y="191273"/>
                  </a:lnTo>
                  <a:lnTo>
                    <a:pt x="274037" y="187902"/>
                  </a:lnTo>
                  <a:lnTo>
                    <a:pt x="263925" y="186531"/>
                  </a:lnTo>
                  <a:lnTo>
                    <a:pt x="253432" y="187173"/>
                  </a:lnTo>
                  <a:lnTo>
                    <a:pt x="243135" y="189875"/>
                  </a:lnTo>
                  <a:lnTo>
                    <a:pt x="233760" y="194878"/>
                  </a:lnTo>
                  <a:lnTo>
                    <a:pt x="225615" y="202094"/>
                  </a:lnTo>
                  <a:lnTo>
                    <a:pt x="218808" y="211175"/>
                  </a:lnTo>
                  <a:lnTo>
                    <a:pt x="213445" y="221702"/>
                  </a:lnTo>
                  <a:lnTo>
                    <a:pt x="209431" y="233299"/>
                  </a:lnTo>
                  <a:lnTo>
                    <a:pt x="206700" y="245659"/>
                  </a:lnTo>
                  <a:lnTo>
                    <a:pt x="205298" y="258553"/>
                  </a:lnTo>
                  <a:lnTo>
                    <a:pt x="205138" y="271807"/>
                  </a:lnTo>
                  <a:lnTo>
                    <a:pt x="206333" y="284977"/>
                  </a:lnTo>
                  <a:lnTo>
                    <a:pt x="209262" y="297367"/>
                  </a:lnTo>
                  <a:lnTo>
                    <a:pt x="213975" y="308659"/>
                  </a:lnTo>
                  <a:lnTo>
                    <a:pt x="220241" y="318715"/>
                  </a:lnTo>
                  <a:lnTo>
                    <a:pt x="227735" y="327406"/>
                  </a:lnTo>
                  <a:lnTo>
                    <a:pt x="236140" y="334795"/>
                  </a:lnTo>
                  <a:lnTo>
                    <a:pt x="245036" y="340605"/>
                  </a:lnTo>
                  <a:lnTo>
                    <a:pt x="253919" y="344161"/>
                  </a:lnTo>
                  <a:lnTo>
                    <a:pt x="262515" y="345299"/>
                  </a:lnTo>
                  <a:lnTo>
                    <a:pt x="270644" y="344413"/>
                  </a:lnTo>
                  <a:lnTo>
                    <a:pt x="279036" y="342007"/>
                  </a:lnTo>
                  <a:lnTo>
                    <a:pt x="289542" y="336752"/>
                  </a:lnTo>
                  <a:lnTo>
                    <a:pt x="305327" y="32638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05296" y="2668723"/>
              <a:ext cx="105286" cy="145579"/>
            </a:xfrm>
            <a:custGeom>
              <a:avLst/>
              <a:gdLst/>
              <a:ahLst/>
              <a:cxnLst/>
              <a:rect l="0" t="0" r="0" b="0"/>
              <a:pathLst>
                <a:path w="105286" h="145579">
                  <a:moveTo>
                    <a:pt x="0" y="64409"/>
                  </a:moveTo>
                  <a:lnTo>
                    <a:pt x="2934" y="76144"/>
                  </a:lnTo>
                  <a:lnTo>
                    <a:pt x="5716" y="87273"/>
                  </a:lnTo>
                  <a:lnTo>
                    <a:pt x="8616" y="98866"/>
                  </a:lnTo>
                  <a:lnTo>
                    <a:pt x="11656" y="110855"/>
                  </a:lnTo>
                  <a:lnTo>
                    <a:pt x="14821" y="122867"/>
                  </a:lnTo>
                  <a:lnTo>
                    <a:pt x="18060" y="134594"/>
                  </a:lnTo>
                  <a:lnTo>
                    <a:pt x="20475" y="143303"/>
                  </a:lnTo>
                  <a:lnTo>
                    <a:pt x="21007" y="145578"/>
                  </a:lnTo>
                  <a:lnTo>
                    <a:pt x="20061" y="142347"/>
                  </a:lnTo>
                  <a:lnTo>
                    <a:pt x="18336" y="135337"/>
                  </a:lnTo>
                  <a:lnTo>
                    <a:pt x="16495" y="125866"/>
                  </a:lnTo>
                  <a:lnTo>
                    <a:pt x="14892" y="114807"/>
                  </a:lnTo>
                  <a:lnTo>
                    <a:pt x="13630" y="102720"/>
                  </a:lnTo>
                  <a:lnTo>
                    <a:pt x="12692" y="89966"/>
                  </a:lnTo>
                  <a:lnTo>
                    <a:pt x="12031" y="76785"/>
                  </a:lnTo>
                  <a:lnTo>
                    <a:pt x="12076" y="63654"/>
                  </a:lnTo>
                  <a:lnTo>
                    <a:pt x="13694" y="51285"/>
                  </a:lnTo>
                  <a:lnTo>
                    <a:pt x="17230" y="40004"/>
                  </a:lnTo>
                  <a:lnTo>
                    <a:pt x="22554" y="29954"/>
                  </a:lnTo>
                  <a:lnTo>
                    <a:pt x="29341" y="21267"/>
                  </a:lnTo>
                  <a:lnTo>
                    <a:pt x="37240" y="13876"/>
                  </a:lnTo>
                  <a:lnTo>
                    <a:pt x="45948" y="7894"/>
                  </a:lnTo>
                  <a:lnTo>
                    <a:pt x="55230" y="3691"/>
                  </a:lnTo>
                  <a:lnTo>
                    <a:pt x="64898" y="1300"/>
                  </a:lnTo>
                  <a:lnTo>
                    <a:pt x="74371" y="322"/>
                  </a:lnTo>
                  <a:lnTo>
                    <a:pt x="83597" y="0"/>
                  </a:lnTo>
                  <a:lnTo>
                    <a:pt x="93383" y="303"/>
                  </a:lnTo>
                  <a:lnTo>
                    <a:pt x="105285" y="1238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52695" y="2690982"/>
              <a:ext cx="136871" cy="115850"/>
            </a:xfrm>
            <a:custGeom>
              <a:avLst/>
              <a:gdLst/>
              <a:ahLst/>
              <a:cxnLst/>
              <a:rect l="0" t="0" r="0" b="0"/>
              <a:pathLst>
                <a:path w="136871" h="115850">
                  <a:moveTo>
                    <a:pt x="0" y="42150"/>
                  </a:moveTo>
                  <a:lnTo>
                    <a:pt x="67" y="53818"/>
                  </a:lnTo>
                  <a:lnTo>
                    <a:pt x="708" y="64307"/>
                  </a:lnTo>
                  <a:lnTo>
                    <a:pt x="2004" y="74608"/>
                  </a:lnTo>
                  <a:lnTo>
                    <a:pt x="3864" y="84910"/>
                  </a:lnTo>
                  <a:lnTo>
                    <a:pt x="6180" y="95253"/>
                  </a:lnTo>
                  <a:lnTo>
                    <a:pt x="8826" y="105564"/>
                  </a:lnTo>
                  <a:lnTo>
                    <a:pt x="10971" y="113080"/>
                  </a:lnTo>
                  <a:lnTo>
                    <a:pt x="11813" y="114364"/>
                  </a:lnTo>
                  <a:lnTo>
                    <a:pt x="11900" y="110473"/>
                  </a:lnTo>
                  <a:lnTo>
                    <a:pt x="11702" y="102904"/>
                  </a:lnTo>
                  <a:lnTo>
                    <a:pt x="11439" y="92563"/>
                  </a:lnTo>
                  <a:lnTo>
                    <a:pt x="11209" y="80134"/>
                  </a:lnTo>
                  <a:lnTo>
                    <a:pt x="11362" y="66496"/>
                  </a:lnTo>
                  <a:lnTo>
                    <a:pt x="12515" y="52699"/>
                  </a:lnTo>
                  <a:lnTo>
                    <a:pt x="14926" y="39347"/>
                  </a:lnTo>
                  <a:lnTo>
                    <a:pt x="18850" y="27105"/>
                  </a:lnTo>
                  <a:lnTo>
                    <a:pt x="24689" y="16863"/>
                  </a:lnTo>
                  <a:lnTo>
                    <a:pt x="32463" y="8912"/>
                  </a:lnTo>
                  <a:lnTo>
                    <a:pt x="41582" y="3370"/>
                  </a:lnTo>
                  <a:lnTo>
                    <a:pt x="51071" y="449"/>
                  </a:lnTo>
                  <a:lnTo>
                    <a:pt x="60334" y="0"/>
                  </a:lnTo>
                  <a:lnTo>
                    <a:pt x="69159" y="1609"/>
                  </a:lnTo>
                  <a:lnTo>
                    <a:pt x="77538" y="4805"/>
                  </a:lnTo>
                  <a:lnTo>
                    <a:pt x="85542" y="9173"/>
                  </a:lnTo>
                  <a:lnTo>
                    <a:pt x="93255" y="14542"/>
                  </a:lnTo>
                  <a:lnTo>
                    <a:pt x="100757" y="20968"/>
                  </a:lnTo>
                  <a:lnTo>
                    <a:pt x="108097" y="28404"/>
                  </a:lnTo>
                  <a:lnTo>
                    <a:pt x="114995" y="36855"/>
                  </a:lnTo>
                  <a:lnTo>
                    <a:pt x="120869" y="46438"/>
                  </a:lnTo>
                  <a:lnTo>
                    <a:pt x="125485" y="57097"/>
                  </a:lnTo>
                  <a:lnTo>
                    <a:pt x="128929" y="68243"/>
                  </a:lnTo>
                  <a:lnTo>
                    <a:pt x="131779" y="80043"/>
                  </a:lnTo>
                  <a:lnTo>
                    <a:pt x="134283" y="94649"/>
                  </a:lnTo>
                  <a:lnTo>
                    <a:pt x="136870" y="115849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116933" y="2657664"/>
              <a:ext cx="130713" cy="300964"/>
            </a:xfrm>
            <a:custGeom>
              <a:avLst/>
              <a:gdLst/>
              <a:ahLst/>
              <a:cxnLst/>
              <a:rect l="0" t="0" r="0" b="0"/>
              <a:pathLst>
                <a:path w="130713" h="300964">
                  <a:moveTo>
                    <a:pt x="25317" y="85996"/>
                  </a:moveTo>
                  <a:lnTo>
                    <a:pt x="25317" y="97731"/>
                  </a:lnTo>
                  <a:lnTo>
                    <a:pt x="25317" y="108860"/>
                  </a:lnTo>
                  <a:lnTo>
                    <a:pt x="25317" y="120463"/>
                  </a:lnTo>
                  <a:lnTo>
                    <a:pt x="25317" y="132797"/>
                  </a:lnTo>
                  <a:lnTo>
                    <a:pt x="25317" y="146105"/>
                  </a:lnTo>
                  <a:lnTo>
                    <a:pt x="25321" y="160410"/>
                  </a:lnTo>
                  <a:lnTo>
                    <a:pt x="25494" y="175415"/>
                  </a:lnTo>
                  <a:lnTo>
                    <a:pt x="26142" y="190628"/>
                  </a:lnTo>
                  <a:lnTo>
                    <a:pt x="27391" y="205746"/>
                  </a:lnTo>
                  <a:lnTo>
                    <a:pt x="29043" y="220658"/>
                  </a:lnTo>
                  <a:lnTo>
                    <a:pt x="30692" y="235356"/>
                  </a:lnTo>
                  <a:lnTo>
                    <a:pt x="32090" y="249868"/>
                  </a:lnTo>
                  <a:lnTo>
                    <a:pt x="33010" y="264072"/>
                  </a:lnTo>
                  <a:lnTo>
                    <a:pt x="33170" y="277696"/>
                  </a:lnTo>
                  <a:lnTo>
                    <a:pt x="32492" y="290552"/>
                  </a:lnTo>
                  <a:lnTo>
                    <a:pt x="31007" y="299559"/>
                  </a:lnTo>
                  <a:lnTo>
                    <a:pt x="29027" y="300963"/>
                  </a:lnTo>
                  <a:lnTo>
                    <a:pt x="26982" y="296123"/>
                  </a:lnTo>
                  <a:lnTo>
                    <a:pt x="24817" y="286999"/>
                  </a:lnTo>
                  <a:lnTo>
                    <a:pt x="22588" y="275028"/>
                  </a:lnTo>
                  <a:lnTo>
                    <a:pt x="20580" y="261174"/>
                  </a:lnTo>
                  <a:lnTo>
                    <a:pt x="18946" y="246087"/>
                  </a:lnTo>
                  <a:lnTo>
                    <a:pt x="17536" y="230513"/>
                  </a:lnTo>
                  <a:lnTo>
                    <a:pt x="15988" y="215344"/>
                  </a:lnTo>
                  <a:lnTo>
                    <a:pt x="14101" y="201014"/>
                  </a:lnTo>
                  <a:lnTo>
                    <a:pt x="12003" y="187251"/>
                  </a:lnTo>
                  <a:lnTo>
                    <a:pt x="10050" y="173319"/>
                  </a:lnTo>
                  <a:lnTo>
                    <a:pt x="8435" y="158794"/>
                  </a:lnTo>
                  <a:lnTo>
                    <a:pt x="7028" y="143746"/>
                  </a:lnTo>
                  <a:lnTo>
                    <a:pt x="5477" y="128557"/>
                  </a:lnTo>
                  <a:lnTo>
                    <a:pt x="3591" y="113482"/>
                  </a:lnTo>
                  <a:lnTo>
                    <a:pt x="1663" y="98612"/>
                  </a:lnTo>
                  <a:lnTo>
                    <a:pt x="355" y="83948"/>
                  </a:lnTo>
                  <a:lnTo>
                    <a:pt x="0" y="69466"/>
                  </a:lnTo>
                  <a:lnTo>
                    <a:pt x="762" y="55455"/>
                  </a:lnTo>
                  <a:lnTo>
                    <a:pt x="2803" y="42492"/>
                  </a:lnTo>
                  <a:lnTo>
                    <a:pt x="6084" y="30818"/>
                  </a:lnTo>
                  <a:lnTo>
                    <a:pt x="10898" y="20673"/>
                  </a:lnTo>
                  <a:lnTo>
                    <a:pt x="17935" y="12455"/>
                  </a:lnTo>
                  <a:lnTo>
                    <a:pt x="27360" y="6197"/>
                  </a:lnTo>
                  <a:lnTo>
                    <a:pt x="38417" y="1961"/>
                  </a:lnTo>
                  <a:lnTo>
                    <a:pt x="49754" y="0"/>
                  </a:lnTo>
                  <a:lnTo>
                    <a:pt x="60557" y="235"/>
                  </a:lnTo>
                  <a:lnTo>
                    <a:pt x="70568" y="2322"/>
                  </a:lnTo>
                  <a:lnTo>
                    <a:pt x="79818" y="5847"/>
                  </a:lnTo>
                  <a:lnTo>
                    <a:pt x="88438" y="10440"/>
                  </a:lnTo>
                  <a:lnTo>
                    <a:pt x="96413" y="15961"/>
                  </a:lnTo>
                  <a:lnTo>
                    <a:pt x="103564" y="22490"/>
                  </a:lnTo>
                  <a:lnTo>
                    <a:pt x="109864" y="29991"/>
                  </a:lnTo>
                  <a:lnTo>
                    <a:pt x="115421" y="38316"/>
                  </a:lnTo>
                  <a:lnTo>
                    <a:pt x="120389" y="47282"/>
                  </a:lnTo>
                  <a:lnTo>
                    <a:pt x="124904" y="56726"/>
                  </a:lnTo>
                  <a:lnTo>
                    <a:pt x="128598" y="66680"/>
                  </a:lnTo>
                  <a:lnTo>
                    <a:pt x="130642" y="77346"/>
                  </a:lnTo>
                  <a:lnTo>
                    <a:pt x="130712" y="88773"/>
                  </a:lnTo>
                  <a:lnTo>
                    <a:pt x="128792" y="100549"/>
                  </a:lnTo>
                  <a:lnTo>
                    <a:pt x="124911" y="111920"/>
                  </a:lnTo>
                  <a:lnTo>
                    <a:pt x="119294" y="122484"/>
                  </a:lnTo>
                  <a:lnTo>
                    <a:pt x="112117" y="131864"/>
                  </a:lnTo>
                  <a:lnTo>
                    <a:pt x="103413" y="139560"/>
                  </a:lnTo>
                  <a:lnTo>
                    <a:pt x="93359" y="145472"/>
                  </a:lnTo>
                  <a:lnTo>
                    <a:pt x="82822" y="149824"/>
                  </a:lnTo>
                  <a:lnTo>
                    <a:pt x="72244" y="153398"/>
                  </a:lnTo>
                  <a:lnTo>
                    <a:pt x="60699" y="156509"/>
                  </a:lnTo>
                  <a:lnTo>
                    <a:pt x="46373" y="15969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73253" y="2672833"/>
              <a:ext cx="163795" cy="133999"/>
            </a:xfrm>
            <a:custGeom>
              <a:avLst/>
              <a:gdLst/>
              <a:ahLst/>
              <a:cxnLst/>
              <a:rect l="0" t="0" r="0" b="0"/>
              <a:pathLst>
                <a:path w="163795" h="133999">
                  <a:moveTo>
                    <a:pt x="69038" y="70827"/>
                  </a:moveTo>
                  <a:lnTo>
                    <a:pt x="74772" y="64826"/>
                  </a:lnTo>
                  <a:lnTo>
                    <a:pt x="79056" y="57981"/>
                  </a:lnTo>
                  <a:lnTo>
                    <a:pt x="82253" y="49598"/>
                  </a:lnTo>
                  <a:lnTo>
                    <a:pt x="84268" y="40143"/>
                  </a:lnTo>
                  <a:lnTo>
                    <a:pt x="84668" y="30477"/>
                  </a:lnTo>
                  <a:lnTo>
                    <a:pt x="83347" y="21136"/>
                  </a:lnTo>
                  <a:lnTo>
                    <a:pt x="80179" y="12782"/>
                  </a:lnTo>
                  <a:lnTo>
                    <a:pt x="74858" y="6324"/>
                  </a:lnTo>
                  <a:lnTo>
                    <a:pt x="67436" y="2071"/>
                  </a:lnTo>
                  <a:lnTo>
                    <a:pt x="58556" y="0"/>
                  </a:lnTo>
                  <a:lnTo>
                    <a:pt x="49226" y="33"/>
                  </a:lnTo>
                  <a:lnTo>
                    <a:pt x="40075" y="1907"/>
                  </a:lnTo>
                  <a:lnTo>
                    <a:pt x="31496" y="5415"/>
                  </a:lnTo>
                  <a:lnTo>
                    <a:pt x="23813" y="10502"/>
                  </a:lnTo>
                  <a:lnTo>
                    <a:pt x="17100" y="17000"/>
                  </a:lnTo>
                  <a:lnTo>
                    <a:pt x="11406" y="24971"/>
                  </a:lnTo>
                  <a:lnTo>
                    <a:pt x="6865" y="34755"/>
                  </a:lnTo>
                  <a:lnTo>
                    <a:pt x="3438" y="46369"/>
                  </a:lnTo>
                  <a:lnTo>
                    <a:pt x="1118" y="59235"/>
                  </a:lnTo>
                  <a:lnTo>
                    <a:pt x="0" y="72402"/>
                  </a:lnTo>
                  <a:lnTo>
                    <a:pt x="39" y="85277"/>
                  </a:lnTo>
                  <a:lnTo>
                    <a:pt x="1538" y="97173"/>
                  </a:lnTo>
                  <a:lnTo>
                    <a:pt x="5204" y="107172"/>
                  </a:lnTo>
                  <a:lnTo>
                    <a:pt x="11220" y="114948"/>
                  </a:lnTo>
                  <a:lnTo>
                    <a:pt x="19007" y="120201"/>
                  </a:lnTo>
                  <a:lnTo>
                    <a:pt x="27528" y="122394"/>
                  </a:lnTo>
                  <a:lnTo>
                    <a:pt x="36100" y="121536"/>
                  </a:lnTo>
                  <a:lnTo>
                    <a:pt x="44275" y="118066"/>
                  </a:lnTo>
                  <a:lnTo>
                    <a:pt x="51678" y="112549"/>
                  </a:lnTo>
                  <a:lnTo>
                    <a:pt x="58204" y="105513"/>
                  </a:lnTo>
                  <a:lnTo>
                    <a:pt x="63942" y="97388"/>
                  </a:lnTo>
                  <a:lnTo>
                    <a:pt x="69044" y="88498"/>
                  </a:lnTo>
                  <a:lnTo>
                    <a:pt x="73684" y="79114"/>
                  </a:lnTo>
                  <a:lnTo>
                    <a:pt x="78498" y="70601"/>
                  </a:lnTo>
                  <a:lnTo>
                    <a:pt x="84176" y="66409"/>
                  </a:lnTo>
                  <a:lnTo>
                    <a:pt x="90038" y="68157"/>
                  </a:lnTo>
                  <a:lnTo>
                    <a:pt x="95168" y="73969"/>
                  </a:lnTo>
                  <a:lnTo>
                    <a:pt x="99771" y="82088"/>
                  </a:lnTo>
                  <a:lnTo>
                    <a:pt x="104419" y="91042"/>
                  </a:lnTo>
                  <a:lnTo>
                    <a:pt x="109442" y="99998"/>
                  </a:lnTo>
                  <a:lnTo>
                    <a:pt x="115190" y="108336"/>
                  </a:lnTo>
                  <a:lnTo>
                    <a:pt x="123030" y="116225"/>
                  </a:lnTo>
                  <a:lnTo>
                    <a:pt x="137010" y="124347"/>
                  </a:lnTo>
                  <a:lnTo>
                    <a:pt x="163794" y="133998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46036" y="2669961"/>
              <a:ext cx="117354" cy="115155"/>
            </a:xfrm>
            <a:custGeom>
              <a:avLst/>
              <a:gdLst/>
              <a:ahLst/>
              <a:cxnLst/>
              <a:rect l="0" t="0" r="0" b="0"/>
              <a:pathLst>
                <a:path w="117354" h="115155">
                  <a:moveTo>
                    <a:pt x="1540" y="42114"/>
                  </a:moveTo>
                  <a:lnTo>
                    <a:pt x="1607" y="53782"/>
                  </a:lnTo>
                  <a:lnTo>
                    <a:pt x="2247" y="64270"/>
                  </a:lnTo>
                  <a:lnTo>
                    <a:pt x="3543" y="74572"/>
                  </a:lnTo>
                  <a:lnTo>
                    <a:pt x="5403" y="84874"/>
                  </a:lnTo>
                  <a:lnTo>
                    <a:pt x="7720" y="95217"/>
                  </a:lnTo>
                  <a:lnTo>
                    <a:pt x="10361" y="105533"/>
                  </a:lnTo>
                  <a:lnTo>
                    <a:pt x="12333" y="113221"/>
                  </a:lnTo>
                  <a:lnTo>
                    <a:pt x="12527" y="115154"/>
                  </a:lnTo>
                  <a:lnTo>
                    <a:pt x="11361" y="112520"/>
                  </a:lnTo>
                  <a:lnTo>
                    <a:pt x="9338" y="106950"/>
                  </a:lnTo>
                  <a:lnTo>
                    <a:pt x="6779" y="99554"/>
                  </a:lnTo>
                  <a:lnTo>
                    <a:pt x="3896" y="91025"/>
                  </a:lnTo>
                  <a:lnTo>
                    <a:pt x="1304" y="81784"/>
                  </a:lnTo>
                  <a:lnTo>
                    <a:pt x="0" y="72092"/>
                  </a:lnTo>
                  <a:lnTo>
                    <a:pt x="426" y="62119"/>
                  </a:lnTo>
                  <a:lnTo>
                    <a:pt x="2680" y="52295"/>
                  </a:lnTo>
                  <a:lnTo>
                    <a:pt x="6783" y="43300"/>
                  </a:lnTo>
                  <a:lnTo>
                    <a:pt x="12544" y="35434"/>
                  </a:lnTo>
                  <a:lnTo>
                    <a:pt x="19648" y="28660"/>
                  </a:lnTo>
                  <a:lnTo>
                    <a:pt x="27770" y="22794"/>
                  </a:lnTo>
                  <a:lnTo>
                    <a:pt x="36638" y="17627"/>
                  </a:lnTo>
                  <a:lnTo>
                    <a:pt x="46199" y="13139"/>
                  </a:lnTo>
                  <a:lnTo>
                    <a:pt x="56601" y="9488"/>
                  </a:lnTo>
                  <a:lnTo>
                    <a:pt x="67841" y="6694"/>
                  </a:lnTo>
                  <a:lnTo>
                    <a:pt x="79194" y="4642"/>
                  </a:lnTo>
                  <a:lnTo>
                    <a:pt x="90420" y="2959"/>
                  </a:lnTo>
                  <a:lnTo>
                    <a:pt x="102503" y="1496"/>
                  </a:lnTo>
                  <a:lnTo>
                    <a:pt x="117353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05503" y="2512033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0" y="0"/>
                  </a:moveTo>
                  <a:lnTo>
                    <a:pt x="0" y="14803"/>
                  </a:lnTo>
                  <a:lnTo>
                    <a:pt x="1" y="29995"/>
                  </a:lnTo>
                  <a:lnTo>
                    <a:pt x="1" y="47081"/>
                  </a:lnTo>
                  <a:lnTo>
                    <a:pt x="1" y="65829"/>
                  </a:lnTo>
                  <a:lnTo>
                    <a:pt x="1" y="85639"/>
                  </a:lnTo>
                  <a:lnTo>
                    <a:pt x="1" y="106034"/>
                  </a:lnTo>
                  <a:lnTo>
                    <a:pt x="1" y="126573"/>
                  </a:lnTo>
                  <a:lnTo>
                    <a:pt x="1" y="146799"/>
                  </a:lnTo>
                  <a:lnTo>
                    <a:pt x="6" y="166500"/>
                  </a:lnTo>
                  <a:lnTo>
                    <a:pt x="178" y="185505"/>
                  </a:lnTo>
                  <a:lnTo>
                    <a:pt x="826" y="203587"/>
                  </a:lnTo>
                  <a:lnTo>
                    <a:pt x="2075" y="220708"/>
                  </a:lnTo>
                  <a:lnTo>
                    <a:pt x="3736" y="236777"/>
                  </a:lnTo>
                  <a:lnTo>
                    <a:pt x="5563" y="253341"/>
                  </a:lnTo>
                  <a:lnTo>
                    <a:pt x="7717" y="274091"/>
                  </a:lnTo>
                  <a:lnTo>
                    <a:pt x="10529" y="305327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89690" y="2606790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95968" y="2866"/>
                  </a:lnTo>
                  <a:lnTo>
                    <a:pt x="182697" y="5008"/>
                  </a:lnTo>
                  <a:lnTo>
                    <a:pt x="169496" y="6611"/>
                  </a:lnTo>
                  <a:lnTo>
                    <a:pt x="156154" y="7792"/>
                  </a:lnTo>
                  <a:lnTo>
                    <a:pt x="142646" y="8641"/>
                  </a:lnTo>
                  <a:lnTo>
                    <a:pt x="128991" y="9238"/>
                  </a:lnTo>
                  <a:lnTo>
                    <a:pt x="115225" y="9652"/>
                  </a:lnTo>
                  <a:lnTo>
                    <a:pt x="101376" y="9937"/>
                  </a:lnTo>
                  <a:lnTo>
                    <a:pt x="87472" y="10130"/>
                  </a:lnTo>
                  <a:lnTo>
                    <a:pt x="73559" y="10261"/>
                  </a:lnTo>
                  <a:lnTo>
                    <a:pt x="58025" y="10364"/>
                  </a:lnTo>
                  <a:lnTo>
                    <a:pt x="36149" y="1044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78081" y="2712075"/>
              <a:ext cx="121130" cy="161715"/>
            </a:xfrm>
            <a:custGeom>
              <a:avLst/>
              <a:gdLst/>
              <a:ahLst/>
              <a:cxnLst/>
              <a:rect l="0" t="0" r="0" b="0"/>
              <a:pathLst>
                <a:path w="121130" h="161715">
                  <a:moveTo>
                    <a:pt x="64334" y="0"/>
                  </a:moveTo>
                  <a:lnTo>
                    <a:pt x="52733" y="3001"/>
                  </a:lnTo>
                  <a:lnTo>
                    <a:pt x="42885" y="6423"/>
                  </a:lnTo>
                  <a:lnTo>
                    <a:pt x="33884" y="10628"/>
                  </a:lnTo>
                  <a:lnTo>
                    <a:pt x="25615" y="15874"/>
                  </a:lnTo>
                  <a:lnTo>
                    <a:pt x="18237" y="22652"/>
                  </a:lnTo>
                  <a:lnTo>
                    <a:pt x="11776" y="31084"/>
                  </a:lnTo>
                  <a:lnTo>
                    <a:pt x="6443" y="40824"/>
                  </a:lnTo>
                  <a:lnTo>
                    <a:pt x="2685" y="51267"/>
                  </a:lnTo>
                  <a:lnTo>
                    <a:pt x="602" y="61995"/>
                  </a:lnTo>
                  <a:lnTo>
                    <a:pt x="0" y="72958"/>
                  </a:lnTo>
                  <a:lnTo>
                    <a:pt x="576" y="84375"/>
                  </a:lnTo>
                  <a:lnTo>
                    <a:pt x="2039" y="96341"/>
                  </a:lnTo>
                  <a:lnTo>
                    <a:pt x="4307" y="108495"/>
                  </a:lnTo>
                  <a:lnTo>
                    <a:pt x="7499" y="120129"/>
                  </a:lnTo>
                  <a:lnTo>
                    <a:pt x="11615" y="130872"/>
                  </a:lnTo>
                  <a:lnTo>
                    <a:pt x="16853" y="140373"/>
                  </a:lnTo>
                  <a:lnTo>
                    <a:pt x="23658" y="148152"/>
                  </a:lnTo>
                  <a:lnTo>
                    <a:pt x="32126" y="154115"/>
                  </a:lnTo>
                  <a:lnTo>
                    <a:pt x="41897" y="158323"/>
                  </a:lnTo>
                  <a:lnTo>
                    <a:pt x="52366" y="160796"/>
                  </a:lnTo>
                  <a:lnTo>
                    <a:pt x="63104" y="161714"/>
                  </a:lnTo>
                  <a:lnTo>
                    <a:pt x="73735" y="161046"/>
                  </a:lnTo>
                  <a:lnTo>
                    <a:pt x="83866" y="158480"/>
                  </a:lnTo>
                  <a:lnTo>
                    <a:pt x="93333" y="154009"/>
                  </a:lnTo>
                  <a:lnTo>
                    <a:pt x="101840" y="147737"/>
                  </a:lnTo>
                  <a:lnTo>
                    <a:pt x="108884" y="139707"/>
                  </a:lnTo>
                  <a:lnTo>
                    <a:pt x="114322" y="130116"/>
                  </a:lnTo>
                  <a:lnTo>
                    <a:pt x="118161" y="119100"/>
                  </a:lnTo>
                  <a:lnTo>
                    <a:pt x="120380" y="106657"/>
                  </a:lnTo>
                  <a:lnTo>
                    <a:pt x="121129" y="92932"/>
                  </a:lnTo>
                  <a:lnTo>
                    <a:pt x="120515" y="78649"/>
                  </a:lnTo>
                  <a:lnTo>
                    <a:pt x="118517" y="64982"/>
                  </a:lnTo>
                  <a:lnTo>
                    <a:pt x="115251" y="52549"/>
                  </a:lnTo>
                  <a:lnTo>
                    <a:pt x="110864" y="41912"/>
                  </a:lnTo>
                  <a:lnTo>
                    <a:pt x="104820" y="32896"/>
                  </a:lnTo>
                  <a:lnTo>
                    <a:pt x="94353" y="25837"/>
                  </a:lnTo>
                  <a:lnTo>
                    <a:pt x="74863" y="21057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17869" y="2450037"/>
              <a:ext cx="114060" cy="377852"/>
            </a:xfrm>
            <a:custGeom>
              <a:avLst/>
              <a:gdLst/>
              <a:ahLst/>
              <a:cxnLst/>
              <a:rect l="0" t="0" r="0" b="0"/>
              <a:pathLst>
                <a:path w="114060" h="377852">
                  <a:moveTo>
                    <a:pt x="50888" y="377851"/>
                  </a:moveTo>
                  <a:lnTo>
                    <a:pt x="50821" y="366049"/>
                  </a:lnTo>
                  <a:lnTo>
                    <a:pt x="50181" y="354280"/>
                  </a:lnTo>
                  <a:lnTo>
                    <a:pt x="48885" y="341389"/>
                  </a:lnTo>
                  <a:lnTo>
                    <a:pt x="47025" y="327541"/>
                  </a:lnTo>
                  <a:lnTo>
                    <a:pt x="44709" y="313213"/>
                  </a:lnTo>
                  <a:lnTo>
                    <a:pt x="42046" y="298744"/>
                  </a:lnTo>
                  <a:lnTo>
                    <a:pt x="39296" y="284294"/>
                  </a:lnTo>
                  <a:lnTo>
                    <a:pt x="36837" y="269918"/>
                  </a:lnTo>
                  <a:lnTo>
                    <a:pt x="34850" y="255624"/>
                  </a:lnTo>
                  <a:lnTo>
                    <a:pt x="33178" y="241399"/>
                  </a:lnTo>
                  <a:lnTo>
                    <a:pt x="31442" y="227229"/>
                  </a:lnTo>
                  <a:lnTo>
                    <a:pt x="29420" y="213104"/>
                  </a:lnTo>
                  <a:lnTo>
                    <a:pt x="27059" y="199176"/>
                  </a:lnTo>
                  <a:lnTo>
                    <a:pt x="24396" y="185743"/>
                  </a:lnTo>
                  <a:lnTo>
                    <a:pt x="21489" y="172924"/>
                  </a:lnTo>
                  <a:lnTo>
                    <a:pt x="18402" y="160520"/>
                  </a:lnTo>
                  <a:lnTo>
                    <a:pt x="15184" y="148117"/>
                  </a:lnTo>
                  <a:lnTo>
                    <a:pt x="11877" y="135473"/>
                  </a:lnTo>
                  <a:lnTo>
                    <a:pt x="8676" y="122521"/>
                  </a:lnTo>
                  <a:lnTo>
                    <a:pt x="5905" y="109287"/>
                  </a:lnTo>
                  <a:lnTo>
                    <a:pt x="3710" y="95825"/>
                  </a:lnTo>
                  <a:lnTo>
                    <a:pt x="2067" y="82190"/>
                  </a:lnTo>
                  <a:lnTo>
                    <a:pt x="882" y="68430"/>
                  </a:lnTo>
                  <a:lnTo>
                    <a:pt x="60" y="54596"/>
                  </a:lnTo>
                  <a:lnTo>
                    <a:pt x="0" y="41206"/>
                  </a:lnTo>
                  <a:lnTo>
                    <a:pt x="1548" y="29200"/>
                  </a:lnTo>
                  <a:lnTo>
                    <a:pt x="5042" y="18990"/>
                  </a:lnTo>
                  <a:lnTo>
                    <a:pt x="10509" y="10814"/>
                  </a:lnTo>
                  <a:lnTo>
                    <a:pt x="17924" y="4988"/>
                  </a:lnTo>
                  <a:lnTo>
                    <a:pt x="27058" y="1447"/>
                  </a:lnTo>
                  <a:lnTo>
                    <a:pt x="37411" y="0"/>
                  </a:lnTo>
                  <a:lnTo>
                    <a:pt x="48335" y="525"/>
                  </a:lnTo>
                  <a:lnTo>
                    <a:pt x="59406" y="2759"/>
                  </a:lnTo>
                  <a:lnTo>
                    <a:pt x="70174" y="6432"/>
                  </a:lnTo>
                  <a:lnTo>
                    <a:pt x="81227" y="11912"/>
                  </a:lnTo>
                  <a:lnTo>
                    <a:pt x="94648" y="21908"/>
                  </a:lnTo>
                  <a:lnTo>
                    <a:pt x="114059" y="40939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52944" y="2669961"/>
              <a:ext cx="157928" cy="4694"/>
            </a:xfrm>
            <a:custGeom>
              <a:avLst/>
              <a:gdLst/>
              <a:ahLst/>
              <a:cxnLst/>
              <a:rect l="0" t="0" r="0" b="0"/>
              <a:pathLst>
                <a:path w="157928" h="4694">
                  <a:moveTo>
                    <a:pt x="157927" y="0"/>
                  </a:moveTo>
                  <a:lnTo>
                    <a:pt x="146259" y="67"/>
                  </a:lnTo>
                  <a:lnTo>
                    <a:pt x="135770" y="707"/>
                  </a:lnTo>
                  <a:lnTo>
                    <a:pt x="125459" y="1994"/>
                  </a:lnTo>
                  <a:lnTo>
                    <a:pt x="114812" y="3508"/>
                  </a:lnTo>
                  <a:lnTo>
                    <a:pt x="103172" y="4528"/>
                  </a:lnTo>
                  <a:lnTo>
                    <a:pt x="90285" y="4693"/>
                  </a:lnTo>
                  <a:lnTo>
                    <a:pt x="76411" y="4132"/>
                  </a:lnTo>
                  <a:lnTo>
                    <a:pt x="60460" y="3237"/>
                  </a:lnTo>
                  <a:lnTo>
                    <a:pt x="37674" y="19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71553" y="2596261"/>
              <a:ext cx="18345" cy="242157"/>
            </a:xfrm>
            <a:custGeom>
              <a:avLst/>
              <a:gdLst/>
              <a:ahLst/>
              <a:cxnLst/>
              <a:rect l="0" t="0" r="0" b="0"/>
              <a:pathLst>
                <a:path w="18345" h="242157">
                  <a:moveTo>
                    <a:pt x="7816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1" y="46446"/>
                  </a:lnTo>
                  <a:lnTo>
                    <a:pt x="0" y="58458"/>
                  </a:lnTo>
                  <a:lnTo>
                    <a:pt x="652" y="70265"/>
                  </a:lnTo>
                  <a:lnTo>
                    <a:pt x="1890" y="81965"/>
                  </a:lnTo>
                  <a:lnTo>
                    <a:pt x="3254" y="93882"/>
                  </a:lnTo>
                  <a:lnTo>
                    <a:pt x="4464" y="106194"/>
                  </a:lnTo>
                  <a:lnTo>
                    <a:pt x="5426" y="118920"/>
                  </a:lnTo>
                  <a:lnTo>
                    <a:pt x="6146" y="132003"/>
                  </a:lnTo>
                  <a:lnTo>
                    <a:pt x="6669" y="145358"/>
                  </a:lnTo>
                  <a:lnTo>
                    <a:pt x="7206" y="158752"/>
                  </a:lnTo>
                  <a:lnTo>
                    <a:pt x="8108" y="171817"/>
                  </a:lnTo>
                  <a:lnTo>
                    <a:pt x="9530" y="184372"/>
                  </a:lnTo>
                  <a:lnTo>
                    <a:pt x="11309" y="196158"/>
                  </a:lnTo>
                  <a:lnTo>
                    <a:pt x="13229" y="208015"/>
                  </a:lnTo>
                  <a:lnTo>
                    <a:pt x="15459" y="222100"/>
                  </a:lnTo>
                  <a:lnTo>
                    <a:pt x="18344" y="24215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42498" y="2554147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22826" y="2934"/>
                  </a:lnTo>
                  <a:lnTo>
                    <a:pt x="214480" y="5716"/>
                  </a:lnTo>
                  <a:lnTo>
                    <a:pt x="205776" y="8620"/>
                  </a:lnTo>
                  <a:lnTo>
                    <a:pt x="196481" y="11833"/>
                  </a:lnTo>
                  <a:lnTo>
                    <a:pt x="186339" y="15647"/>
                  </a:lnTo>
                  <a:lnTo>
                    <a:pt x="175297" y="20159"/>
                  </a:lnTo>
                  <a:lnTo>
                    <a:pt x="163632" y="25150"/>
                  </a:lnTo>
                  <a:lnTo>
                    <a:pt x="151809" y="30190"/>
                  </a:lnTo>
                  <a:lnTo>
                    <a:pt x="140115" y="35021"/>
                  </a:lnTo>
                  <a:lnTo>
                    <a:pt x="128486" y="39569"/>
                  </a:lnTo>
                  <a:lnTo>
                    <a:pt x="116612" y="43849"/>
                  </a:lnTo>
                  <a:lnTo>
                    <a:pt x="104327" y="47907"/>
                  </a:lnTo>
                  <a:lnTo>
                    <a:pt x="91618" y="51632"/>
                  </a:lnTo>
                  <a:lnTo>
                    <a:pt x="78547" y="54762"/>
                  </a:lnTo>
                  <a:lnTo>
                    <a:pt x="65208" y="57202"/>
                  </a:lnTo>
                  <a:lnTo>
                    <a:pt x="52088" y="59014"/>
                  </a:lnTo>
                  <a:lnTo>
                    <a:pt x="38666" y="60510"/>
                  </a:lnTo>
                  <a:lnTo>
                    <a:pt x="22648" y="6182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84612" y="2833804"/>
              <a:ext cx="200042" cy="25671"/>
            </a:xfrm>
            <a:custGeom>
              <a:avLst/>
              <a:gdLst/>
              <a:ahLst/>
              <a:cxnLst/>
              <a:rect l="0" t="0" r="0" b="0"/>
              <a:pathLst>
                <a:path w="200042" h="25671">
                  <a:moveTo>
                    <a:pt x="200041" y="4613"/>
                  </a:moveTo>
                  <a:lnTo>
                    <a:pt x="191240" y="1813"/>
                  </a:lnTo>
                  <a:lnTo>
                    <a:pt x="182894" y="311"/>
                  </a:lnTo>
                  <a:lnTo>
                    <a:pt x="174185" y="0"/>
                  </a:lnTo>
                  <a:lnTo>
                    <a:pt x="164719" y="506"/>
                  </a:lnTo>
                  <a:lnTo>
                    <a:pt x="153927" y="1326"/>
                  </a:lnTo>
                  <a:lnTo>
                    <a:pt x="141633" y="2142"/>
                  </a:lnTo>
                  <a:lnTo>
                    <a:pt x="128141" y="2826"/>
                  </a:lnTo>
                  <a:lnTo>
                    <a:pt x="114023" y="3352"/>
                  </a:lnTo>
                  <a:lnTo>
                    <a:pt x="99682" y="3743"/>
                  </a:lnTo>
                  <a:lnTo>
                    <a:pt x="85479" y="4190"/>
                  </a:lnTo>
                  <a:lnTo>
                    <a:pt x="71798" y="5030"/>
                  </a:lnTo>
                  <a:lnTo>
                    <a:pt x="58794" y="6416"/>
                  </a:lnTo>
                  <a:lnTo>
                    <a:pt x="46689" y="8369"/>
                  </a:lnTo>
                  <a:lnTo>
                    <a:pt x="34576" y="11168"/>
                  </a:lnTo>
                  <a:lnTo>
                    <a:pt x="20273" y="16179"/>
                  </a:lnTo>
                  <a:lnTo>
                    <a:pt x="0" y="2567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689938" y="2575204"/>
              <a:ext cx="42116" cy="263214"/>
            </a:xfrm>
            <a:custGeom>
              <a:avLst/>
              <a:gdLst/>
              <a:ahLst/>
              <a:cxnLst/>
              <a:rect l="0" t="0" r="0" b="0"/>
              <a:pathLst>
                <a:path w="42116" h="263214">
                  <a:moveTo>
                    <a:pt x="42115" y="263213"/>
                  </a:moveTo>
                  <a:lnTo>
                    <a:pt x="39248" y="254344"/>
                  </a:lnTo>
                  <a:lnTo>
                    <a:pt x="37106" y="245357"/>
                  </a:lnTo>
                  <a:lnTo>
                    <a:pt x="35498" y="235367"/>
                  </a:lnTo>
                  <a:lnTo>
                    <a:pt x="34145" y="224559"/>
                  </a:lnTo>
                  <a:lnTo>
                    <a:pt x="32647" y="213396"/>
                  </a:lnTo>
                  <a:lnTo>
                    <a:pt x="30801" y="202181"/>
                  </a:lnTo>
                  <a:lnTo>
                    <a:pt x="28734" y="190724"/>
                  </a:lnTo>
                  <a:lnTo>
                    <a:pt x="26802" y="178443"/>
                  </a:lnTo>
                  <a:lnTo>
                    <a:pt x="25202" y="165075"/>
                  </a:lnTo>
                  <a:lnTo>
                    <a:pt x="23805" y="150827"/>
                  </a:lnTo>
                  <a:lnTo>
                    <a:pt x="22260" y="136184"/>
                  </a:lnTo>
                  <a:lnTo>
                    <a:pt x="20374" y="121481"/>
                  </a:lnTo>
                  <a:lnTo>
                    <a:pt x="18277" y="106861"/>
                  </a:lnTo>
                  <a:lnTo>
                    <a:pt x="16323" y="92366"/>
                  </a:lnTo>
                  <a:lnTo>
                    <a:pt x="14707" y="77998"/>
                  </a:lnTo>
                  <a:lnTo>
                    <a:pt x="13267" y="63955"/>
                  </a:lnTo>
                  <a:lnTo>
                    <a:pt x="11327" y="49055"/>
                  </a:lnTo>
                  <a:lnTo>
                    <a:pt x="7598" y="297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05711" y="2559568"/>
              <a:ext cx="275515" cy="317120"/>
            </a:xfrm>
            <a:custGeom>
              <a:avLst/>
              <a:gdLst/>
              <a:ahLst/>
              <a:cxnLst/>
              <a:rect l="0" t="0" r="0" b="0"/>
              <a:pathLst>
                <a:path w="275515" h="317120">
                  <a:moveTo>
                    <a:pt x="0" y="36693"/>
                  </a:moveTo>
                  <a:lnTo>
                    <a:pt x="5935" y="30826"/>
                  </a:lnTo>
                  <a:lnTo>
                    <a:pt x="12139" y="25261"/>
                  </a:lnTo>
                  <a:lnTo>
                    <a:pt x="19239" y="19471"/>
                  </a:lnTo>
                  <a:lnTo>
                    <a:pt x="27353" y="13736"/>
                  </a:lnTo>
                  <a:lnTo>
                    <a:pt x="36647" y="8703"/>
                  </a:lnTo>
                  <a:lnTo>
                    <a:pt x="47090" y="4686"/>
                  </a:lnTo>
                  <a:lnTo>
                    <a:pt x="58342" y="1834"/>
                  </a:lnTo>
                  <a:lnTo>
                    <a:pt x="69880" y="292"/>
                  </a:lnTo>
                  <a:lnTo>
                    <a:pt x="81380" y="0"/>
                  </a:lnTo>
                  <a:lnTo>
                    <a:pt x="92879" y="753"/>
                  </a:lnTo>
                  <a:lnTo>
                    <a:pt x="104666" y="2313"/>
                  </a:lnTo>
                  <a:lnTo>
                    <a:pt x="116887" y="4473"/>
                  </a:lnTo>
                  <a:lnTo>
                    <a:pt x="129384" y="7225"/>
                  </a:lnTo>
                  <a:lnTo>
                    <a:pt x="141781" y="10749"/>
                  </a:lnTo>
                  <a:lnTo>
                    <a:pt x="153861" y="15083"/>
                  </a:lnTo>
                  <a:lnTo>
                    <a:pt x="165586" y="20128"/>
                  </a:lnTo>
                  <a:lnTo>
                    <a:pt x="176992" y="25740"/>
                  </a:lnTo>
                  <a:lnTo>
                    <a:pt x="188145" y="31784"/>
                  </a:lnTo>
                  <a:lnTo>
                    <a:pt x="199110" y="38471"/>
                  </a:lnTo>
                  <a:lnTo>
                    <a:pt x="209940" y="46323"/>
                  </a:lnTo>
                  <a:lnTo>
                    <a:pt x="220664" y="55529"/>
                  </a:lnTo>
                  <a:lnTo>
                    <a:pt x="230986" y="65814"/>
                  </a:lnTo>
                  <a:lnTo>
                    <a:pt x="240312" y="76635"/>
                  </a:lnTo>
                  <a:lnTo>
                    <a:pt x="248397" y="87621"/>
                  </a:lnTo>
                  <a:lnTo>
                    <a:pt x="255318" y="98760"/>
                  </a:lnTo>
                  <a:lnTo>
                    <a:pt x="261282" y="110297"/>
                  </a:lnTo>
                  <a:lnTo>
                    <a:pt x="266509" y="122357"/>
                  </a:lnTo>
                  <a:lnTo>
                    <a:pt x="270867" y="135084"/>
                  </a:lnTo>
                  <a:lnTo>
                    <a:pt x="273898" y="148698"/>
                  </a:lnTo>
                  <a:lnTo>
                    <a:pt x="275453" y="163220"/>
                  </a:lnTo>
                  <a:lnTo>
                    <a:pt x="275514" y="178042"/>
                  </a:lnTo>
                  <a:lnTo>
                    <a:pt x="274036" y="192072"/>
                  </a:lnTo>
                  <a:lnTo>
                    <a:pt x="271151" y="204767"/>
                  </a:lnTo>
                  <a:lnTo>
                    <a:pt x="267112" y="216254"/>
                  </a:lnTo>
                  <a:lnTo>
                    <a:pt x="262193" y="227044"/>
                  </a:lnTo>
                  <a:lnTo>
                    <a:pt x="256625" y="237522"/>
                  </a:lnTo>
                  <a:lnTo>
                    <a:pt x="250430" y="247731"/>
                  </a:lnTo>
                  <a:lnTo>
                    <a:pt x="243443" y="257454"/>
                  </a:lnTo>
                  <a:lnTo>
                    <a:pt x="235624" y="266591"/>
                  </a:lnTo>
                  <a:lnTo>
                    <a:pt x="226917" y="275017"/>
                  </a:lnTo>
                  <a:lnTo>
                    <a:pt x="217161" y="282524"/>
                  </a:lnTo>
                  <a:lnTo>
                    <a:pt x="206372" y="289089"/>
                  </a:lnTo>
                  <a:lnTo>
                    <a:pt x="194701" y="294836"/>
                  </a:lnTo>
                  <a:lnTo>
                    <a:pt x="182344" y="299937"/>
                  </a:lnTo>
                  <a:lnTo>
                    <a:pt x="169477" y="304552"/>
                  </a:lnTo>
                  <a:lnTo>
                    <a:pt x="156244" y="308654"/>
                  </a:lnTo>
                  <a:lnTo>
                    <a:pt x="142755" y="312038"/>
                  </a:lnTo>
                  <a:lnTo>
                    <a:pt x="129094" y="314644"/>
                  </a:lnTo>
                  <a:lnTo>
                    <a:pt x="115480" y="316394"/>
                  </a:lnTo>
                  <a:lnTo>
                    <a:pt x="102259" y="317119"/>
                  </a:lnTo>
                  <a:lnTo>
                    <a:pt x="89592" y="316832"/>
                  </a:lnTo>
                  <a:lnTo>
                    <a:pt x="77530" y="315835"/>
                  </a:lnTo>
                  <a:lnTo>
                    <a:pt x="64713" y="314535"/>
                  </a:lnTo>
                  <a:lnTo>
                    <a:pt x="47782" y="312819"/>
                  </a:lnTo>
                  <a:lnTo>
                    <a:pt x="21057" y="31043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68965" y="2764717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7661" y="11735"/>
                  </a:lnTo>
                  <a:lnTo>
                    <a:pt x="5520" y="22864"/>
                  </a:lnTo>
                  <a:lnTo>
                    <a:pt x="3916" y="34458"/>
                  </a:lnTo>
                  <a:lnTo>
                    <a:pt x="2734" y="46577"/>
                  </a:lnTo>
                  <a:lnTo>
                    <a:pt x="1755" y="60597"/>
                  </a:lnTo>
                  <a:lnTo>
                    <a:pt x="894" y="8110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68965" y="2638375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142664" y="2737365"/>
              <a:ext cx="94758" cy="143167"/>
            </a:xfrm>
            <a:custGeom>
              <a:avLst/>
              <a:gdLst/>
              <a:ahLst/>
              <a:cxnLst/>
              <a:rect l="0" t="0" r="0" b="0"/>
              <a:pathLst>
                <a:path w="94758" h="143167">
                  <a:moveTo>
                    <a:pt x="0" y="37881"/>
                  </a:moveTo>
                  <a:lnTo>
                    <a:pt x="2868" y="46749"/>
                  </a:lnTo>
                  <a:lnTo>
                    <a:pt x="5009" y="55736"/>
                  </a:lnTo>
                  <a:lnTo>
                    <a:pt x="6587" y="65654"/>
                  </a:lnTo>
                  <a:lnTo>
                    <a:pt x="6837" y="73759"/>
                  </a:lnTo>
                  <a:lnTo>
                    <a:pt x="5460" y="76144"/>
                  </a:lnTo>
                  <a:lnTo>
                    <a:pt x="3912" y="73149"/>
                  </a:lnTo>
                  <a:lnTo>
                    <a:pt x="2867" y="66328"/>
                  </a:lnTo>
                  <a:lnTo>
                    <a:pt x="2650" y="56984"/>
                  </a:lnTo>
                  <a:lnTo>
                    <a:pt x="3316" y="46022"/>
                  </a:lnTo>
                  <a:lnTo>
                    <a:pt x="5084" y="34508"/>
                  </a:lnTo>
                  <a:lnTo>
                    <a:pt x="8404" y="23735"/>
                  </a:lnTo>
                  <a:lnTo>
                    <a:pt x="13385" y="14341"/>
                  </a:lnTo>
                  <a:lnTo>
                    <a:pt x="19832" y="6874"/>
                  </a:lnTo>
                  <a:lnTo>
                    <a:pt x="27447" y="2052"/>
                  </a:lnTo>
                  <a:lnTo>
                    <a:pt x="35928" y="0"/>
                  </a:lnTo>
                  <a:lnTo>
                    <a:pt x="44706" y="534"/>
                  </a:lnTo>
                  <a:lnTo>
                    <a:pt x="52978" y="3460"/>
                  </a:lnTo>
                  <a:lnTo>
                    <a:pt x="60349" y="8420"/>
                  </a:lnTo>
                  <a:lnTo>
                    <a:pt x="66787" y="14982"/>
                  </a:lnTo>
                  <a:lnTo>
                    <a:pt x="72426" y="22739"/>
                  </a:lnTo>
                  <a:lnTo>
                    <a:pt x="77440" y="31361"/>
                  </a:lnTo>
                  <a:lnTo>
                    <a:pt x="81826" y="40758"/>
                  </a:lnTo>
                  <a:lnTo>
                    <a:pt x="85407" y="51050"/>
                  </a:lnTo>
                  <a:lnTo>
                    <a:pt x="88155" y="62229"/>
                  </a:lnTo>
                  <a:lnTo>
                    <a:pt x="90175" y="74139"/>
                  </a:lnTo>
                  <a:lnTo>
                    <a:pt x="91835" y="88031"/>
                  </a:lnTo>
                  <a:lnTo>
                    <a:pt x="93278" y="108478"/>
                  </a:lnTo>
                  <a:lnTo>
                    <a:pt x="94757" y="143166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332579" y="2543619"/>
              <a:ext cx="10128" cy="315855"/>
            </a:xfrm>
            <a:custGeom>
              <a:avLst/>
              <a:gdLst/>
              <a:ahLst/>
              <a:cxnLst/>
              <a:rect l="0" t="0" r="0" b="0"/>
              <a:pathLst>
                <a:path w="10128" h="315855">
                  <a:moveTo>
                    <a:pt x="10127" y="0"/>
                  </a:moveTo>
                  <a:lnTo>
                    <a:pt x="7260" y="11802"/>
                  </a:lnTo>
                  <a:lnTo>
                    <a:pt x="5118" y="23571"/>
                  </a:lnTo>
                  <a:lnTo>
                    <a:pt x="3514" y="36466"/>
                  </a:lnTo>
                  <a:lnTo>
                    <a:pt x="2335" y="50486"/>
                  </a:lnTo>
                  <a:lnTo>
                    <a:pt x="1486" y="65463"/>
                  </a:lnTo>
                  <a:lnTo>
                    <a:pt x="888" y="81190"/>
                  </a:lnTo>
                  <a:lnTo>
                    <a:pt x="474" y="97639"/>
                  </a:lnTo>
                  <a:lnTo>
                    <a:pt x="189" y="114959"/>
                  </a:lnTo>
                  <a:lnTo>
                    <a:pt x="0" y="133159"/>
                  </a:lnTo>
                  <a:lnTo>
                    <a:pt x="43" y="151954"/>
                  </a:lnTo>
                  <a:lnTo>
                    <a:pt x="603" y="170877"/>
                  </a:lnTo>
                  <a:lnTo>
                    <a:pt x="1792" y="189639"/>
                  </a:lnTo>
                  <a:lnTo>
                    <a:pt x="3406" y="207983"/>
                  </a:lnTo>
                  <a:lnTo>
                    <a:pt x="5028" y="225608"/>
                  </a:lnTo>
                  <a:lnTo>
                    <a:pt x="6414" y="242411"/>
                  </a:lnTo>
                  <a:lnTo>
                    <a:pt x="7497" y="258065"/>
                  </a:lnTo>
                  <a:lnTo>
                    <a:pt x="8415" y="273559"/>
                  </a:lnTo>
                  <a:lnTo>
                    <a:pt x="9245" y="291374"/>
                  </a:lnTo>
                  <a:lnTo>
                    <a:pt x="10127" y="31585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226892" y="2669961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77711" y="7661"/>
                  </a:lnTo>
                  <a:lnTo>
                    <a:pt x="165941" y="5519"/>
                  </a:lnTo>
                  <a:lnTo>
                    <a:pt x="153051" y="3916"/>
                  </a:lnTo>
                  <a:lnTo>
                    <a:pt x="139204" y="2736"/>
                  </a:lnTo>
                  <a:lnTo>
                    <a:pt x="124875" y="1887"/>
                  </a:lnTo>
                  <a:lnTo>
                    <a:pt x="110405" y="1290"/>
                  </a:lnTo>
                  <a:lnTo>
                    <a:pt x="95956" y="875"/>
                  </a:lnTo>
                  <a:lnTo>
                    <a:pt x="81581" y="591"/>
                  </a:lnTo>
                  <a:lnTo>
                    <a:pt x="67299" y="398"/>
                  </a:lnTo>
                  <a:lnTo>
                    <a:pt x="53515" y="267"/>
                  </a:lnTo>
                  <a:lnTo>
                    <a:pt x="39562" y="164"/>
                  </a:lnTo>
                  <a:lnTo>
                    <a:pt x="23094" y="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414114" y="2749590"/>
              <a:ext cx="139839" cy="124206"/>
            </a:xfrm>
            <a:custGeom>
              <a:avLst/>
              <a:gdLst/>
              <a:ahLst/>
              <a:cxnLst/>
              <a:rect l="0" t="0" r="0" b="0"/>
              <a:pathLst>
                <a:path w="139839" h="124206">
                  <a:moveTo>
                    <a:pt x="86519" y="4599"/>
                  </a:moveTo>
                  <a:lnTo>
                    <a:pt x="77651" y="1799"/>
                  </a:lnTo>
                  <a:lnTo>
                    <a:pt x="68664" y="297"/>
                  </a:lnTo>
                  <a:lnTo>
                    <a:pt x="58677" y="0"/>
                  </a:lnTo>
                  <a:lnTo>
                    <a:pt x="48043" y="1025"/>
                  </a:lnTo>
                  <a:lnTo>
                    <a:pt x="37528" y="3789"/>
                  </a:lnTo>
                  <a:lnTo>
                    <a:pt x="27586" y="8369"/>
                  </a:lnTo>
                  <a:lnTo>
                    <a:pt x="18644" y="14702"/>
                  </a:lnTo>
                  <a:lnTo>
                    <a:pt x="11253" y="22767"/>
                  </a:lnTo>
                  <a:lnTo>
                    <a:pt x="5560" y="32374"/>
                  </a:lnTo>
                  <a:lnTo>
                    <a:pt x="1704" y="43229"/>
                  </a:lnTo>
                  <a:lnTo>
                    <a:pt x="0" y="55031"/>
                  </a:lnTo>
                  <a:lnTo>
                    <a:pt x="413" y="67507"/>
                  </a:lnTo>
                  <a:lnTo>
                    <a:pt x="2788" y="79967"/>
                  </a:lnTo>
                  <a:lnTo>
                    <a:pt x="7039" y="91340"/>
                  </a:lnTo>
                  <a:lnTo>
                    <a:pt x="12938" y="101126"/>
                  </a:lnTo>
                  <a:lnTo>
                    <a:pt x="20319" y="109187"/>
                  </a:lnTo>
                  <a:lnTo>
                    <a:pt x="29167" y="115467"/>
                  </a:lnTo>
                  <a:lnTo>
                    <a:pt x="39336" y="120127"/>
                  </a:lnTo>
                  <a:lnTo>
                    <a:pt x="50417" y="123140"/>
                  </a:lnTo>
                  <a:lnTo>
                    <a:pt x="61845" y="124205"/>
                  </a:lnTo>
                  <a:lnTo>
                    <a:pt x="73266" y="123334"/>
                  </a:lnTo>
                  <a:lnTo>
                    <a:pt x="84374" y="120803"/>
                  </a:lnTo>
                  <a:lnTo>
                    <a:pt x="94835" y="116972"/>
                  </a:lnTo>
                  <a:lnTo>
                    <a:pt x="104530" y="112170"/>
                  </a:lnTo>
                  <a:lnTo>
                    <a:pt x="113362" y="106508"/>
                  </a:lnTo>
                  <a:lnTo>
                    <a:pt x="121156" y="99884"/>
                  </a:lnTo>
                  <a:lnTo>
                    <a:pt x="127912" y="92319"/>
                  </a:lnTo>
                  <a:lnTo>
                    <a:pt x="133450" y="83951"/>
                  </a:lnTo>
                  <a:lnTo>
                    <a:pt x="137349" y="74957"/>
                  </a:lnTo>
                  <a:lnTo>
                    <a:pt x="139517" y="65501"/>
                  </a:lnTo>
                  <a:lnTo>
                    <a:pt x="139838" y="55881"/>
                  </a:lnTo>
                  <a:lnTo>
                    <a:pt x="138008" y="46502"/>
                  </a:lnTo>
                  <a:lnTo>
                    <a:pt x="134077" y="37576"/>
                  </a:lnTo>
                  <a:lnTo>
                    <a:pt x="128438" y="29421"/>
                  </a:lnTo>
                  <a:lnTo>
                    <a:pt x="120895" y="21752"/>
                  </a:lnTo>
                  <a:lnTo>
                    <a:pt x="108550" y="1390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784903" y="2522562"/>
              <a:ext cx="364947" cy="336771"/>
            </a:xfrm>
            <a:custGeom>
              <a:avLst/>
              <a:gdLst/>
              <a:ahLst/>
              <a:cxnLst/>
              <a:rect l="0" t="0" r="0" b="0"/>
              <a:pathLst>
                <a:path w="364947" h="336771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8" y="39079"/>
                  </a:lnTo>
                  <a:lnTo>
                    <a:pt x="3685" y="50907"/>
                  </a:lnTo>
                  <a:lnTo>
                    <a:pt x="5354" y="63396"/>
                  </a:lnTo>
                  <a:lnTo>
                    <a:pt x="6767" y="76889"/>
                  </a:lnTo>
                  <a:lnTo>
                    <a:pt x="7865" y="91383"/>
                  </a:lnTo>
                  <a:lnTo>
                    <a:pt x="8676" y="106718"/>
                  </a:lnTo>
                  <a:lnTo>
                    <a:pt x="9260" y="122699"/>
                  </a:lnTo>
                  <a:lnTo>
                    <a:pt x="9838" y="138989"/>
                  </a:lnTo>
                  <a:lnTo>
                    <a:pt x="10766" y="155143"/>
                  </a:lnTo>
                  <a:lnTo>
                    <a:pt x="12210" y="170935"/>
                  </a:lnTo>
                  <a:lnTo>
                    <a:pt x="14165" y="186487"/>
                  </a:lnTo>
                  <a:lnTo>
                    <a:pt x="16551" y="202155"/>
                  </a:lnTo>
                  <a:lnTo>
                    <a:pt x="19265" y="218135"/>
                  </a:lnTo>
                  <a:lnTo>
                    <a:pt x="22222" y="234140"/>
                  </a:lnTo>
                  <a:lnTo>
                    <a:pt x="25355" y="249513"/>
                  </a:lnTo>
                  <a:lnTo>
                    <a:pt x="28611" y="263925"/>
                  </a:lnTo>
                  <a:lnTo>
                    <a:pt x="32119" y="277212"/>
                  </a:lnTo>
                  <a:lnTo>
                    <a:pt x="36159" y="289218"/>
                  </a:lnTo>
                  <a:lnTo>
                    <a:pt x="40848" y="299991"/>
                  </a:lnTo>
                  <a:lnTo>
                    <a:pt x="46302" y="309564"/>
                  </a:lnTo>
                  <a:lnTo>
                    <a:pt x="52721" y="317864"/>
                  </a:lnTo>
                  <a:lnTo>
                    <a:pt x="60112" y="324957"/>
                  </a:lnTo>
                  <a:lnTo>
                    <a:pt x="68177" y="330553"/>
                  </a:lnTo>
                  <a:lnTo>
                    <a:pt x="76428" y="333958"/>
                  </a:lnTo>
                  <a:lnTo>
                    <a:pt x="84562" y="334977"/>
                  </a:lnTo>
                  <a:lnTo>
                    <a:pt x="92310" y="333543"/>
                  </a:lnTo>
                  <a:lnTo>
                    <a:pt x="99360" y="329463"/>
                  </a:lnTo>
                  <a:lnTo>
                    <a:pt x="105623" y="322908"/>
                  </a:lnTo>
                  <a:lnTo>
                    <a:pt x="111336" y="314457"/>
                  </a:lnTo>
                  <a:lnTo>
                    <a:pt x="116948" y="304892"/>
                  </a:lnTo>
                  <a:lnTo>
                    <a:pt x="122724" y="294763"/>
                  </a:lnTo>
                  <a:lnTo>
                    <a:pt x="128589" y="284374"/>
                  </a:lnTo>
                  <a:lnTo>
                    <a:pt x="134229" y="273874"/>
                  </a:lnTo>
                  <a:lnTo>
                    <a:pt x="139468" y="263332"/>
                  </a:lnTo>
                  <a:lnTo>
                    <a:pt x="144291" y="252779"/>
                  </a:lnTo>
                  <a:lnTo>
                    <a:pt x="148757" y="242226"/>
                  </a:lnTo>
                  <a:lnTo>
                    <a:pt x="152945" y="231678"/>
                  </a:lnTo>
                  <a:lnTo>
                    <a:pt x="156926" y="221134"/>
                  </a:lnTo>
                  <a:lnTo>
                    <a:pt x="160760" y="210595"/>
                  </a:lnTo>
                  <a:lnTo>
                    <a:pt x="164504" y="200103"/>
                  </a:lnTo>
                  <a:lnTo>
                    <a:pt x="168662" y="191233"/>
                  </a:lnTo>
                  <a:lnTo>
                    <a:pt x="173367" y="186731"/>
                  </a:lnTo>
                  <a:lnTo>
                    <a:pt x="177639" y="187219"/>
                  </a:lnTo>
                  <a:lnTo>
                    <a:pt x="181052" y="191801"/>
                  </a:lnTo>
                  <a:lnTo>
                    <a:pt x="183609" y="199361"/>
                  </a:lnTo>
                  <a:lnTo>
                    <a:pt x="185619" y="208838"/>
                  </a:lnTo>
                  <a:lnTo>
                    <a:pt x="187559" y="219268"/>
                  </a:lnTo>
                  <a:lnTo>
                    <a:pt x="189707" y="230063"/>
                  </a:lnTo>
                  <a:lnTo>
                    <a:pt x="192145" y="240941"/>
                  </a:lnTo>
                  <a:lnTo>
                    <a:pt x="194858" y="251790"/>
                  </a:lnTo>
                  <a:lnTo>
                    <a:pt x="197799" y="262574"/>
                  </a:lnTo>
                  <a:lnTo>
                    <a:pt x="201081" y="273295"/>
                  </a:lnTo>
                  <a:lnTo>
                    <a:pt x="204962" y="283962"/>
                  </a:lnTo>
                  <a:lnTo>
                    <a:pt x="209538" y="294579"/>
                  </a:lnTo>
                  <a:lnTo>
                    <a:pt x="214917" y="304829"/>
                  </a:lnTo>
                  <a:lnTo>
                    <a:pt x="221284" y="314107"/>
                  </a:lnTo>
                  <a:lnTo>
                    <a:pt x="228648" y="322151"/>
                  </a:lnTo>
                  <a:lnTo>
                    <a:pt x="237034" y="328705"/>
                  </a:lnTo>
                  <a:lnTo>
                    <a:pt x="246567" y="333358"/>
                  </a:lnTo>
                  <a:lnTo>
                    <a:pt x="257194" y="336068"/>
                  </a:lnTo>
                  <a:lnTo>
                    <a:pt x="268413" y="336770"/>
                  </a:lnTo>
                  <a:lnTo>
                    <a:pt x="279403" y="335204"/>
                  </a:lnTo>
                  <a:lnTo>
                    <a:pt x="289711" y="331449"/>
                  </a:lnTo>
                  <a:lnTo>
                    <a:pt x="299088" y="325845"/>
                  </a:lnTo>
                  <a:lnTo>
                    <a:pt x="307313" y="318804"/>
                  </a:lnTo>
                  <a:lnTo>
                    <a:pt x="314400" y="310699"/>
                  </a:lnTo>
                  <a:lnTo>
                    <a:pt x="320515" y="301666"/>
                  </a:lnTo>
                  <a:lnTo>
                    <a:pt x="325873" y="291626"/>
                  </a:lnTo>
                  <a:lnTo>
                    <a:pt x="330669" y="280614"/>
                  </a:lnTo>
                  <a:lnTo>
                    <a:pt x="335064" y="268780"/>
                  </a:lnTo>
                  <a:lnTo>
                    <a:pt x="339175" y="256304"/>
                  </a:lnTo>
                  <a:lnTo>
                    <a:pt x="343093" y="243354"/>
                  </a:lnTo>
                  <a:lnTo>
                    <a:pt x="346878" y="230064"/>
                  </a:lnTo>
                  <a:lnTo>
                    <a:pt x="350574" y="216536"/>
                  </a:lnTo>
                  <a:lnTo>
                    <a:pt x="354204" y="202839"/>
                  </a:lnTo>
                  <a:lnTo>
                    <a:pt x="357623" y="188861"/>
                  </a:lnTo>
                  <a:lnTo>
                    <a:pt x="360540" y="174332"/>
                  </a:lnTo>
                  <a:lnTo>
                    <a:pt x="362829" y="159155"/>
                  </a:lnTo>
                  <a:lnTo>
                    <a:pt x="364365" y="143707"/>
                  </a:lnTo>
                  <a:lnTo>
                    <a:pt x="364946" y="128717"/>
                  </a:lnTo>
                  <a:lnTo>
                    <a:pt x="364561" y="114556"/>
                  </a:lnTo>
                  <a:lnTo>
                    <a:pt x="363508" y="101099"/>
                  </a:lnTo>
                  <a:lnTo>
                    <a:pt x="362269" y="87915"/>
                  </a:lnTo>
                  <a:lnTo>
                    <a:pt x="361146" y="74730"/>
                  </a:lnTo>
                  <a:lnTo>
                    <a:pt x="360240" y="62030"/>
                  </a:lnTo>
                  <a:lnTo>
                    <a:pt x="359459" y="49739"/>
                  </a:lnTo>
                  <a:lnTo>
                    <a:pt x="358741" y="36772"/>
                  </a:lnTo>
                  <a:lnTo>
                    <a:pt x="357968" y="21057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258685" y="2564676"/>
              <a:ext cx="94758" cy="178985"/>
            </a:xfrm>
            <a:custGeom>
              <a:avLst/>
              <a:gdLst/>
              <a:ahLst/>
              <a:cxnLst/>
              <a:rect l="0" t="0" r="0" b="0"/>
              <a:pathLst>
                <a:path w="94758" h="178985">
                  <a:moveTo>
                    <a:pt x="0" y="0"/>
                  </a:moveTo>
                  <a:lnTo>
                    <a:pt x="2933" y="8801"/>
                  </a:lnTo>
                  <a:lnTo>
                    <a:pt x="5715" y="17148"/>
                  </a:lnTo>
                  <a:lnTo>
                    <a:pt x="8616" y="25846"/>
                  </a:lnTo>
                  <a:lnTo>
                    <a:pt x="11656" y="34968"/>
                  </a:lnTo>
                  <a:lnTo>
                    <a:pt x="14821" y="44462"/>
                  </a:lnTo>
                  <a:lnTo>
                    <a:pt x="18091" y="54259"/>
                  </a:lnTo>
                  <a:lnTo>
                    <a:pt x="21601" y="64446"/>
                  </a:lnTo>
                  <a:lnTo>
                    <a:pt x="25640" y="75268"/>
                  </a:lnTo>
                  <a:lnTo>
                    <a:pt x="30323" y="86803"/>
                  </a:lnTo>
                  <a:lnTo>
                    <a:pt x="35603" y="98820"/>
                  </a:lnTo>
                  <a:lnTo>
                    <a:pt x="41371" y="110886"/>
                  </a:lnTo>
                  <a:lnTo>
                    <a:pt x="47512" y="122733"/>
                  </a:lnTo>
                  <a:lnTo>
                    <a:pt x="54004" y="134027"/>
                  </a:lnTo>
                  <a:lnTo>
                    <a:pt x="61773" y="145492"/>
                  </a:lnTo>
                  <a:lnTo>
                    <a:pt x="73737" y="159250"/>
                  </a:lnTo>
                  <a:lnTo>
                    <a:pt x="94757" y="178984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206042" y="2575204"/>
              <a:ext cx="273742" cy="421141"/>
            </a:xfrm>
            <a:custGeom>
              <a:avLst/>
              <a:gdLst/>
              <a:ahLst/>
              <a:cxnLst/>
              <a:rect l="0" t="0" r="0" b="0"/>
              <a:pathLst>
                <a:path w="273742" h="421141">
                  <a:moveTo>
                    <a:pt x="273741" y="0"/>
                  </a:moveTo>
                  <a:lnTo>
                    <a:pt x="267807" y="5935"/>
                  </a:lnTo>
                  <a:lnTo>
                    <a:pt x="261602" y="12140"/>
                  </a:lnTo>
                  <a:lnTo>
                    <a:pt x="254507" y="19235"/>
                  </a:lnTo>
                  <a:lnTo>
                    <a:pt x="246566" y="27176"/>
                  </a:lnTo>
                  <a:lnTo>
                    <a:pt x="237920" y="35822"/>
                  </a:lnTo>
                  <a:lnTo>
                    <a:pt x="228730" y="45021"/>
                  </a:lnTo>
                  <a:lnTo>
                    <a:pt x="219303" y="54793"/>
                  </a:lnTo>
                  <a:lnTo>
                    <a:pt x="210061" y="65332"/>
                  </a:lnTo>
                  <a:lnTo>
                    <a:pt x="201221" y="76669"/>
                  </a:lnTo>
                  <a:lnTo>
                    <a:pt x="192813" y="88382"/>
                  </a:lnTo>
                  <a:lnTo>
                    <a:pt x="184780" y="99711"/>
                  </a:lnTo>
                  <a:lnTo>
                    <a:pt x="177037" y="110265"/>
                  </a:lnTo>
                  <a:lnTo>
                    <a:pt x="169345" y="120316"/>
                  </a:lnTo>
                  <a:lnTo>
                    <a:pt x="161333" y="130593"/>
                  </a:lnTo>
                  <a:lnTo>
                    <a:pt x="152826" y="141514"/>
                  </a:lnTo>
                  <a:lnTo>
                    <a:pt x="143821" y="153326"/>
                  </a:lnTo>
                  <a:lnTo>
                    <a:pt x="134398" y="166253"/>
                  </a:lnTo>
                  <a:lnTo>
                    <a:pt x="124655" y="180287"/>
                  </a:lnTo>
                  <a:lnTo>
                    <a:pt x="114842" y="195104"/>
                  </a:lnTo>
                  <a:lnTo>
                    <a:pt x="105334" y="210187"/>
                  </a:lnTo>
                  <a:lnTo>
                    <a:pt x="96312" y="225217"/>
                  </a:lnTo>
                  <a:lnTo>
                    <a:pt x="87781" y="240069"/>
                  </a:lnTo>
                  <a:lnTo>
                    <a:pt x="79666" y="254727"/>
                  </a:lnTo>
                  <a:lnTo>
                    <a:pt x="71871" y="269216"/>
                  </a:lnTo>
                  <a:lnTo>
                    <a:pt x="64313" y="283574"/>
                  </a:lnTo>
                  <a:lnTo>
                    <a:pt x="56924" y="297835"/>
                  </a:lnTo>
                  <a:lnTo>
                    <a:pt x="49658" y="312026"/>
                  </a:lnTo>
                  <a:lnTo>
                    <a:pt x="42642" y="326168"/>
                  </a:lnTo>
                  <a:lnTo>
                    <a:pt x="36155" y="340277"/>
                  </a:lnTo>
                  <a:lnTo>
                    <a:pt x="30312" y="354349"/>
                  </a:lnTo>
                  <a:lnTo>
                    <a:pt x="25022" y="367979"/>
                  </a:lnTo>
                  <a:lnTo>
                    <a:pt x="19457" y="381805"/>
                  </a:lnTo>
                  <a:lnTo>
                    <a:pt x="12011" y="39816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28FF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320197" y="4322082"/>
            <a:ext cx="9559877" cy="1106938"/>
            <a:chOff x="320197" y="4322082"/>
            <a:chExt cx="9559877" cy="1106938"/>
          </a:xfrm>
        </p:grpSpPr>
        <p:grpSp>
          <p:nvGrpSpPr>
            <p:cNvPr id="102" name="Group 101"/>
            <p:cNvGrpSpPr/>
            <p:nvPr/>
          </p:nvGrpSpPr>
          <p:grpSpPr>
            <a:xfrm>
              <a:off x="320197" y="4322082"/>
              <a:ext cx="3958717" cy="622628"/>
              <a:chOff x="320197" y="4322082"/>
              <a:chExt cx="3958717" cy="622628"/>
            </a:xfrm>
          </p:grpSpPr>
          <p:sp>
            <p:nvSpPr>
              <p:cNvPr id="80" name="Freeform 79"/>
              <p:cNvSpPr/>
              <p:nvPr/>
            </p:nvSpPr>
            <p:spPr>
              <a:xfrm>
                <a:off x="320197" y="4597268"/>
                <a:ext cx="157929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0530">
                    <a:moveTo>
                      <a:pt x="157928" y="0"/>
                    </a:moveTo>
                    <a:lnTo>
                      <a:pt x="146193" y="0"/>
                    </a:lnTo>
                    <a:lnTo>
                      <a:pt x="135064" y="0"/>
                    </a:lnTo>
                    <a:lnTo>
                      <a:pt x="123465" y="0"/>
                    </a:lnTo>
                    <a:lnTo>
                      <a:pt x="111304" y="0"/>
                    </a:lnTo>
                    <a:lnTo>
                      <a:pt x="98644" y="0"/>
                    </a:lnTo>
                    <a:lnTo>
                      <a:pt x="85593" y="4"/>
                    </a:lnTo>
                    <a:lnTo>
                      <a:pt x="72414" y="177"/>
                    </a:lnTo>
                    <a:lnTo>
                      <a:pt x="59497" y="825"/>
                    </a:lnTo>
                    <a:lnTo>
                      <a:pt x="47049" y="2074"/>
                    </a:lnTo>
                    <a:lnTo>
                      <a:pt x="35534" y="3735"/>
                    </a:lnTo>
                    <a:lnTo>
                      <a:pt x="24633" y="5562"/>
                    </a:lnTo>
                    <a:lnTo>
                      <a:pt x="13391" y="7716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667638" y="4376170"/>
                <a:ext cx="94757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78985">
                    <a:moveTo>
                      <a:pt x="0" y="0"/>
                    </a:moveTo>
                    <a:lnTo>
                      <a:pt x="3001" y="8801"/>
                    </a:lnTo>
                    <a:lnTo>
                      <a:pt x="6423" y="17147"/>
                    </a:lnTo>
                    <a:lnTo>
                      <a:pt x="10614" y="25846"/>
                    </a:lnTo>
                    <a:lnTo>
                      <a:pt x="15342" y="34967"/>
                    </a:lnTo>
                    <a:lnTo>
                      <a:pt x="20175" y="44462"/>
                    </a:lnTo>
                    <a:lnTo>
                      <a:pt x="24852" y="54254"/>
                    </a:lnTo>
                    <a:lnTo>
                      <a:pt x="29288" y="64269"/>
                    </a:lnTo>
                    <a:lnTo>
                      <a:pt x="33490" y="74442"/>
                    </a:lnTo>
                    <a:lnTo>
                      <a:pt x="37503" y="84729"/>
                    </a:lnTo>
                    <a:lnTo>
                      <a:pt x="41536" y="95093"/>
                    </a:lnTo>
                    <a:lnTo>
                      <a:pt x="45937" y="105510"/>
                    </a:lnTo>
                    <a:lnTo>
                      <a:pt x="50866" y="115960"/>
                    </a:lnTo>
                    <a:lnTo>
                      <a:pt x="56314" y="126266"/>
                    </a:lnTo>
                    <a:lnTo>
                      <a:pt x="62197" y="136112"/>
                    </a:lnTo>
                    <a:lnTo>
                      <a:pt x="68404" y="145355"/>
                    </a:lnTo>
                    <a:lnTo>
                      <a:pt x="74545" y="153725"/>
                    </a:lnTo>
                    <a:lnTo>
                      <a:pt x="80551" y="161562"/>
                    </a:lnTo>
                    <a:lnTo>
                      <a:pt x="86950" y="169551"/>
                    </a:lnTo>
                    <a:lnTo>
                      <a:pt x="94756" y="178984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636052" y="4355113"/>
                <a:ext cx="273742" cy="589597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589597">
                    <a:moveTo>
                      <a:pt x="273741" y="0"/>
                    </a:moveTo>
                    <a:lnTo>
                      <a:pt x="267874" y="8868"/>
                    </a:lnTo>
                    <a:lnTo>
                      <a:pt x="262309" y="17855"/>
                    </a:lnTo>
                    <a:lnTo>
                      <a:pt x="256510" y="27841"/>
                    </a:lnTo>
                    <a:lnTo>
                      <a:pt x="250429" y="38476"/>
                    </a:lnTo>
                    <a:lnTo>
                      <a:pt x="244099" y="48991"/>
                    </a:lnTo>
                    <a:lnTo>
                      <a:pt x="237576" y="58947"/>
                    </a:lnTo>
                    <a:lnTo>
                      <a:pt x="231073" y="68407"/>
                    </a:lnTo>
                    <a:lnTo>
                      <a:pt x="224939" y="77743"/>
                    </a:lnTo>
                    <a:lnTo>
                      <a:pt x="219330" y="87206"/>
                    </a:lnTo>
                    <a:lnTo>
                      <a:pt x="214073" y="96883"/>
                    </a:lnTo>
                    <a:lnTo>
                      <a:pt x="208776" y="106772"/>
                    </a:lnTo>
                    <a:lnTo>
                      <a:pt x="203209" y="116840"/>
                    </a:lnTo>
                    <a:lnTo>
                      <a:pt x="197317" y="127043"/>
                    </a:lnTo>
                    <a:lnTo>
                      <a:pt x="191128" y="137346"/>
                    </a:lnTo>
                    <a:lnTo>
                      <a:pt x="184707" y="147725"/>
                    </a:lnTo>
                    <a:lnTo>
                      <a:pt x="178276" y="158321"/>
                    </a:lnTo>
                    <a:lnTo>
                      <a:pt x="172191" y="169427"/>
                    </a:lnTo>
                    <a:lnTo>
                      <a:pt x="166616" y="181156"/>
                    </a:lnTo>
                    <a:lnTo>
                      <a:pt x="161383" y="193305"/>
                    </a:lnTo>
                    <a:lnTo>
                      <a:pt x="156101" y="205460"/>
                    </a:lnTo>
                    <a:lnTo>
                      <a:pt x="150546" y="217377"/>
                    </a:lnTo>
                    <a:lnTo>
                      <a:pt x="144660" y="228988"/>
                    </a:lnTo>
                    <a:lnTo>
                      <a:pt x="138476" y="240318"/>
                    </a:lnTo>
                    <a:lnTo>
                      <a:pt x="132058" y="251425"/>
                    </a:lnTo>
                    <a:lnTo>
                      <a:pt x="125629" y="262529"/>
                    </a:lnTo>
                    <a:lnTo>
                      <a:pt x="119546" y="273983"/>
                    </a:lnTo>
                    <a:lnTo>
                      <a:pt x="113972" y="285950"/>
                    </a:lnTo>
                    <a:lnTo>
                      <a:pt x="108739" y="298261"/>
                    </a:lnTo>
                    <a:lnTo>
                      <a:pt x="103458" y="310524"/>
                    </a:lnTo>
                    <a:lnTo>
                      <a:pt x="97907" y="322518"/>
                    </a:lnTo>
                    <a:lnTo>
                      <a:pt x="92194" y="334352"/>
                    </a:lnTo>
                    <a:lnTo>
                      <a:pt x="86659" y="346363"/>
                    </a:lnTo>
                    <a:lnTo>
                      <a:pt x="81490" y="358736"/>
                    </a:lnTo>
                    <a:lnTo>
                      <a:pt x="76713" y="371334"/>
                    </a:lnTo>
                    <a:lnTo>
                      <a:pt x="72278" y="383798"/>
                    </a:lnTo>
                    <a:lnTo>
                      <a:pt x="68112" y="395926"/>
                    </a:lnTo>
                    <a:lnTo>
                      <a:pt x="64145" y="407680"/>
                    </a:lnTo>
                    <a:lnTo>
                      <a:pt x="60320" y="419107"/>
                    </a:lnTo>
                    <a:lnTo>
                      <a:pt x="56596" y="430279"/>
                    </a:lnTo>
                    <a:lnTo>
                      <a:pt x="52941" y="441426"/>
                    </a:lnTo>
                    <a:lnTo>
                      <a:pt x="49333" y="452909"/>
                    </a:lnTo>
                    <a:lnTo>
                      <a:pt x="45753" y="464905"/>
                    </a:lnTo>
                    <a:lnTo>
                      <a:pt x="42026" y="477573"/>
                    </a:lnTo>
                    <a:lnTo>
                      <a:pt x="37839" y="491142"/>
                    </a:lnTo>
                    <a:lnTo>
                      <a:pt x="33061" y="505631"/>
                    </a:lnTo>
                    <a:lnTo>
                      <a:pt x="27836" y="520542"/>
                    </a:lnTo>
                    <a:lnTo>
                      <a:pt x="21872" y="536635"/>
                    </a:lnTo>
                    <a:lnTo>
                      <a:pt x="13527" y="557560"/>
                    </a:lnTo>
                    <a:lnTo>
                      <a:pt x="0" y="589596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771819" y="4671104"/>
                <a:ext cx="180089" cy="212195"/>
              </a:xfrm>
              <a:custGeom>
                <a:avLst/>
                <a:gdLst/>
                <a:ahLst/>
                <a:cxnLst/>
                <a:rect l="0" t="0" r="0" b="0"/>
                <a:pathLst>
                  <a:path w="180089" h="212195">
                    <a:moveTo>
                      <a:pt x="22161" y="84091"/>
                    </a:moveTo>
                    <a:lnTo>
                      <a:pt x="33829" y="84025"/>
                    </a:lnTo>
                    <a:lnTo>
                      <a:pt x="44318" y="83384"/>
                    </a:lnTo>
                    <a:lnTo>
                      <a:pt x="54619" y="82088"/>
                    </a:lnTo>
                    <a:lnTo>
                      <a:pt x="64921" y="80228"/>
                    </a:lnTo>
                    <a:lnTo>
                      <a:pt x="75264" y="77911"/>
                    </a:lnTo>
                    <a:lnTo>
                      <a:pt x="85649" y="75241"/>
                    </a:lnTo>
                    <a:lnTo>
                      <a:pt x="95905" y="72144"/>
                    </a:lnTo>
                    <a:lnTo>
                      <a:pt x="105714" y="68388"/>
                    </a:lnTo>
                    <a:lnTo>
                      <a:pt x="114932" y="63891"/>
                    </a:lnTo>
                    <a:lnTo>
                      <a:pt x="123256" y="58396"/>
                    </a:lnTo>
                    <a:lnTo>
                      <a:pt x="130168" y="51418"/>
                    </a:lnTo>
                    <a:lnTo>
                      <a:pt x="135505" y="42844"/>
                    </a:lnTo>
                    <a:lnTo>
                      <a:pt x="138936" y="33340"/>
                    </a:lnTo>
                    <a:lnTo>
                      <a:pt x="139815" y="24115"/>
                    </a:lnTo>
                    <a:lnTo>
                      <a:pt x="138033" y="15854"/>
                    </a:lnTo>
                    <a:lnTo>
                      <a:pt x="133922" y="9024"/>
                    </a:lnTo>
                    <a:lnTo>
                      <a:pt x="127966" y="4119"/>
                    </a:lnTo>
                    <a:lnTo>
                      <a:pt x="120631" y="1198"/>
                    </a:lnTo>
                    <a:lnTo>
                      <a:pt x="112304" y="0"/>
                    </a:lnTo>
                    <a:lnTo>
                      <a:pt x="103279" y="161"/>
                    </a:lnTo>
                    <a:lnTo>
                      <a:pt x="93770" y="1342"/>
                    </a:lnTo>
                    <a:lnTo>
                      <a:pt x="83930" y="3588"/>
                    </a:lnTo>
                    <a:lnTo>
                      <a:pt x="73865" y="7295"/>
                    </a:lnTo>
                    <a:lnTo>
                      <a:pt x="63651" y="12562"/>
                    </a:lnTo>
                    <a:lnTo>
                      <a:pt x="53504" y="19047"/>
                    </a:lnTo>
                    <a:lnTo>
                      <a:pt x="43763" y="26163"/>
                    </a:lnTo>
                    <a:lnTo>
                      <a:pt x="34586" y="33509"/>
                    </a:lnTo>
                    <a:lnTo>
                      <a:pt x="26118" y="41051"/>
                    </a:lnTo>
                    <a:lnTo>
                      <a:pt x="18576" y="49019"/>
                    </a:lnTo>
                    <a:lnTo>
                      <a:pt x="11993" y="57530"/>
                    </a:lnTo>
                    <a:lnTo>
                      <a:pt x="6573" y="66721"/>
                    </a:lnTo>
                    <a:lnTo>
                      <a:pt x="2754" y="76809"/>
                    </a:lnTo>
                    <a:lnTo>
                      <a:pt x="631" y="87819"/>
                    </a:lnTo>
                    <a:lnTo>
                      <a:pt x="0" y="99469"/>
                    </a:lnTo>
                    <a:lnTo>
                      <a:pt x="557" y="111281"/>
                    </a:lnTo>
                    <a:lnTo>
                      <a:pt x="2007" y="122965"/>
                    </a:lnTo>
                    <a:lnTo>
                      <a:pt x="4266" y="134418"/>
                    </a:lnTo>
                    <a:lnTo>
                      <a:pt x="7451" y="145642"/>
                    </a:lnTo>
                    <a:lnTo>
                      <a:pt x="11559" y="156664"/>
                    </a:lnTo>
                    <a:lnTo>
                      <a:pt x="16621" y="167201"/>
                    </a:lnTo>
                    <a:lnTo>
                      <a:pt x="22776" y="176678"/>
                    </a:lnTo>
                    <a:lnTo>
                      <a:pt x="29994" y="184868"/>
                    </a:lnTo>
                    <a:lnTo>
                      <a:pt x="38112" y="191860"/>
                    </a:lnTo>
                    <a:lnTo>
                      <a:pt x="46932" y="197873"/>
                    </a:lnTo>
                    <a:lnTo>
                      <a:pt x="56272" y="203133"/>
                    </a:lnTo>
                    <a:lnTo>
                      <a:pt x="65982" y="207514"/>
                    </a:lnTo>
                    <a:lnTo>
                      <a:pt x="75954" y="210561"/>
                    </a:lnTo>
                    <a:lnTo>
                      <a:pt x="86104" y="212125"/>
                    </a:lnTo>
                    <a:lnTo>
                      <a:pt x="96378" y="212194"/>
                    </a:lnTo>
                    <a:lnTo>
                      <a:pt x="106735" y="210720"/>
                    </a:lnTo>
                    <a:lnTo>
                      <a:pt x="117145" y="207838"/>
                    </a:lnTo>
                    <a:lnTo>
                      <a:pt x="127423" y="203801"/>
                    </a:lnTo>
                    <a:lnTo>
                      <a:pt x="137252" y="198883"/>
                    </a:lnTo>
                    <a:lnTo>
                      <a:pt x="146484" y="193329"/>
                    </a:lnTo>
                    <a:lnTo>
                      <a:pt x="154846" y="187631"/>
                    </a:lnTo>
                    <a:lnTo>
                      <a:pt x="162676" y="181971"/>
                    </a:lnTo>
                    <a:lnTo>
                      <a:pt x="170660" y="175855"/>
                    </a:lnTo>
                    <a:lnTo>
                      <a:pt x="180088" y="168319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1015078" y="4428812"/>
                <a:ext cx="42115" cy="452726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452726">
                    <a:moveTo>
                      <a:pt x="0" y="0"/>
                    </a:moveTo>
                    <a:lnTo>
                      <a:pt x="0" y="11802"/>
                    </a:lnTo>
                    <a:lnTo>
                      <a:pt x="0" y="23572"/>
                    </a:lnTo>
                    <a:lnTo>
                      <a:pt x="0" y="36475"/>
                    </a:lnTo>
                    <a:lnTo>
                      <a:pt x="0" y="50842"/>
                    </a:lnTo>
                    <a:lnTo>
                      <a:pt x="0" y="67115"/>
                    </a:lnTo>
                    <a:lnTo>
                      <a:pt x="5" y="85326"/>
                    </a:lnTo>
                    <a:lnTo>
                      <a:pt x="178" y="104561"/>
                    </a:lnTo>
                    <a:lnTo>
                      <a:pt x="826" y="123233"/>
                    </a:lnTo>
                    <a:lnTo>
                      <a:pt x="2075" y="140497"/>
                    </a:lnTo>
                    <a:lnTo>
                      <a:pt x="3727" y="156692"/>
                    </a:lnTo>
                    <a:lnTo>
                      <a:pt x="5375" y="172935"/>
                    </a:lnTo>
                    <a:lnTo>
                      <a:pt x="6783" y="189889"/>
                    </a:lnTo>
                    <a:lnTo>
                      <a:pt x="8048" y="207244"/>
                    </a:lnTo>
                    <a:lnTo>
                      <a:pt x="9505" y="224004"/>
                    </a:lnTo>
                    <a:lnTo>
                      <a:pt x="11336" y="239633"/>
                    </a:lnTo>
                    <a:lnTo>
                      <a:pt x="13566" y="254553"/>
                    </a:lnTo>
                    <a:lnTo>
                      <a:pt x="16143" y="269852"/>
                    </a:lnTo>
                    <a:lnTo>
                      <a:pt x="18990" y="286140"/>
                    </a:lnTo>
                    <a:lnTo>
                      <a:pt x="22038" y="303368"/>
                    </a:lnTo>
                    <a:lnTo>
                      <a:pt x="25230" y="321098"/>
                    </a:lnTo>
                    <a:lnTo>
                      <a:pt x="28518" y="338991"/>
                    </a:lnTo>
                    <a:lnTo>
                      <a:pt x="31709" y="356720"/>
                    </a:lnTo>
                    <a:lnTo>
                      <a:pt x="34471" y="373916"/>
                    </a:lnTo>
                    <a:lnTo>
                      <a:pt x="36661" y="390420"/>
                    </a:lnTo>
                    <a:lnTo>
                      <a:pt x="38303" y="405671"/>
                    </a:lnTo>
                    <a:lnTo>
                      <a:pt x="39667" y="420107"/>
                    </a:lnTo>
                    <a:lnTo>
                      <a:pt x="40868" y="434993"/>
                    </a:lnTo>
                    <a:lnTo>
                      <a:pt x="42114" y="452725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1162477" y="4418283"/>
                <a:ext cx="21058" cy="46325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63255">
                    <a:moveTo>
                      <a:pt x="0" y="0"/>
                    </a:moveTo>
                    <a:lnTo>
                      <a:pt x="2867" y="11869"/>
                    </a:lnTo>
                    <a:lnTo>
                      <a:pt x="5009" y="24279"/>
                    </a:lnTo>
                    <a:lnTo>
                      <a:pt x="6612" y="38470"/>
                    </a:lnTo>
                    <a:lnTo>
                      <a:pt x="7793" y="54351"/>
                    </a:lnTo>
                    <a:lnTo>
                      <a:pt x="8641" y="71644"/>
                    </a:lnTo>
                    <a:lnTo>
                      <a:pt x="9239" y="90033"/>
                    </a:lnTo>
                    <a:lnTo>
                      <a:pt x="9653" y="109232"/>
                    </a:lnTo>
                    <a:lnTo>
                      <a:pt x="9937" y="129011"/>
                    </a:lnTo>
                    <a:lnTo>
                      <a:pt x="10131" y="149197"/>
                    </a:lnTo>
                    <a:lnTo>
                      <a:pt x="10261" y="169664"/>
                    </a:lnTo>
                    <a:lnTo>
                      <a:pt x="10350" y="190323"/>
                    </a:lnTo>
                    <a:lnTo>
                      <a:pt x="10409" y="211112"/>
                    </a:lnTo>
                    <a:lnTo>
                      <a:pt x="10449" y="231990"/>
                    </a:lnTo>
                    <a:lnTo>
                      <a:pt x="10475" y="252926"/>
                    </a:lnTo>
                    <a:lnTo>
                      <a:pt x="10498" y="273894"/>
                    </a:lnTo>
                    <a:lnTo>
                      <a:pt x="10682" y="294551"/>
                    </a:lnTo>
                    <a:lnTo>
                      <a:pt x="11339" y="314276"/>
                    </a:lnTo>
                    <a:lnTo>
                      <a:pt x="12588" y="332798"/>
                    </a:lnTo>
                    <a:lnTo>
                      <a:pt x="14072" y="350015"/>
                    </a:lnTo>
                    <a:lnTo>
                      <a:pt x="15074" y="365820"/>
                    </a:lnTo>
                    <a:lnTo>
                      <a:pt x="15234" y="380304"/>
                    </a:lnTo>
                    <a:lnTo>
                      <a:pt x="14848" y="393694"/>
                    </a:lnTo>
                    <a:lnTo>
                      <a:pt x="14657" y="406243"/>
                    </a:lnTo>
                    <a:lnTo>
                      <a:pt x="15081" y="418160"/>
                    </a:lnTo>
                    <a:lnTo>
                      <a:pt x="16053" y="429170"/>
                    </a:lnTo>
                    <a:lnTo>
                      <a:pt x="17276" y="439606"/>
                    </a:lnTo>
                    <a:lnTo>
                      <a:pt x="18864" y="450388"/>
                    </a:lnTo>
                    <a:lnTo>
                      <a:pt x="21057" y="463254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1219789" y="4670967"/>
                <a:ext cx="155150" cy="200881"/>
              </a:xfrm>
              <a:custGeom>
                <a:avLst/>
                <a:gdLst/>
                <a:ahLst/>
                <a:cxnLst/>
                <a:rect l="0" t="0" r="0" b="0"/>
                <a:pathLst>
                  <a:path w="155150" h="200881">
                    <a:moveTo>
                      <a:pt x="111144" y="0"/>
                    </a:moveTo>
                    <a:lnTo>
                      <a:pt x="99476" y="135"/>
                    </a:lnTo>
                    <a:lnTo>
                      <a:pt x="88987" y="1415"/>
                    </a:lnTo>
                    <a:lnTo>
                      <a:pt x="78690" y="4008"/>
                    </a:lnTo>
                    <a:lnTo>
                      <a:pt x="68561" y="7728"/>
                    </a:lnTo>
                    <a:lnTo>
                      <a:pt x="58866" y="12361"/>
                    </a:lnTo>
                    <a:lnTo>
                      <a:pt x="49734" y="17698"/>
                    </a:lnTo>
                    <a:lnTo>
                      <a:pt x="41304" y="23718"/>
                    </a:lnTo>
                    <a:lnTo>
                      <a:pt x="33791" y="30580"/>
                    </a:lnTo>
                    <a:lnTo>
                      <a:pt x="27221" y="38304"/>
                    </a:lnTo>
                    <a:lnTo>
                      <a:pt x="21470" y="46778"/>
                    </a:lnTo>
                    <a:lnTo>
                      <a:pt x="16365" y="55843"/>
                    </a:lnTo>
                    <a:lnTo>
                      <a:pt x="11746" y="65354"/>
                    </a:lnTo>
                    <a:lnTo>
                      <a:pt x="7642" y="75352"/>
                    </a:lnTo>
                    <a:lnTo>
                      <a:pt x="4258" y="86048"/>
                    </a:lnTo>
                    <a:lnTo>
                      <a:pt x="1656" y="97499"/>
                    </a:lnTo>
                    <a:lnTo>
                      <a:pt x="78" y="109460"/>
                    </a:lnTo>
                    <a:lnTo>
                      <a:pt x="0" y="121489"/>
                    </a:lnTo>
                    <a:lnTo>
                      <a:pt x="1545" y="133317"/>
                    </a:lnTo>
                    <a:lnTo>
                      <a:pt x="4532" y="144698"/>
                    </a:lnTo>
                    <a:lnTo>
                      <a:pt x="8672" y="155342"/>
                    </a:lnTo>
                    <a:lnTo>
                      <a:pt x="13681" y="165161"/>
                    </a:lnTo>
                    <a:lnTo>
                      <a:pt x="19482" y="174076"/>
                    </a:lnTo>
                    <a:lnTo>
                      <a:pt x="26200" y="181926"/>
                    </a:lnTo>
                    <a:lnTo>
                      <a:pt x="33832" y="188719"/>
                    </a:lnTo>
                    <a:lnTo>
                      <a:pt x="42414" y="194281"/>
                    </a:lnTo>
                    <a:lnTo>
                      <a:pt x="52084" y="198196"/>
                    </a:lnTo>
                    <a:lnTo>
                      <a:pt x="62811" y="200379"/>
                    </a:lnTo>
                    <a:lnTo>
                      <a:pt x="74270" y="200880"/>
                    </a:lnTo>
                    <a:lnTo>
                      <a:pt x="85953" y="199705"/>
                    </a:lnTo>
                    <a:lnTo>
                      <a:pt x="97541" y="197021"/>
                    </a:lnTo>
                    <a:lnTo>
                      <a:pt x="108591" y="192950"/>
                    </a:lnTo>
                    <a:lnTo>
                      <a:pt x="118479" y="187476"/>
                    </a:lnTo>
                    <a:lnTo>
                      <a:pt x="126977" y="180719"/>
                    </a:lnTo>
                    <a:lnTo>
                      <a:pt x="134191" y="172741"/>
                    </a:lnTo>
                    <a:lnTo>
                      <a:pt x="140361" y="163485"/>
                    </a:lnTo>
                    <a:lnTo>
                      <a:pt x="145729" y="153039"/>
                    </a:lnTo>
                    <a:lnTo>
                      <a:pt x="150184" y="141771"/>
                    </a:lnTo>
                    <a:lnTo>
                      <a:pt x="153281" y="130216"/>
                    </a:lnTo>
                    <a:lnTo>
                      <a:pt x="154885" y="118705"/>
                    </a:lnTo>
                    <a:lnTo>
                      <a:pt x="155149" y="107368"/>
                    </a:lnTo>
                    <a:lnTo>
                      <a:pt x="154339" y="96221"/>
                    </a:lnTo>
                    <a:lnTo>
                      <a:pt x="152716" y="85247"/>
                    </a:lnTo>
                    <a:lnTo>
                      <a:pt x="150339" y="74572"/>
                    </a:lnTo>
                    <a:lnTo>
                      <a:pt x="147073" y="64469"/>
                    </a:lnTo>
                    <a:lnTo>
                      <a:pt x="142926" y="55046"/>
                    </a:lnTo>
                    <a:lnTo>
                      <a:pt x="138326" y="46354"/>
                    </a:lnTo>
                    <a:lnTo>
                      <a:pt x="133595" y="37523"/>
                    </a:lnTo>
                    <a:lnTo>
                      <a:pt x="128318" y="26658"/>
                    </a:lnTo>
                    <a:lnTo>
                      <a:pt x="121673" y="10529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1410473" y="4618325"/>
                <a:ext cx="232424" cy="225040"/>
              </a:xfrm>
              <a:custGeom>
                <a:avLst/>
                <a:gdLst/>
                <a:ahLst/>
                <a:cxnLst/>
                <a:rect l="0" t="0" r="0" b="0"/>
                <a:pathLst>
                  <a:path w="232424" h="225040">
                    <a:moveTo>
                      <a:pt x="4688" y="73700"/>
                    </a:moveTo>
                    <a:lnTo>
                      <a:pt x="4621" y="85435"/>
                    </a:lnTo>
                    <a:lnTo>
                      <a:pt x="3981" y="96563"/>
                    </a:lnTo>
                    <a:lnTo>
                      <a:pt x="2694" y="108157"/>
                    </a:lnTo>
                    <a:lnTo>
                      <a:pt x="1179" y="120146"/>
                    </a:lnTo>
                    <a:lnTo>
                      <a:pt x="160" y="132157"/>
                    </a:lnTo>
                    <a:lnTo>
                      <a:pt x="0" y="143960"/>
                    </a:lnTo>
                    <a:lnTo>
                      <a:pt x="727" y="155487"/>
                    </a:lnTo>
                    <a:lnTo>
                      <a:pt x="2213" y="166755"/>
                    </a:lnTo>
                    <a:lnTo>
                      <a:pt x="4294" y="177810"/>
                    </a:lnTo>
                    <a:lnTo>
                      <a:pt x="6980" y="188538"/>
                    </a:lnTo>
                    <a:lnTo>
                      <a:pt x="10453" y="198675"/>
                    </a:lnTo>
                    <a:lnTo>
                      <a:pt x="14749" y="208108"/>
                    </a:lnTo>
                    <a:lnTo>
                      <a:pt x="19768" y="216239"/>
                    </a:lnTo>
                    <a:lnTo>
                      <a:pt x="25361" y="221958"/>
                    </a:lnTo>
                    <a:lnTo>
                      <a:pt x="31378" y="224868"/>
                    </a:lnTo>
                    <a:lnTo>
                      <a:pt x="37537" y="225039"/>
                    </a:lnTo>
                    <a:lnTo>
                      <a:pt x="43438" y="222653"/>
                    </a:lnTo>
                    <a:lnTo>
                      <a:pt x="48886" y="218087"/>
                    </a:lnTo>
                    <a:lnTo>
                      <a:pt x="53864" y="211804"/>
                    </a:lnTo>
                    <a:lnTo>
                      <a:pt x="58442" y="204242"/>
                    </a:lnTo>
                    <a:lnTo>
                      <a:pt x="62703" y="195753"/>
                    </a:lnTo>
                    <a:lnTo>
                      <a:pt x="66566" y="186448"/>
                    </a:lnTo>
                    <a:lnTo>
                      <a:pt x="69789" y="176218"/>
                    </a:lnTo>
                    <a:lnTo>
                      <a:pt x="72305" y="165107"/>
                    </a:lnTo>
                    <a:lnTo>
                      <a:pt x="74688" y="154458"/>
                    </a:lnTo>
                    <a:lnTo>
                      <a:pt x="77903" y="148023"/>
                    </a:lnTo>
                    <a:lnTo>
                      <a:pt x="81798" y="147958"/>
                    </a:lnTo>
                    <a:lnTo>
                      <a:pt x="85618" y="152555"/>
                    </a:lnTo>
                    <a:lnTo>
                      <a:pt x="89407" y="159916"/>
                    </a:lnTo>
                    <a:lnTo>
                      <a:pt x="93556" y="168405"/>
                    </a:lnTo>
                    <a:lnTo>
                      <a:pt x="98271" y="177078"/>
                    </a:lnTo>
                    <a:lnTo>
                      <a:pt x="103719" y="185380"/>
                    </a:lnTo>
                    <a:lnTo>
                      <a:pt x="110122" y="192897"/>
                    </a:lnTo>
                    <a:lnTo>
                      <a:pt x="117504" y="199505"/>
                    </a:lnTo>
                    <a:lnTo>
                      <a:pt x="125900" y="204964"/>
                    </a:lnTo>
                    <a:lnTo>
                      <a:pt x="135437" y="208818"/>
                    </a:lnTo>
                    <a:lnTo>
                      <a:pt x="146066" y="210966"/>
                    </a:lnTo>
                    <a:lnTo>
                      <a:pt x="157286" y="211445"/>
                    </a:lnTo>
                    <a:lnTo>
                      <a:pt x="168277" y="210256"/>
                    </a:lnTo>
                    <a:lnTo>
                      <a:pt x="178586" y="207564"/>
                    </a:lnTo>
                    <a:lnTo>
                      <a:pt x="187962" y="203487"/>
                    </a:lnTo>
                    <a:lnTo>
                      <a:pt x="196188" y="198011"/>
                    </a:lnTo>
                    <a:lnTo>
                      <a:pt x="203275" y="191250"/>
                    </a:lnTo>
                    <a:lnTo>
                      <a:pt x="209390" y="183272"/>
                    </a:lnTo>
                    <a:lnTo>
                      <a:pt x="214747" y="174015"/>
                    </a:lnTo>
                    <a:lnTo>
                      <a:pt x="219539" y="163564"/>
                    </a:lnTo>
                    <a:lnTo>
                      <a:pt x="223761" y="152123"/>
                    </a:lnTo>
                    <a:lnTo>
                      <a:pt x="227225" y="139919"/>
                    </a:lnTo>
                    <a:lnTo>
                      <a:pt x="229886" y="127159"/>
                    </a:lnTo>
                    <a:lnTo>
                      <a:pt x="231672" y="114169"/>
                    </a:lnTo>
                    <a:lnTo>
                      <a:pt x="232423" y="101374"/>
                    </a:lnTo>
                    <a:lnTo>
                      <a:pt x="232147" y="88988"/>
                    </a:lnTo>
                    <a:lnTo>
                      <a:pt x="230996" y="76875"/>
                    </a:lnTo>
                    <a:lnTo>
                      <a:pt x="229160" y="64667"/>
                    </a:lnTo>
                    <a:lnTo>
                      <a:pt x="226822" y="52173"/>
                    </a:lnTo>
                    <a:lnTo>
                      <a:pt x="224276" y="39955"/>
                    </a:lnTo>
                    <a:lnTo>
                      <a:pt x="221687" y="28047"/>
                    </a:lnTo>
                    <a:lnTo>
                      <a:pt x="218829" y="15400"/>
                    </a:lnTo>
                    <a:lnTo>
                      <a:pt x="215258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1730938" y="4592659"/>
                <a:ext cx="177424" cy="209040"/>
              </a:xfrm>
              <a:custGeom>
                <a:avLst/>
                <a:gdLst/>
                <a:ahLst/>
                <a:cxnLst/>
                <a:rect l="0" t="0" r="0" b="0"/>
                <a:pathLst>
                  <a:path w="177424" h="209040">
                    <a:moveTo>
                      <a:pt x="126420" y="4609"/>
                    </a:moveTo>
                    <a:lnTo>
                      <a:pt x="117618" y="1809"/>
                    </a:lnTo>
                    <a:lnTo>
                      <a:pt x="109272" y="307"/>
                    </a:lnTo>
                    <a:lnTo>
                      <a:pt x="100573" y="0"/>
                    </a:lnTo>
                    <a:lnTo>
                      <a:pt x="91453" y="680"/>
                    </a:lnTo>
                    <a:lnTo>
                      <a:pt x="81957" y="2148"/>
                    </a:lnTo>
                    <a:lnTo>
                      <a:pt x="72165" y="4217"/>
                    </a:lnTo>
                    <a:lnTo>
                      <a:pt x="62151" y="6726"/>
                    </a:lnTo>
                    <a:lnTo>
                      <a:pt x="51978" y="9550"/>
                    </a:lnTo>
                    <a:lnTo>
                      <a:pt x="41700" y="12600"/>
                    </a:lnTo>
                    <a:lnTo>
                      <a:pt x="31682" y="16139"/>
                    </a:lnTo>
                    <a:lnTo>
                      <a:pt x="22561" y="20732"/>
                    </a:lnTo>
                    <a:lnTo>
                      <a:pt x="14623" y="26605"/>
                    </a:lnTo>
                    <a:lnTo>
                      <a:pt x="8141" y="33669"/>
                    </a:lnTo>
                    <a:lnTo>
                      <a:pt x="3536" y="41707"/>
                    </a:lnTo>
                    <a:lnTo>
                      <a:pt x="853" y="50481"/>
                    </a:lnTo>
                    <a:lnTo>
                      <a:pt x="0" y="59626"/>
                    </a:lnTo>
                    <a:lnTo>
                      <a:pt x="931" y="68677"/>
                    </a:lnTo>
                    <a:lnTo>
                      <a:pt x="3452" y="77379"/>
                    </a:lnTo>
                    <a:lnTo>
                      <a:pt x="7582" y="85355"/>
                    </a:lnTo>
                    <a:lnTo>
                      <a:pt x="13627" y="92034"/>
                    </a:lnTo>
                    <a:lnTo>
                      <a:pt x="21577" y="97223"/>
                    </a:lnTo>
                    <a:lnTo>
                      <a:pt x="30999" y="100894"/>
                    </a:lnTo>
                    <a:lnTo>
                      <a:pt x="41232" y="102999"/>
                    </a:lnTo>
                    <a:lnTo>
                      <a:pt x="51816" y="103690"/>
                    </a:lnTo>
                    <a:lnTo>
                      <a:pt x="62513" y="103717"/>
                    </a:lnTo>
                    <a:lnTo>
                      <a:pt x="73221" y="104278"/>
                    </a:lnTo>
                    <a:lnTo>
                      <a:pt x="83903" y="106001"/>
                    </a:lnTo>
                    <a:lnTo>
                      <a:pt x="94550" y="108978"/>
                    </a:lnTo>
                    <a:lnTo>
                      <a:pt x="105165" y="113046"/>
                    </a:lnTo>
                    <a:lnTo>
                      <a:pt x="115751" y="117968"/>
                    </a:lnTo>
                    <a:lnTo>
                      <a:pt x="126150" y="123527"/>
                    </a:lnTo>
                    <a:lnTo>
                      <a:pt x="136061" y="129541"/>
                    </a:lnTo>
                    <a:lnTo>
                      <a:pt x="145352" y="135880"/>
                    </a:lnTo>
                    <a:lnTo>
                      <a:pt x="153895" y="142607"/>
                    </a:lnTo>
                    <a:lnTo>
                      <a:pt x="161488" y="149961"/>
                    </a:lnTo>
                    <a:lnTo>
                      <a:pt x="168100" y="158019"/>
                    </a:lnTo>
                    <a:lnTo>
                      <a:pt x="173370" y="166549"/>
                    </a:lnTo>
                    <a:lnTo>
                      <a:pt x="176556" y="175122"/>
                    </a:lnTo>
                    <a:lnTo>
                      <a:pt x="177423" y="183471"/>
                    </a:lnTo>
                    <a:lnTo>
                      <a:pt x="175716" y="191195"/>
                    </a:lnTo>
                    <a:lnTo>
                      <a:pt x="170922" y="197697"/>
                    </a:lnTo>
                    <a:lnTo>
                      <a:pt x="163069" y="202764"/>
                    </a:lnTo>
                    <a:lnTo>
                      <a:pt x="152763" y="206351"/>
                    </a:lnTo>
                    <a:lnTo>
                      <a:pt x="140881" y="208400"/>
                    </a:lnTo>
                    <a:lnTo>
                      <a:pt x="128088" y="209039"/>
                    </a:lnTo>
                    <a:lnTo>
                      <a:pt x="114944" y="208522"/>
                    </a:lnTo>
                    <a:lnTo>
                      <a:pt x="101982" y="207121"/>
                    </a:lnTo>
                    <a:lnTo>
                      <a:pt x="89456" y="205073"/>
                    </a:lnTo>
                    <a:lnTo>
                      <a:pt x="77403" y="202566"/>
                    </a:lnTo>
                    <a:lnTo>
                      <a:pt x="65761" y="199738"/>
                    </a:lnTo>
                    <a:lnTo>
                      <a:pt x="54451" y="196694"/>
                    </a:lnTo>
                    <a:lnTo>
                      <a:pt x="43651" y="193656"/>
                    </a:lnTo>
                    <a:lnTo>
                      <a:pt x="32635" y="190675"/>
                    </a:lnTo>
                    <a:lnTo>
                      <a:pt x="19316" y="187488"/>
                    </a:lnTo>
                    <a:lnTo>
                      <a:pt x="78" y="183594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2036343" y="4344584"/>
                <a:ext cx="21058" cy="452726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52726">
                    <a:moveTo>
                      <a:pt x="0" y="0"/>
                    </a:moveTo>
                    <a:lnTo>
                      <a:pt x="0" y="14803"/>
                    </a:lnTo>
                    <a:lnTo>
                      <a:pt x="0" y="29994"/>
                    </a:lnTo>
                    <a:lnTo>
                      <a:pt x="4" y="47067"/>
                    </a:lnTo>
                    <a:lnTo>
                      <a:pt x="177" y="65297"/>
                    </a:lnTo>
                    <a:lnTo>
                      <a:pt x="825" y="83161"/>
                    </a:lnTo>
                    <a:lnTo>
                      <a:pt x="2074" y="99806"/>
                    </a:lnTo>
                    <a:lnTo>
                      <a:pt x="3727" y="115214"/>
                    </a:lnTo>
                    <a:lnTo>
                      <a:pt x="5375" y="129847"/>
                    </a:lnTo>
                    <a:lnTo>
                      <a:pt x="6778" y="144105"/>
                    </a:lnTo>
                    <a:lnTo>
                      <a:pt x="7870" y="158697"/>
                    </a:lnTo>
                    <a:lnTo>
                      <a:pt x="8679" y="174652"/>
                    </a:lnTo>
                    <a:lnTo>
                      <a:pt x="9257" y="192401"/>
                    </a:lnTo>
                    <a:lnTo>
                      <a:pt x="9661" y="211700"/>
                    </a:lnTo>
                    <a:lnTo>
                      <a:pt x="9941" y="231945"/>
                    </a:lnTo>
                    <a:lnTo>
                      <a:pt x="10137" y="252667"/>
                    </a:lnTo>
                    <a:lnTo>
                      <a:pt x="10439" y="273442"/>
                    </a:lnTo>
                    <a:lnTo>
                      <a:pt x="11175" y="293835"/>
                    </a:lnTo>
                    <a:lnTo>
                      <a:pt x="12483" y="313657"/>
                    </a:lnTo>
                    <a:lnTo>
                      <a:pt x="14175" y="332914"/>
                    </a:lnTo>
                    <a:lnTo>
                      <a:pt x="15850" y="351699"/>
                    </a:lnTo>
                    <a:lnTo>
                      <a:pt x="17270" y="370101"/>
                    </a:lnTo>
                    <a:lnTo>
                      <a:pt x="18377" y="387655"/>
                    </a:lnTo>
                    <a:lnTo>
                      <a:pt x="19315" y="405163"/>
                    </a:lnTo>
                    <a:lnTo>
                      <a:pt x="20161" y="425285"/>
                    </a:lnTo>
                    <a:lnTo>
                      <a:pt x="21057" y="452725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1899472" y="4534097"/>
                <a:ext cx="273742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52644">
                    <a:moveTo>
                      <a:pt x="273741" y="0"/>
                    </a:moveTo>
                    <a:lnTo>
                      <a:pt x="262073" y="5801"/>
                    </a:lnTo>
                    <a:lnTo>
                      <a:pt x="251584" y="10725"/>
                    </a:lnTo>
                    <a:lnTo>
                      <a:pt x="241274" y="15223"/>
                    </a:lnTo>
                    <a:lnTo>
                      <a:pt x="230627" y="19271"/>
                    </a:lnTo>
                    <a:lnTo>
                      <a:pt x="218986" y="22636"/>
                    </a:lnTo>
                    <a:lnTo>
                      <a:pt x="206090" y="25249"/>
                    </a:lnTo>
                    <a:lnTo>
                      <a:pt x="192011" y="27349"/>
                    </a:lnTo>
                    <a:lnTo>
                      <a:pt x="176960" y="29376"/>
                    </a:lnTo>
                    <a:lnTo>
                      <a:pt x="161168" y="31596"/>
                    </a:lnTo>
                    <a:lnTo>
                      <a:pt x="144836" y="34088"/>
                    </a:lnTo>
                    <a:lnTo>
                      <a:pt x="128121" y="36841"/>
                    </a:lnTo>
                    <a:lnTo>
                      <a:pt x="111145" y="39802"/>
                    </a:lnTo>
                    <a:lnTo>
                      <a:pt x="94153" y="42757"/>
                    </a:lnTo>
                    <a:lnTo>
                      <a:pt x="77511" y="45354"/>
                    </a:lnTo>
                    <a:lnTo>
                      <a:pt x="61408" y="47430"/>
                    </a:lnTo>
                    <a:lnTo>
                      <a:pt x="46442" y="48994"/>
                    </a:lnTo>
                    <a:lnTo>
                      <a:pt x="32235" y="50296"/>
                    </a:lnTo>
                    <a:lnTo>
                      <a:pt x="17541" y="51447"/>
                    </a:lnTo>
                    <a:lnTo>
                      <a:pt x="0" y="52643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2166893" y="4618325"/>
                <a:ext cx="144964" cy="190337"/>
              </a:xfrm>
              <a:custGeom>
                <a:avLst/>
                <a:gdLst/>
                <a:ahLst/>
                <a:cxnLst/>
                <a:rect l="0" t="0" r="0" b="0"/>
                <a:pathLst>
                  <a:path w="144964" h="190337">
                    <a:moveTo>
                      <a:pt x="48434" y="10528"/>
                    </a:moveTo>
                    <a:lnTo>
                      <a:pt x="42567" y="16396"/>
                    </a:lnTo>
                    <a:lnTo>
                      <a:pt x="37002" y="21960"/>
                    </a:lnTo>
                    <a:lnTo>
                      <a:pt x="31208" y="27769"/>
                    </a:lnTo>
                    <a:lnTo>
                      <a:pt x="25300" y="34195"/>
                    </a:lnTo>
                    <a:lnTo>
                      <a:pt x="19618" y="41822"/>
                    </a:lnTo>
                    <a:lnTo>
                      <a:pt x="14348" y="50856"/>
                    </a:lnTo>
                    <a:lnTo>
                      <a:pt x="9670" y="61183"/>
                    </a:lnTo>
                    <a:lnTo>
                      <a:pt x="5832" y="72559"/>
                    </a:lnTo>
                    <a:lnTo>
                      <a:pt x="2889" y="84724"/>
                    </a:lnTo>
                    <a:lnTo>
                      <a:pt x="896" y="97298"/>
                    </a:lnTo>
                    <a:lnTo>
                      <a:pt x="0" y="109803"/>
                    </a:lnTo>
                    <a:lnTo>
                      <a:pt x="179" y="121982"/>
                    </a:lnTo>
                    <a:lnTo>
                      <a:pt x="1433" y="133616"/>
                    </a:lnTo>
                    <a:lnTo>
                      <a:pt x="3870" y="144436"/>
                    </a:lnTo>
                    <a:lnTo>
                      <a:pt x="7444" y="154377"/>
                    </a:lnTo>
                    <a:lnTo>
                      <a:pt x="12300" y="163375"/>
                    </a:lnTo>
                    <a:lnTo>
                      <a:pt x="18841" y="171281"/>
                    </a:lnTo>
                    <a:lnTo>
                      <a:pt x="27128" y="178112"/>
                    </a:lnTo>
                    <a:lnTo>
                      <a:pt x="36778" y="183700"/>
                    </a:lnTo>
                    <a:lnTo>
                      <a:pt x="47164" y="187632"/>
                    </a:lnTo>
                    <a:lnTo>
                      <a:pt x="57850" y="189828"/>
                    </a:lnTo>
                    <a:lnTo>
                      <a:pt x="68617" y="190336"/>
                    </a:lnTo>
                    <a:lnTo>
                      <a:pt x="79371" y="189165"/>
                    </a:lnTo>
                    <a:lnTo>
                      <a:pt x="90074" y="186485"/>
                    </a:lnTo>
                    <a:lnTo>
                      <a:pt x="100396" y="182416"/>
                    </a:lnTo>
                    <a:lnTo>
                      <a:pt x="109728" y="176944"/>
                    </a:lnTo>
                    <a:lnTo>
                      <a:pt x="117822" y="170187"/>
                    </a:lnTo>
                    <a:lnTo>
                      <a:pt x="124749" y="162211"/>
                    </a:lnTo>
                    <a:lnTo>
                      <a:pt x="130718" y="152955"/>
                    </a:lnTo>
                    <a:lnTo>
                      <a:pt x="135948" y="142510"/>
                    </a:lnTo>
                    <a:lnTo>
                      <a:pt x="140310" y="131242"/>
                    </a:lnTo>
                    <a:lnTo>
                      <a:pt x="143344" y="119687"/>
                    </a:lnTo>
                    <a:lnTo>
                      <a:pt x="144900" y="108176"/>
                    </a:lnTo>
                    <a:lnTo>
                      <a:pt x="144963" y="96838"/>
                    </a:lnTo>
                    <a:lnTo>
                      <a:pt x="143485" y="85692"/>
                    </a:lnTo>
                    <a:lnTo>
                      <a:pt x="140600" y="74718"/>
                    </a:lnTo>
                    <a:lnTo>
                      <a:pt x="136562" y="64043"/>
                    </a:lnTo>
                    <a:lnTo>
                      <a:pt x="131642" y="53940"/>
                    </a:lnTo>
                    <a:lnTo>
                      <a:pt x="126074" y="44516"/>
                    </a:lnTo>
                    <a:lnTo>
                      <a:pt x="119880" y="35882"/>
                    </a:lnTo>
                    <a:lnTo>
                      <a:pt x="112892" y="28228"/>
                    </a:lnTo>
                    <a:lnTo>
                      <a:pt x="105093" y="21566"/>
                    </a:lnTo>
                    <a:lnTo>
                      <a:pt x="97044" y="15905"/>
                    </a:lnTo>
                    <a:lnTo>
                      <a:pt x="89009" y="10787"/>
                    </a:lnTo>
                    <a:lnTo>
                      <a:pt x="80283" y="5760"/>
                    </a:lnTo>
                    <a:lnTo>
                      <a:pt x="69491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2341669" y="4610491"/>
                <a:ext cx="157929" cy="165763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65763">
                    <a:moveTo>
                      <a:pt x="0" y="28891"/>
                    </a:moveTo>
                    <a:lnTo>
                      <a:pt x="67" y="40626"/>
                    </a:lnTo>
                    <a:lnTo>
                      <a:pt x="707" y="51755"/>
                    </a:lnTo>
                    <a:lnTo>
                      <a:pt x="2004" y="63353"/>
                    </a:lnTo>
                    <a:lnTo>
                      <a:pt x="3863" y="75515"/>
                    </a:lnTo>
                    <a:lnTo>
                      <a:pt x="6180" y="88174"/>
                    </a:lnTo>
                    <a:lnTo>
                      <a:pt x="8846" y="101226"/>
                    </a:lnTo>
                    <a:lnTo>
                      <a:pt x="11770" y="114405"/>
                    </a:lnTo>
                    <a:lnTo>
                      <a:pt x="14877" y="127322"/>
                    </a:lnTo>
                    <a:lnTo>
                      <a:pt x="18092" y="139709"/>
                    </a:lnTo>
                    <a:lnTo>
                      <a:pt x="20666" y="148919"/>
                    </a:lnTo>
                    <a:lnTo>
                      <a:pt x="21840" y="151583"/>
                    </a:lnTo>
                    <a:lnTo>
                      <a:pt x="22139" y="148601"/>
                    </a:lnTo>
                    <a:lnTo>
                      <a:pt x="22064" y="141737"/>
                    </a:lnTo>
                    <a:lnTo>
                      <a:pt x="21872" y="132348"/>
                    </a:lnTo>
                    <a:lnTo>
                      <a:pt x="21675" y="121340"/>
                    </a:lnTo>
                    <a:lnTo>
                      <a:pt x="21679" y="109453"/>
                    </a:lnTo>
                    <a:lnTo>
                      <a:pt x="22196" y="97363"/>
                    </a:lnTo>
                    <a:lnTo>
                      <a:pt x="23353" y="85436"/>
                    </a:lnTo>
                    <a:lnTo>
                      <a:pt x="25111" y="73790"/>
                    </a:lnTo>
                    <a:lnTo>
                      <a:pt x="27360" y="62424"/>
                    </a:lnTo>
                    <a:lnTo>
                      <a:pt x="29987" y="51296"/>
                    </a:lnTo>
                    <a:lnTo>
                      <a:pt x="33056" y="40515"/>
                    </a:lnTo>
                    <a:lnTo>
                      <a:pt x="36793" y="30339"/>
                    </a:lnTo>
                    <a:lnTo>
                      <a:pt x="41275" y="20875"/>
                    </a:lnTo>
                    <a:lnTo>
                      <a:pt x="46590" y="12553"/>
                    </a:lnTo>
                    <a:lnTo>
                      <a:pt x="52914" y="6173"/>
                    </a:lnTo>
                    <a:lnTo>
                      <a:pt x="60241" y="2003"/>
                    </a:lnTo>
                    <a:lnTo>
                      <a:pt x="68263" y="0"/>
                    </a:lnTo>
                    <a:lnTo>
                      <a:pt x="76486" y="85"/>
                    </a:lnTo>
                    <a:lnTo>
                      <a:pt x="84606" y="1993"/>
                    </a:lnTo>
                    <a:lnTo>
                      <a:pt x="92514" y="5356"/>
                    </a:lnTo>
                    <a:lnTo>
                      <a:pt x="100204" y="9813"/>
                    </a:lnTo>
                    <a:lnTo>
                      <a:pt x="107704" y="15067"/>
                    </a:lnTo>
                    <a:lnTo>
                      <a:pt x="114894" y="21048"/>
                    </a:lnTo>
                    <a:lnTo>
                      <a:pt x="121503" y="27894"/>
                    </a:lnTo>
                    <a:lnTo>
                      <a:pt x="127432" y="35616"/>
                    </a:lnTo>
                    <a:lnTo>
                      <a:pt x="132737" y="44259"/>
                    </a:lnTo>
                    <a:lnTo>
                      <a:pt x="137535" y="53973"/>
                    </a:lnTo>
                    <a:lnTo>
                      <a:pt x="141944" y="64732"/>
                    </a:lnTo>
                    <a:lnTo>
                      <a:pt x="145906" y="76383"/>
                    </a:lnTo>
                    <a:lnTo>
                      <a:pt x="149195" y="88727"/>
                    </a:lnTo>
                    <a:lnTo>
                      <a:pt x="151742" y="101573"/>
                    </a:lnTo>
                    <a:lnTo>
                      <a:pt x="153626" y="114357"/>
                    </a:lnTo>
                    <a:lnTo>
                      <a:pt x="155178" y="127516"/>
                    </a:lnTo>
                    <a:lnTo>
                      <a:pt x="156534" y="143320"/>
                    </a:lnTo>
                    <a:lnTo>
                      <a:pt x="157928" y="165762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2541710" y="4573480"/>
                <a:ext cx="178986" cy="211391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211391">
                    <a:moveTo>
                      <a:pt x="0" y="150130"/>
                    </a:moveTo>
                    <a:lnTo>
                      <a:pt x="8802" y="147129"/>
                    </a:lnTo>
                    <a:lnTo>
                      <a:pt x="17149" y="143707"/>
                    </a:lnTo>
                    <a:lnTo>
                      <a:pt x="25847" y="139510"/>
                    </a:lnTo>
                    <a:lnTo>
                      <a:pt x="34968" y="134610"/>
                    </a:lnTo>
                    <a:lnTo>
                      <a:pt x="44463" y="129129"/>
                    </a:lnTo>
                    <a:lnTo>
                      <a:pt x="54255" y="123199"/>
                    </a:lnTo>
                    <a:lnTo>
                      <a:pt x="64269" y="116937"/>
                    </a:lnTo>
                    <a:lnTo>
                      <a:pt x="74443" y="110438"/>
                    </a:lnTo>
                    <a:lnTo>
                      <a:pt x="84720" y="103770"/>
                    </a:lnTo>
                    <a:lnTo>
                      <a:pt x="94739" y="96818"/>
                    </a:lnTo>
                    <a:lnTo>
                      <a:pt x="103860" y="89313"/>
                    </a:lnTo>
                    <a:lnTo>
                      <a:pt x="111798" y="81149"/>
                    </a:lnTo>
                    <a:lnTo>
                      <a:pt x="118280" y="72379"/>
                    </a:lnTo>
                    <a:lnTo>
                      <a:pt x="122885" y="63112"/>
                    </a:lnTo>
                    <a:lnTo>
                      <a:pt x="125568" y="53474"/>
                    </a:lnTo>
                    <a:lnTo>
                      <a:pt x="126421" y="43731"/>
                    </a:lnTo>
                    <a:lnTo>
                      <a:pt x="125489" y="34271"/>
                    </a:lnTo>
                    <a:lnTo>
                      <a:pt x="122969" y="25290"/>
                    </a:lnTo>
                    <a:lnTo>
                      <a:pt x="118838" y="17125"/>
                    </a:lnTo>
                    <a:lnTo>
                      <a:pt x="112794" y="10320"/>
                    </a:lnTo>
                    <a:lnTo>
                      <a:pt x="104848" y="5050"/>
                    </a:lnTo>
                    <a:lnTo>
                      <a:pt x="95599" y="1495"/>
                    </a:lnTo>
                    <a:lnTo>
                      <a:pt x="86014" y="0"/>
                    </a:lnTo>
                    <a:lnTo>
                      <a:pt x="76684" y="550"/>
                    </a:lnTo>
                    <a:lnTo>
                      <a:pt x="67812" y="2850"/>
                    </a:lnTo>
                    <a:lnTo>
                      <a:pt x="59400" y="6519"/>
                    </a:lnTo>
                    <a:lnTo>
                      <a:pt x="51379" y="11209"/>
                    </a:lnTo>
                    <a:lnTo>
                      <a:pt x="43824" y="16794"/>
                    </a:lnTo>
                    <a:lnTo>
                      <a:pt x="36961" y="23366"/>
                    </a:lnTo>
                    <a:lnTo>
                      <a:pt x="30862" y="30900"/>
                    </a:lnTo>
                    <a:lnTo>
                      <a:pt x="25612" y="39417"/>
                    </a:lnTo>
                    <a:lnTo>
                      <a:pt x="21382" y="49044"/>
                    </a:lnTo>
                    <a:lnTo>
                      <a:pt x="18172" y="59742"/>
                    </a:lnTo>
                    <a:lnTo>
                      <a:pt x="16000" y="71181"/>
                    </a:lnTo>
                    <a:lnTo>
                      <a:pt x="14983" y="82851"/>
                    </a:lnTo>
                    <a:lnTo>
                      <a:pt x="15076" y="94439"/>
                    </a:lnTo>
                    <a:lnTo>
                      <a:pt x="16103" y="105829"/>
                    </a:lnTo>
                    <a:lnTo>
                      <a:pt x="17855" y="117010"/>
                    </a:lnTo>
                    <a:lnTo>
                      <a:pt x="20146" y="128012"/>
                    </a:lnTo>
                    <a:lnTo>
                      <a:pt x="22989" y="138875"/>
                    </a:lnTo>
                    <a:lnTo>
                      <a:pt x="26574" y="149637"/>
                    </a:lnTo>
                    <a:lnTo>
                      <a:pt x="30953" y="160320"/>
                    </a:lnTo>
                    <a:lnTo>
                      <a:pt x="36200" y="170785"/>
                    </a:lnTo>
                    <a:lnTo>
                      <a:pt x="42478" y="180739"/>
                    </a:lnTo>
                    <a:lnTo>
                      <a:pt x="49779" y="190050"/>
                    </a:lnTo>
                    <a:lnTo>
                      <a:pt x="57953" y="198268"/>
                    </a:lnTo>
                    <a:lnTo>
                      <a:pt x="66811" y="204577"/>
                    </a:lnTo>
                    <a:lnTo>
                      <a:pt x="76175" y="208705"/>
                    </a:lnTo>
                    <a:lnTo>
                      <a:pt x="85903" y="210848"/>
                    </a:lnTo>
                    <a:lnTo>
                      <a:pt x="95885" y="211390"/>
                    </a:lnTo>
                    <a:lnTo>
                      <a:pt x="106044" y="210721"/>
                    </a:lnTo>
                    <a:lnTo>
                      <a:pt x="116322" y="209174"/>
                    </a:lnTo>
                    <a:lnTo>
                      <a:pt x="126682" y="207007"/>
                    </a:lnTo>
                    <a:lnTo>
                      <a:pt x="137085" y="204409"/>
                    </a:lnTo>
                    <a:lnTo>
                      <a:pt x="147055" y="201476"/>
                    </a:lnTo>
                    <a:lnTo>
                      <a:pt x="156671" y="197832"/>
                    </a:lnTo>
                    <a:lnTo>
                      <a:pt x="166777" y="192043"/>
                    </a:lnTo>
                    <a:lnTo>
                      <a:pt x="178985" y="181715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3057607" y="4428812"/>
                <a:ext cx="31586" cy="347442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347442">
                    <a:moveTo>
                      <a:pt x="0" y="0"/>
                    </a:moveTo>
                    <a:lnTo>
                      <a:pt x="0" y="11802"/>
                    </a:lnTo>
                    <a:lnTo>
                      <a:pt x="0" y="23572"/>
                    </a:lnTo>
                    <a:lnTo>
                      <a:pt x="5" y="36471"/>
                    </a:lnTo>
                    <a:lnTo>
                      <a:pt x="177" y="50664"/>
                    </a:lnTo>
                    <a:lnTo>
                      <a:pt x="826" y="66289"/>
                    </a:lnTo>
                    <a:lnTo>
                      <a:pt x="2079" y="83265"/>
                    </a:lnTo>
                    <a:lnTo>
                      <a:pt x="3904" y="101366"/>
                    </a:lnTo>
                    <a:lnTo>
                      <a:pt x="6201" y="120335"/>
                    </a:lnTo>
                    <a:lnTo>
                      <a:pt x="8852" y="139937"/>
                    </a:lnTo>
                    <a:lnTo>
                      <a:pt x="11598" y="159825"/>
                    </a:lnTo>
                    <a:lnTo>
                      <a:pt x="14054" y="179556"/>
                    </a:lnTo>
                    <a:lnTo>
                      <a:pt x="16039" y="198896"/>
                    </a:lnTo>
                    <a:lnTo>
                      <a:pt x="17710" y="217645"/>
                    </a:lnTo>
                    <a:lnTo>
                      <a:pt x="19446" y="235549"/>
                    </a:lnTo>
                    <a:lnTo>
                      <a:pt x="21464" y="252553"/>
                    </a:lnTo>
                    <a:lnTo>
                      <a:pt x="23661" y="268740"/>
                    </a:lnTo>
                    <a:lnTo>
                      <a:pt x="25914" y="286140"/>
                    </a:lnTo>
                    <a:lnTo>
                      <a:pt x="28424" y="309635"/>
                    </a:lnTo>
                    <a:lnTo>
                      <a:pt x="31585" y="347441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2962850" y="4322082"/>
                <a:ext cx="368499" cy="471904"/>
              </a:xfrm>
              <a:custGeom>
                <a:avLst/>
                <a:gdLst/>
                <a:ahLst/>
                <a:cxnLst/>
                <a:rect l="0" t="0" r="0" b="0"/>
                <a:pathLst>
                  <a:path w="368499" h="471904">
                    <a:moveTo>
                      <a:pt x="0" y="106730"/>
                    </a:moveTo>
                    <a:lnTo>
                      <a:pt x="3001" y="95129"/>
                    </a:lnTo>
                    <a:lnTo>
                      <a:pt x="6424" y="85280"/>
                    </a:lnTo>
                    <a:lnTo>
                      <a:pt x="10624" y="76275"/>
                    </a:lnTo>
                    <a:lnTo>
                      <a:pt x="15697" y="67834"/>
                    </a:lnTo>
                    <a:lnTo>
                      <a:pt x="21827" y="59807"/>
                    </a:lnTo>
                    <a:lnTo>
                      <a:pt x="29011" y="52083"/>
                    </a:lnTo>
                    <a:lnTo>
                      <a:pt x="37098" y="44578"/>
                    </a:lnTo>
                    <a:lnTo>
                      <a:pt x="45893" y="37227"/>
                    </a:lnTo>
                    <a:lnTo>
                      <a:pt x="55213" y="29988"/>
                    </a:lnTo>
                    <a:lnTo>
                      <a:pt x="64910" y="22989"/>
                    </a:lnTo>
                    <a:lnTo>
                      <a:pt x="74871" y="16516"/>
                    </a:lnTo>
                    <a:lnTo>
                      <a:pt x="85015" y="10691"/>
                    </a:lnTo>
                    <a:lnTo>
                      <a:pt x="95285" y="5798"/>
                    </a:lnTo>
                    <a:lnTo>
                      <a:pt x="105639" y="2340"/>
                    </a:lnTo>
                    <a:lnTo>
                      <a:pt x="116050" y="464"/>
                    </a:lnTo>
                    <a:lnTo>
                      <a:pt x="126500" y="0"/>
                    </a:lnTo>
                    <a:lnTo>
                      <a:pt x="136976" y="669"/>
                    </a:lnTo>
                    <a:lnTo>
                      <a:pt x="147470" y="2195"/>
                    </a:lnTo>
                    <a:lnTo>
                      <a:pt x="157975" y="4505"/>
                    </a:lnTo>
                    <a:lnTo>
                      <a:pt x="168488" y="7724"/>
                    </a:lnTo>
                    <a:lnTo>
                      <a:pt x="179001" y="11850"/>
                    </a:lnTo>
                    <a:lnTo>
                      <a:pt x="189350" y="16755"/>
                    </a:lnTo>
                    <a:lnTo>
                      <a:pt x="199225" y="22271"/>
                    </a:lnTo>
                    <a:lnTo>
                      <a:pt x="208497" y="28242"/>
                    </a:lnTo>
                    <a:lnTo>
                      <a:pt x="217198" y="34540"/>
                    </a:lnTo>
                    <a:lnTo>
                      <a:pt x="225429" y="41067"/>
                    </a:lnTo>
                    <a:lnTo>
                      <a:pt x="233291" y="47765"/>
                    </a:lnTo>
                    <a:lnTo>
                      <a:pt x="240555" y="55078"/>
                    </a:lnTo>
                    <a:lnTo>
                      <a:pt x="246682" y="63890"/>
                    </a:lnTo>
                    <a:lnTo>
                      <a:pt x="251470" y="74568"/>
                    </a:lnTo>
                    <a:lnTo>
                      <a:pt x="255024" y="86995"/>
                    </a:lnTo>
                    <a:lnTo>
                      <a:pt x="257575" y="100858"/>
                    </a:lnTo>
                    <a:lnTo>
                      <a:pt x="259362" y="115806"/>
                    </a:lnTo>
                    <a:lnTo>
                      <a:pt x="260428" y="131214"/>
                    </a:lnTo>
                    <a:lnTo>
                      <a:pt x="260627" y="146235"/>
                    </a:lnTo>
                    <a:lnTo>
                      <a:pt x="259946" y="160442"/>
                    </a:lnTo>
                    <a:lnTo>
                      <a:pt x="258337" y="173773"/>
                    </a:lnTo>
                    <a:lnTo>
                      <a:pt x="255654" y="186347"/>
                    </a:lnTo>
                    <a:lnTo>
                      <a:pt x="251921" y="198327"/>
                    </a:lnTo>
                    <a:lnTo>
                      <a:pt x="247295" y="209866"/>
                    </a:lnTo>
                    <a:lnTo>
                      <a:pt x="241973" y="221091"/>
                    </a:lnTo>
                    <a:lnTo>
                      <a:pt x="236131" y="232084"/>
                    </a:lnTo>
                    <a:lnTo>
                      <a:pt x="229752" y="242588"/>
                    </a:lnTo>
                    <a:lnTo>
                      <a:pt x="222639" y="252036"/>
                    </a:lnTo>
                    <a:lnTo>
                      <a:pt x="214742" y="260191"/>
                    </a:lnTo>
                    <a:lnTo>
                      <a:pt x="206151" y="266647"/>
                    </a:lnTo>
                    <a:lnTo>
                      <a:pt x="197005" y="270703"/>
                    </a:lnTo>
                    <a:lnTo>
                      <a:pt x="187494" y="272269"/>
                    </a:lnTo>
                    <a:lnTo>
                      <a:pt x="179493" y="273921"/>
                    </a:lnTo>
                    <a:lnTo>
                      <a:pt x="175648" y="278468"/>
                    </a:lnTo>
                    <a:lnTo>
                      <a:pt x="175786" y="284892"/>
                    </a:lnTo>
                    <a:lnTo>
                      <a:pt x="178632" y="292482"/>
                    </a:lnTo>
                    <a:lnTo>
                      <a:pt x="182964" y="300913"/>
                    </a:lnTo>
                    <a:lnTo>
                      <a:pt x="187802" y="309966"/>
                    </a:lnTo>
                    <a:lnTo>
                      <a:pt x="192629" y="319470"/>
                    </a:lnTo>
                    <a:lnTo>
                      <a:pt x="197573" y="329295"/>
                    </a:lnTo>
                    <a:lnTo>
                      <a:pt x="203214" y="339345"/>
                    </a:lnTo>
                    <a:lnTo>
                      <a:pt x="209836" y="349549"/>
                    </a:lnTo>
                    <a:lnTo>
                      <a:pt x="217257" y="359858"/>
                    </a:lnTo>
                    <a:lnTo>
                      <a:pt x="225014" y="370240"/>
                    </a:lnTo>
                    <a:lnTo>
                      <a:pt x="232790" y="380670"/>
                    </a:lnTo>
                    <a:lnTo>
                      <a:pt x="240452" y="391132"/>
                    </a:lnTo>
                    <a:lnTo>
                      <a:pt x="247970" y="401617"/>
                    </a:lnTo>
                    <a:lnTo>
                      <a:pt x="255361" y="412111"/>
                    </a:lnTo>
                    <a:lnTo>
                      <a:pt x="262815" y="422447"/>
                    </a:lnTo>
                    <a:lnTo>
                      <a:pt x="270666" y="432314"/>
                    </a:lnTo>
                    <a:lnTo>
                      <a:pt x="279065" y="441576"/>
                    </a:lnTo>
                    <a:lnTo>
                      <a:pt x="287995" y="450101"/>
                    </a:lnTo>
                    <a:lnTo>
                      <a:pt x="297370" y="457680"/>
                    </a:lnTo>
                    <a:lnTo>
                      <a:pt x="307075" y="464279"/>
                    </a:lnTo>
                    <a:lnTo>
                      <a:pt x="316693" y="469370"/>
                    </a:lnTo>
                    <a:lnTo>
                      <a:pt x="325538" y="471903"/>
                    </a:lnTo>
                    <a:lnTo>
                      <a:pt x="333362" y="471510"/>
                    </a:lnTo>
                    <a:lnTo>
                      <a:pt x="341351" y="468993"/>
                    </a:lnTo>
                    <a:lnTo>
                      <a:pt x="351781" y="463601"/>
                    </a:lnTo>
                    <a:lnTo>
                      <a:pt x="368498" y="454171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3310291" y="4618325"/>
                <a:ext cx="21058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47400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4" y="34458"/>
                    </a:lnTo>
                    <a:lnTo>
                      <a:pt x="177" y="46446"/>
                    </a:lnTo>
                    <a:lnTo>
                      <a:pt x="825" y="58458"/>
                    </a:lnTo>
                    <a:lnTo>
                      <a:pt x="2078" y="70260"/>
                    </a:lnTo>
                    <a:lnTo>
                      <a:pt x="3904" y="81787"/>
                    </a:lnTo>
                    <a:lnTo>
                      <a:pt x="6200" y="93056"/>
                    </a:lnTo>
                    <a:lnTo>
                      <a:pt x="8852" y="104101"/>
                    </a:lnTo>
                    <a:lnTo>
                      <a:pt x="11609" y="114520"/>
                    </a:lnTo>
                    <a:lnTo>
                      <a:pt x="14364" y="124494"/>
                    </a:lnTo>
                    <a:lnTo>
                      <a:pt x="17357" y="134897"/>
                    </a:lnTo>
                    <a:lnTo>
                      <a:pt x="21057" y="147399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3299762" y="449198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3405047" y="4565682"/>
                <a:ext cx="115815" cy="180172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80172">
                    <a:moveTo>
                      <a:pt x="0" y="31586"/>
                    </a:moveTo>
                    <a:lnTo>
                      <a:pt x="2934" y="43254"/>
                    </a:lnTo>
                    <a:lnTo>
                      <a:pt x="5716" y="53743"/>
                    </a:lnTo>
                    <a:lnTo>
                      <a:pt x="8616" y="64044"/>
                    </a:lnTo>
                    <a:lnTo>
                      <a:pt x="11656" y="74346"/>
                    </a:lnTo>
                    <a:lnTo>
                      <a:pt x="14821" y="84689"/>
                    </a:lnTo>
                    <a:lnTo>
                      <a:pt x="18090" y="95079"/>
                    </a:lnTo>
                    <a:lnTo>
                      <a:pt x="21600" y="105508"/>
                    </a:lnTo>
                    <a:lnTo>
                      <a:pt x="25640" y="115966"/>
                    </a:lnTo>
                    <a:lnTo>
                      <a:pt x="30322" y="126445"/>
                    </a:lnTo>
                    <a:lnTo>
                      <a:pt x="35603" y="136941"/>
                    </a:lnTo>
                    <a:lnTo>
                      <a:pt x="41372" y="147446"/>
                    </a:lnTo>
                    <a:lnTo>
                      <a:pt x="47512" y="157937"/>
                    </a:lnTo>
                    <a:lnTo>
                      <a:pt x="53923" y="167591"/>
                    </a:lnTo>
                    <a:lnTo>
                      <a:pt x="60526" y="174870"/>
                    </a:lnTo>
                    <a:lnTo>
                      <a:pt x="67253" y="179119"/>
                    </a:lnTo>
                    <a:lnTo>
                      <a:pt x="73736" y="180171"/>
                    </a:lnTo>
                    <a:lnTo>
                      <a:pt x="79329" y="177918"/>
                    </a:lnTo>
                    <a:lnTo>
                      <a:pt x="83759" y="172663"/>
                    </a:lnTo>
                    <a:lnTo>
                      <a:pt x="87242" y="165121"/>
                    </a:lnTo>
                    <a:lnTo>
                      <a:pt x="90278" y="156182"/>
                    </a:lnTo>
                    <a:lnTo>
                      <a:pt x="93207" y="146471"/>
                    </a:lnTo>
                    <a:lnTo>
                      <a:pt x="96024" y="136027"/>
                    </a:lnTo>
                    <a:lnTo>
                      <a:pt x="98471" y="124426"/>
                    </a:lnTo>
                    <a:lnTo>
                      <a:pt x="100421" y="111514"/>
                    </a:lnTo>
                    <a:lnTo>
                      <a:pt x="102054" y="97571"/>
                    </a:lnTo>
                    <a:lnTo>
                      <a:pt x="103758" y="83133"/>
                    </a:lnTo>
                    <a:lnTo>
                      <a:pt x="105751" y="68579"/>
                    </a:lnTo>
                    <a:lnTo>
                      <a:pt x="107930" y="54490"/>
                    </a:lnTo>
                    <a:lnTo>
                      <a:pt x="110168" y="40239"/>
                    </a:lnTo>
                    <a:lnTo>
                      <a:pt x="112665" y="23461"/>
                    </a:lnTo>
                    <a:lnTo>
                      <a:pt x="115814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3594560" y="4596370"/>
                <a:ext cx="147400" cy="207916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207916">
                    <a:moveTo>
                      <a:pt x="0" y="74597"/>
                    </a:moveTo>
                    <a:lnTo>
                      <a:pt x="8936" y="77464"/>
                    </a:lnTo>
                    <a:lnTo>
                      <a:pt x="18563" y="79606"/>
                    </a:lnTo>
                    <a:lnTo>
                      <a:pt x="29845" y="81204"/>
                    </a:lnTo>
                    <a:lnTo>
                      <a:pt x="42340" y="82212"/>
                    </a:lnTo>
                    <a:lnTo>
                      <a:pt x="55172" y="82413"/>
                    </a:lnTo>
                    <a:lnTo>
                      <a:pt x="67785" y="81752"/>
                    </a:lnTo>
                    <a:lnTo>
                      <a:pt x="79823" y="80168"/>
                    </a:lnTo>
                    <a:lnTo>
                      <a:pt x="90970" y="77508"/>
                    </a:lnTo>
                    <a:lnTo>
                      <a:pt x="101148" y="73787"/>
                    </a:lnTo>
                    <a:lnTo>
                      <a:pt x="109979" y="69001"/>
                    </a:lnTo>
                    <a:lnTo>
                      <a:pt x="116715" y="63040"/>
                    </a:lnTo>
                    <a:lnTo>
                      <a:pt x="121131" y="55961"/>
                    </a:lnTo>
                    <a:lnTo>
                      <a:pt x="123301" y="48106"/>
                    </a:lnTo>
                    <a:lnTo>
                      <a:pt x="123329" y="39996"/>
                    </a:lnTo>
                    <a:lnTo>
                      <a:pt x="121494" y="31956"/>
                    </a:lnTo>
                    <a:lnTo>
                      <a:pt x="118010" y="24272"/>
                    </a:lnTo>
                    <a:lnTo>
                      <a:pt x="112939" y="17265"/>
                    </a:lnTo>
                    <a:lnTo>
                      <a:pt x="106455" y="11045"/>
                    </a:lnTo>
                    <a:lnTo>
                      <a:pt x="98663" y="5870"/>
                    </a:lnTo>
                    <a:lnTo>
                      <a:pt x="89532" y="2215"/>
                    </a:lnTo>
                    <a:lnTo>
                      <a:pt x="79175" y="211"/>
                    </a:lnTo>
                    <a:lnTo>
                      <a:pt x="68136" y="0"/>
                    </a:lnTo>
                    <a:lnTo>
                      <a:pt x="57267" y="1903"/>
                    </a:lnTo>
                    <a:lnTo>
                      <a:pt x="47039" y="5892"/>
                    </a:lnTo>
                    <a:lnTo>
                      <a:pt x="37716" y="11825"/>
                    </a:lnTo>
                    <a:lnTo>
                      <a:pt x="29526" y="19618"/>
                    </a:lnTo>
                    <a:lnTo>
                      <a:pt x="22468" y="29043"/>
                    </a:lnTo>
                    <a:lnTo>
                      <a:pt x="16542" y="39776"/>
                    </a:lnTo>
                    <a:lnTo>
                      <a:pt x="11844" y="51495"/>
                    </a:lnTo>
                    <a:lnTo>
                      <a:pt x="8312" y="63931"/>
                    </a:lnTo>
                    <a:lnTo>
                      <a:pt x="5921" y="76872"/>
                    </a:lnTo>
                    <a:lnTo>
                      <a:pt x="4757" y="90165"/>
                    </a:lnTo>
                    <a:lnTo>
                      <a:pt x="4754" y="103700"/>
                    </a:lnTo>
                    <a:lnTo>
                      <a:pt x="5887" y="117399"/>
                    </a:lnTo>
                    <a:lnTo>
                      <a:pt x="8242" y="131210"/>
                    </a:lnTo>
                    <a:lnTo>
                      <a:pt x="11757" y="145086"/>
                    </a:lnTo>
                    <a:lnTo>
                      <a:pt x="16405" y="158676"/>
                    </a:lnTo>
                    <a:lnTo>
                      <a:pt x="22273" y="171349"/>
                    </a:lnTo>
                    <a:lnTo>
                      <a:pt x="29295" y="182821"/>
                    </a:lnTo>
                    <a:lnTo>
                      <a:pt x="37281" y="192659"/>
                    </a:lnTo>
                    <a:lnTo>
                      <a:pt x="46011" y="200139"/>
                    </a:lnTo>
                    <a:lnTo>
                      <a:pt x="55290" y="205087"/>
                    </a:lnTo>
                    <a:lnTo>
                      <a:pt x="64961" y="207630"/>
                    </a:lnTo>
                    <a:lnTo>
                      <a:pt x="74904" y="207915"/>
                    </a:lnTo>
                    <a:lnTo>
                      <a:pt x="85033" y="206264"/>
                    </a:lnTo>
                    <a:lnTo>
                      <a:pt x="95215" y="203199"/>
                    </a:lnTo>
                    <a:lnTo>
                      <a:pt x="106485" y="198947"/>
                    </a:lnTo>
                    <a:lnTo>
                      <a:pt x="122064" y="192021"/>
                    </a:lnTo>
                    <a:lnTo>
                      <a:pt x="147399" y="179883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3784073" y="4565682"/>
                <a:ext cx="136872" cy="240223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240223">
                    <a:moveTo>
                      <a:pt x="0" y="105285"/>
                    </a:moveTo>
                    <a:lnTo>
                      <a:pt x="67" y="119887"/>
                    </a:lnTo>
                    <a:lnTo>
                      <a:pt x="707" y="133158"/>
                    </a:lnTo>
                    <a:lnTo>
                      <a:pt x="2004" y="146359"/>
                    </a:lnTo>
                    <a:lnTo>
                      <a:pt x="3864" y="159701"/>
                    </a:lnTo>
                    <a:lnTo>
                      <a:pt x="6180" y="173210"/>
                    </a:lnTo>
                    <a:lnTo>
                      <a:pt x="8847" y="186863"/>
                    </a:lnTo>
                    <a:lnTo>
                      <a:pt x="11770" y="200630"/>
                    </a:lnTo>
                    <a:lnTo>
                      <a:pt x="14877" y="214479"/>
                    </a:lnTo>
                    <a:lnTo>
                      <a:pt x="18090" y="228281"/>
                    </a:lnTo>
                    <a:lnTo>
                      <a:pt x="20574" y="238295"/>
                    </a:lnTo>
                    <a:lnTo>
                      <a:pt x="21572" y="240222"/>
                    </a:lnTo>
                    <a:lnTo>
                      <a:pt x="21627" y="236214"/>
                    </a:lnTo>
                    <a:lnTo>
                      <a:pt x="20922" y="228902"/>
                    </a:lnTo>
                    <a:lnTo>
                      <a:pt x="19537" y="219902"/>
                    </a:lnTo>
                    <a:lnTo>
                      <a:pt x="17745" y="209909"/>
                    </a:lnTo>
                    <a:lnTo>
                      <a:pt x="15981" y="199047"/>
                    </a:lnTo>
                    <a:lnTo>
                      <a:pt x="14489" y="187398"/>
                    </a:lnTo>
                    <a:lnTo>
                      <a:pt x="13332" y="175093"/>
                    </a:lnTo>
                    <a:lnTo>
                      <a:pt x="12478" y="162282"/>
                    </a:lnTo>
                    <a:lnTo>
                      <a:pt x="11877" y="149098"/>
                    </a:lnTo>
                    <a:lnTo>
                      <a:pt x="11796" y="135646"/>
                    </a:lnTo>
                    <a:lnTo>
                      <a:pt x="12798" y="122008"/>
                    </a:lnTo>
                    <a:lnTo>
                      <a:pt x="15103" y="108250"/>
                    </a:lnTo>
                    <a:lnTo>
                      <a:pt x="18618" y="94741"/>
                    </a:lnTo>
                    <a:lnTo>
                      <a:pt x="23119" y="82122"/>
                    </a:lnTo>
                    <a:lnTo>
                      <a:pt x="28373" y="70678"/>
                    </a:lnTo>
                    <a:lnTo>
                      <a:pt x="34341" y="60518"/>
                    </a:lnTo>
                    <a:lnTo>
                      <a:pt x="41170" y="51758"/>
                    </a:lnTo>
                    <a:lnTo>
                      <a:pt x="48873" y="44311"/>
                    </a:lnTo>
                    <a:lnTo>
                      <a:pt x="57333" y="37951"/>
                    </a:lnTo>
                    <a:lnTo>
                      <a:pt x="66389" y="32429"/>
                    </a:lnTo>
                    <a:lnTo>
                      <a:pt x="75885" y="27523"/>
                    </a:lnTo>
                    <a:lnTo>
                      <a:pt x="85626" y="23012"/>
                    </a:lnTo>
                    <a:lnTo>
                      <a:pt x="96543" y="18128"/>
                    </a:lnTo>
                    <a:lnTo>
                      <a:pt x="111827" y="11318"/>
                    </a:lnTo>
                    <a:lnTo>
                      <a:pt x="136871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4163099" y="4723610"/>
                <a:ext cx="115815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0529">
                    <a:moveTo>
                      <a:pt x="115814" y="0"/>
                    </a:moveTo>
                    <a:lnTo>
                      <a:pt x="106879" y="2867"/>
                    </a:lnTo>
                    <a:lnTo>
                      <a:pt x="97251" y="5009"/>
                    </a:lnTo>
                    <a:lnTo>
                      <a:pt x="85969" y="6612"/>
                    </a:lnTo>
                    <a:lnTo>
                      <a:pt x="73336" y="7795"/>
                    </a:lnTo>
                    <a:lnTo>
                      <a:pt x="58444" y="8773"/>
                    </a:lnTo>
                    <a:lnTo>
                      <a:pt x="36628" y="9634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1" name="Group 130"/>
            <p:cNvGrpSpPr/>
            <p:nvPr/>
          </p:nvGrpSpPr>
          <p:grpSpPr>
            <a:xfrm>
              <a:off x="4552653" y="4409684"/>
              <a:ext cx="5327421" cy="1019336"/>
              <a:chOff x="4552653" y="4409684"/>
              <a:chExt cx="5327421" cy="1019336"/>
            </a:xfrm>
          </p:grpSpPr>
          <p:sp>
            <p:nvSpPr>
              <p:cNvPr id="103" name="Freeform 102"/>
              <p:cNvSpPr/>
              <p:nvPr/>
            </p:nvSpPr>
            <p:spPr>
              <a:xfrm>
                <a:off x="4552653" y="4409684"/>
                <a:ext cx="334196" cy="509459"/>
              </a:xfrm>
              <a:custGeom>
                <a:avLst/>
                <a:gdLst/>
                <a:ahLst/>
                <a:cxnLst/>
                <a:rect l="0" t="0" r="0" b="0"/>
                <a:pathLst>
                  <a:path w="334196" h="509459">
                    <a:moveTo>
                      <a:pt x="294799" y="19128"/>
                    </a:moveTo>
                    <a:lnTo>
                      <a:pt x="285930" y="13394"/>
                    </a:lnTo>
                    <a:lnTo>
                      <a:pt x="276944" y="9110"/>
                    </a:lnTo>
                    <a:lnTo>
                      <a:pt x="266943" y="5905"/>
                    </a:lnTo>
                    <a:lnTo>
                      <a:pt x="255790" y="3543"/>
                    </a:lnTo>
                    <a:lnTo>
                      <a:pt x="243330" y="1846"/>
                    </a:lnTo>
                    <a:lnTo>
                      <a:pt x="229623" y="656"/>
                    </a:lnTo>
                    <a:lnTo>
                      <a:pt x="215032" y="0"/>
                    </a:lnTo>
                    <a:lnTo>
                      <a:pt x="200103" y="80"/>
                    </a:lnTo>
                    <a:lnTo>
                      <a:pt x="185184" y="946"/>
                    </a:lnTo>
                    <a:lnTo>
                      <a:pt x="170575" y="2510"/>
                    </a:lnTo>
                    <a:lnTo>
                      <a:pt x="156614" y="4630"/>
                    </a:lnTo>
                    <a:lnTo>
                      <a:pt x="143409" y="7172"/>
                    </a:lnTo>
                    <a:lnTo>
                      <a:pt x="130899" y="10184"/>
                    </a:lnTo>
                    <a:lnTo>
                      <a:pt x="118949" y="13883"/>
                    </a:lnTo>
                    <a:lnTo>
                      <a:pt x="107424" y="18335"/>
                    </a:lnTo>
                    <a:lnTo>
                      <a:pt x="96206" y="23460"/>
                    </a:lnTo>
                    <a:lnTo>
                      <a:pt x="85206" y="29125"/>
                    </a:lnTo>
                    <a:lnTo>
                      <a:pt x="74366" y="35200"/>
                    </a:lnTo>
                    <a:lnTo>
                      <a:pt x="63967" y="41738"/>
                    </a:lnTo>
                    <a:lnTo>
                      <a:pt x="54590" y="48957"/>
                    </a:lnTo>
                    <a:lnTo>
                      <a:pt x="46470" y="56926"/>
                    </a:lnTo>
                    <a:lnTo>
                      <a:pt x="39527" y="65565"/>
                    </a:lnTo>
                    <a:lnTo>
                      <a:pt x="33548" y="74742"/>
                    </a:lnTo>
                    <a:lnTo>
                      <a:pt x="28302" y="84324"/>
                    </a:lnTo>
                    <a:lnTo>
                      <a:pt x="23591" y="94200"/>
                    </a:lnTo>
                    <a:lnTo>
                      <a:pt x="19258" y="104281"/>
                    </a:lnTo>
                    <a:lnTo>
                      <a:pt x="15198" y="114511"/>
                    </a:lnTo>
                    <a:lnTo>
                      <a:pt x="11656" y="125008"/>
                    </a:lnTo>
                    <a:lnTo>
                      <a:pt x="9188" y="136047"/>
                    </a:lnTo>
                    <a:lnTo>
                      <a:pt x="8019" y="147726"/>
                    </a:lnTo>
                    <a:lnTo>
                      <a:pt x="8218" y="159673"/>
                    </a:lnTo>
                    <a:lnTo>
                      <a:pt x="9873" y="171160"/>
                    </a:lnTo>
                    <a:lnTo>
                      <a:pt x="12883" y="181810"/>
                    </a:lnTo>
                    <a:lnTo>
                      <a:pt x="17174" y="191587"/>
                    </a:lnTo>
                    <a:lnTo>
                      <a:pt x="22795" y="200615"/>
                    </a:lnTo>
                    <a:lnTo>
                      <a:pt x="29652" y="209044"/>
                    </a:lnTo>
                    <a:lnTo>
                      <a:pt x="37696" y="216535"/>
                    </a:lnTo>
                    <a:lnTo>
                      <a:pt x="46997" y="222290"/>
                    </a:lnTo>
                    <a:lnTo>
                      <a:pt x="57476" y="226013"/>
                    </a:lnTo>
                    <a:lnTo>
                      <a:pt x="68937" y="227870"/>
                    </a:lnTo>
                    <a:lnTo>
                      <a:pt x="81154" y="228211"/>
                    </a:lnTo>
                    <a:lnTo>
                      <a:pt x="93926" y="227409"/>
                    </a:lnTo>
                    <a:lnTo>
                      <a:pt x="107096" y="225942"/>
                    </a:lnTo>
                    <a:lnTo>
                      <a:pt x="120543" y="224360"/>
                    </a:lnTo>
                    <a:lnTo>
                      <a:pt x="134180" y="222977"/>
                    </a:lnTo>
                    <a:lnTo>
                      <a:pt x="147948" y="222053"/>
                    </a:lnTo>
                    <a:lnTo>
                      <a:pt x="161804" y="221884"/>
                    </a:lnTo>
                    <a:lnTo>
                      <a:pt x="175716" y="222554"/>
                    </a:lnTo>
                    <a:lnTo>
                      <a:pt x="189500" y="224139"/>
                    </a:lnTo>
                    <a:lnTo>
                      <a:pt x="202835" y="226798"/>
                    </a:lnTo>
                    <a:lnTo>
                      <a:pt x="215579" y="230512"/>
                    </a:lnTo>
                    <a:lnTo>
                      <a:pt x="227594" y="235123"/>
                    </a:lnTo>
                    <a:lnTo>
                      <a:pt x="238671" y="240434"/>
                    </a:lnTo>
                    <a:lnTo>
                      <a:pt x="248794" y="246268"/>
                    </a:lnTo>
                    <a:lnTo>
                      <a:pt x="258253" y="252642"/>
                    </a:lnTo>
                    <a:lnTo>
                      <a:pt x="267534" y="259751"/>
                    </a:lnTo>
                    <a:lnTo>
                      <a:pt x="276927" y="267646"/>
                    </a:lnTo>
                    <a:lnTo>
                      <a:pt x="286374" y="276235"/>
                    </a:lnTo>
                    <a:lnTo>
                      <a:pt x="295570" y="285379"/>
                    </a:lnTo>
                    <a:lnTo>
                      <a:pt x="304342" y="294944"/>
                    </a:lnTo>
                    <a:lnTo>
                      <a:pt x="312350" y="304977"/>
                    </a:lnTo>
                    <a:lnTo>
                      <a:pt x="319044" y="315697"/>
                    </a:lnTo>
                    <a:lnTo>
                      <a:pt x="324243" y="327169"/>
                    </a:lnTo>
                    <a:lnTo>
                      <a:pt x="328089" y="339314"/>
                    </a:lnTo>
                    <a:lnTo>
                      <a:pt x="330844" y="351998"/>
                    </a:lnTo>
                    <a:lnTo>
                      <a:pt x="332770" y="365088"/>
                    </a:lnTo>
                    <a:lnTo>
                      <a:pt x="333931" y="378471"/>
                    </a:lnTo>
                    <a:lnTo>
                      <a:pt x="334195" y="392062"/>
                    </a:lnTo>
                    <a:lnTo>
                      <a:pt x="333553" y="405787"/>
                    </a:lnTo>
                    <a:lnTo>
                      <a:pt x="331800" y="419274"/>
                    </a:lnTo>
                    <a:lnTo>
                      <a:pt x="328488" y="431877"/>
                    </a:lnTo>
                    <a:lnTo>
                      <a:pt x="323515" y="443316"/>
                    </a:lnTo>
                    <a:lnTo>
                      <a:pt x="317072" y="453641"/>
                    </a:lnTo>
                    <a:lnTo>
                      <a:pt x="309460" y="463044"/>
                    </a:lnTo>
                    <a:lnTo>
                      <a:pt x="300966" y="471738"/>
                    </a:lnTo>
                    <a:lnTo>
                      <a:pt x="291671" y="479748"/>
                    </a:lnTo>
                    <a:lnTo>
                      <a:pt x="281455" y="486917"/>
                    </a:lnTo>
                    <a:lnTo>
                      <a:pt x="270320" y="493220"/>
                    </a:lnTo>
                    <a:lnTo>
                      <a:pt x="258235" y="498608"/>
                    </a:lnTo>
                    <a:lnTo>
                      <a:pt x="245058" y="502929"/>
                    </a:lnTo>
                    <a:lnTo>
                      <a:pt x="230819" y="506200"/>
                    </a:lnTo>
                    <a:lnTo>
                      <a:pt x="215679" y="508414"/>
                    </a:lnTo>
                    <a:lnTo>
                      <a:pt x="199839" y="509458"/>
                    </a:lnTo>
                    <a:lnTo>
                      <a:pt x="183480" y="509383"/>
                    </a:lnTo>
                    <a:lnTo>
                      <a:pt x="166750" y="508369"/>
                    </a:lnTo>
                    <a:lnTo>
                      <a:pt x="149759" y="506625"/>
                    </a:lnTo>
                    <a:lnTo>
                      <a:pt x="132594" y="504348"/>
                    </a:lnTo>
                    <a:lnTo>
                      <a:pt x="115474" y="501855"/>
                    </a:lnTo>
                    <a:lnTo>
                      <a:pt x="98746" y="499569"/>
                    </a:lnTo>
                    <a:lnTo>
                      <a:pt x="82576" y="497702"/>
                    </a:lnTo>
                    <a:lnTo>
                      <a:pt x="67166" y="496278"/>
                    </a:lnTo>
                    <a:lnTo>
                      <a:pt x="51125" y="495085"/>
                    </a:lnTo>
                    <a:lnTo>
                      <a:pt x="30809" y="494022"/>
                    </a:lnTo>
                    <a:lnTo>
                      <a:pt x="0" y="49291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4904640" y="4744667"/>
                <a:ext cx="155593" cy="192707"/>
              </a:xfrm>
              <a:custGeom>
                <a:avLst/>
                <a:gdLst/>
                <a:ahLst/>
                <a:cxnLst/>
                <a:rect l="0" t="0" r="0" b="0"/>
                <a:pathLst>
                  <a:path w="155593" h="192707">
                    <a:moveTo>
                      <a:pt x="90210" y="0"/>
                    </a:moveTo>
                    <a:lnTo>
                      <a:pt x="81410" y="3001"/>
                    </a:lnTo>
                    <a:lnTo>
                      <a:pt x="73063" y="6423"/>
                    </a:lnTo>
                    <a:lnTo>
                      <a:pt x="64369" y="10619"/>
                    </a:lnTo>
                    <a:lnTo>
                      <a:pt x="55420" y="15519"/>
                    </a:lnTo>
                    <a:lnTo>
                      <a:pt x="46574" y="21001"/>
                    </a:lnTo>
                    <a:lnTo>
                      <a:pt x="38040" y="26936"/>
                    </a:lnTo>
                    <a:lnTo>
                      <a:pt x="30024" y="33370"/>
                    </a:lnTo>
                    <a:lnTo>
                      <a:pt x="22795" y="40517"/>
                    </a:lnTo>
                    <a:lnTo>
                      <a:pt x="16422" y="48439"/>
                    </a:lnTo>
                    <a:lnTo>
                      <a:pt x="10975" y="57216"/>
                    </a:lnTo>
                    <a:lnTo>
                      <a:pt x="6606" y="67018"/>
                    </a:lnTo>
                    <a:lnTo>
                      <a:pt x="3301" y="77833"/>
                    </a:lnTo>
                    <a:lnTo>
                      <a:pt x="1062" y="89349"/>
                    </a:lnTo>
                    <a:lnTo>
                      <a:pt x="0" y="101072"/>
                    </a:lnTo>
                    <a:lnTo>
                      <a:pt x="67" y="112690"/>
                    </a:lnTo>
                    <a:lnTo>
                      <a:pt x="1246" y="123931"/>
                    </a:lnTo>
                    <a:lnTo>
                      <a:pt x="3633" y="134479"/>
                    </a:lnTo>
                    <a:lnTo>
                      <a:pt x="7169" y="144239"/>
                    </a:lnTo>
                    <a:lnTo>
                      <a:pt x="11830" y="153283"/>
                    </a:lnTo>
                    <a:lnTo>
                      <a:pt x="17708" y="161752"/>
                    </a:lnTo>
                    <a:lnTo>
                      <a:pt x="24741" y="169779"/>
                    </a:lnTo>
                    <a:lnTo>
                      <a:pt x="32904" y="177155"/>
                    </a:lnTo>
                    <a:lnTo>
                      <a:pt x="42286" y="183357"/>
                    </a:lnTo>
                    <a:lnTo>
                      <a:pt x="52811" y="188186"/>
                    </a:lnTo>
                    <a:lnTo>
                      <a:pt x="63961" y="191429"/>
                    </a:lnTo>
                    <a:lnTo>
                      <a:pt x="74906" y="192706"/>
                    </a:lnTo>
                    <a:lnTo>
                      <a:pt x="85189" y="192006"/>
                    </a:lnTo>
                    <a:lnTo>
                      <a:pt x="94719" y="189604"/>
                    </a:lnTo>
                    <a:lnTo>
                      <a:pt x="103579" y="185866"/>
                    </a:lnTo>
                    <a:lnTo>
                      <a:pt x="111905" y="181130"/>
                    </a:lnTo>
                    <a:lnTo>
                      <a:pt x="119667" y="175513"/>
                    </a:lnTo>
                    <a:lnTo>
                      <a:pt x="126669" y="168920"/>
                    </a:lnTo>
                    <a:lnTo>
                      <a:pt x="132865" y="161372"/>
                    </a:lnTo>
                    <a:lnTo>
                      <a:pt x="138350" y="152846"/>
                    </a:lnTo>
                    <a:lnTo>
                      <a:pt x="143270" y="143212"/>
                    </a:lnTo>
                    <a:lnTo>
                      <a:pt x="147756" y="132510"/>
                    </a:lnTo>
                    <a:lnTo>
                      <a:pt x="151600" y="121069"/>
                    </a:lnTo>
                    <a:lnTo>
                      <a:pt x="154277" y="109397"/>
                    </a:lnTo>
                    <a:lnTo>
                      <a:pt x="155592" y="97812"/>
                    </a:lnTo>
                    <a:lnTo>
                      <a:pt x="155490" y="86594"/>
                    </a:lnTo>
                    <a:lnTo>
                      <a:pt x="153902" y="76061"/>
                    </a:lnTo>
                    <a:lnTo>
                      <a:pt x="150947" y="66321"/>
                    </a:lnTo>
                    <a:lnTo>
                      <a:pt x="146984" y="57599"/>
                    </a:lnTo>
                    <a:lnTo>
                      <a:pt x="142020" y="49482"/>
                    </a:lnTo>
                    <a:lnTo>
                      <a:pt x="134508" y="41255"/>
                    </a:lnTo>
                    <a:lnTo>
                      <a:pt x="121796" y="31586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5092876" y="4765724"/>
                <a:ext cx="118617" cy="168222"/>
              </a:xfrm>
              <a:custGeom>
                <a:avLst/>
                <a:gdLst/>
                <a:ahLst/>
                <a:cxnLst/>
                <a:rect l="0" t="0" r="0" b="0"/>
                <a:pathLst>
                  <a:path w="118617" h="168222">
                    <a:moveTo>
                      <a:pt x="17788" y="0"/>
                    </a:moveTo>
                    <a:lnTo>
                      <a:pt x="14854" y="8869"/>
                    </a:lnTo>
                    <a:lnTo>
                      <a:pt x="12072" y="17855"/>
                    </a:lnTo>
                    <a:lnTo>
                      <a:pt x="9177" y="27850"/>
                    </a:lnTo>
                    <a:lnTo>
                      <a:pt x="6310" y="38831"/>
                    </a:lnTo>
                    <a:lnTo>
                      <a:pt x="3793" y="50643"/>
                    </a:lnTo>
                    <a:lnTo>
                      <a:pt x="1786" y="63097"/>
                    </a:lnTo>
                    <a:lnTo>
                      <a:pt x="447" y="75861"/>
                    </a:lnTo>
                    <a:lnTo>
                      <a:pt x="0" y="88494"/>
                    </a:lnTo>
                    <a:lnTo>
                      <a:pt x="485" y="100763"/>
                    </a:lnTo>
                    <a:lnTo>
                      <a:pt x="1947" y="112626"/>
                    </a:lnTo>
                    <a:lnTo>
                      <a:pt x="4524" y="124131"/>
                    </a:lnTo>
                    <a:lnTo>
                      <a:pt x="8192" y="135340"/>
                    </a:lnTo>
                    <a:lnTo>
                      <a:pt x="13112" y="145835"/>
                    </a:lnTo>
                    <a:lnTo>
                      <a:pt x="19696" y="154752"/>
                    </a:lnTo>
                    <a:lnTo>
                      <a:pt x="28006" y="161735"/>
                    </a:lnTo>
                    <a:lnTo>
                      <a:pt x="37501" y="166423"/>
                    </a:lnTo>
                    <a:lnTo>
                      <a:pt x="47252" y="168221"/>
                    </a:lnTo>
                    <a:lnTo>
                      <a:pt x="56693" y="167092"/>
                    </a:lnTo>
                    <a:lnTo>
                      <a:pt x="65640" y="163435"/>
                    </a:lnTo>
                    <a:lnTo>
                      <a:pt x="74101" y="157793"/>
                    </a:lnTo>
                    <a:lnTo>
                      <a:pt x="82155" y="150672"/>
                    </a:lnTo>
                    <a:lnTo>
                      <a:pt x="89734" y="142490"/>
                    </a:lnTo>
                    <a:lnTo>
                      <a:pt x="96611" y="133562"/>
                    </a:lnTo>
                    <a:lnTo>
                      <a:pt x="102720" y="124115"/>
                    </a:lnTo>
                    <a:lnTo>
                      <a:pt x="107977" y="114146"/>
                    </a:lnTo>
                    <a:lnTo>
                      <a:pt x="112211" y="103462"/>
                    </a:lnTo>
                    <a:lnTo>
                      <a:pt x="115424" y="92015"/>
                    </a:lnTo>
                    <a:lnTo>
                      <a:pt x="117598" y="80055"/>
                    </a:lnTo>
                    <a:lnTo>
                      <a:pt x="118616" y="68027"/>
                    </a:lnTo>
                    <a:lnTo>
                      <a:pt x="118529" y="56204"/>
                    </a:lnTo>
                    <a:lnTo>
                      <a:pt x="117668" y="44926"/>
                    </a:lnTo>
                    <a:lnTo>
                      <a:pt x="116474" y="33473"/>
                    </a:lnTo>
                    <a:lnTo>
                      <a:pt x="114844" y="19725"/>
                    </a:lnTo>
                    <a:lnTo>
                      <a:pt x="112545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5310706" y="4586740"/>
                <a:ext cx="10529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336913">
                    <a:moveTo>
                      <a:pt x="0" y="0"/>
                    </a:moveTo>
                    <a:lnTo>
                      <a:pt x="0" y="8678"/>
                    </a:lnTo>
                    <a:lnTo>
                      <a:pt x="0" y="21199"/>
                    </a:lnTo>
                    <a:lnTo>
                      <a:pt x="0" y="36025"/>
                    </a:lnTo>
                    <a:lnTo>
                      <a:pt x="0" y="52546"/>
                    </a:lnTo>
                    <a:lnTo>
                      <a:pt x="0" y="70529"/>
                    </a:lnTo>
                    <a:lnTo>
                      <a:pt x="0" y="89956"/>
                    </a:lnTo>
                    <a:lnTo>
                      <a:pt x="4" y="110680"/>
                    </a:lnTo>
                    <a:lnTo>
                      <a:pt x="177" y="132136"/>
                    </a:lnTo>
                    <a:lnTo>
                      <a:pt x="825" y="153459"/>
                    </a:lnTo>
                    <a:lnTo>
                      <a:pt x="2074" y="174164"/>
                    </a:lnTo>
                    <a:lnTo>
                      <a:pt x="3727" y="193981"/>
                    </a:lnTo>
                    <a:lnTo>
                      <a:pt x="5375" y="212676"/>
                    </a:lnTo>
                    <a:lnTo>
                      <a:pt x="6777" y="230252"/>
                    </a:lnTo>
                    <a:lnTo>
                      <a:pt x="7870" y="246868"/>
                    </a:lnTo>
                    <a:lnTo>
                      <a:pt x="8678" y="262736"/>
                    </a:lnTo>
                    <a:lnTo>
                      <a:pt x="9256" y="278031"/>
                    </a:lnTo>
                    <a:lnTo>
                      <a:pt x="9662" y="292305"/>
                    </a:lnTo>
                    <a:lnTo>
                      <a:pt x="9986" y="305900"/>
                    </a:lnTo>
                    <a:lnTo>
                      <a:pt x="10259" y="320012"/>
                    </a:lnTo>
                    <a:lnTo>
                      <a:pt x="10528" y="336912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5163306" y="4734138"/>
                <a:ext cx="252685" cy="1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1">
                    <a:moveTo>
                      <a:pt x="252684" y="0"/>
                    </a:moveTo>
                    <a:lnTo>
                      <a:pt x="240949" y="0"/>
                    </a:lnTo>
                    <a:lnTo>
                      <a:pt x="229821" y="0"/>
                    </a:lnTo>
                    <a:lnTo>
                      <a:pt x="218222" y="0"/>
                    </a:lnTo>
                    <a:lnTo>
                      <a:pt x="206060" y="0"/>
                    </a:lnTo>
                    <a:lnTo>
                      <a:pt x="193401" y="0"/>
                    </a:lnTo>
                    <a:lnTo>
                      <a:pt x="180340" y="0"/>
                    </a:lnTo>
                    <a:lnTo>
                      <a:pt x="166815" y="0"/>
                    </a:lnTo>
                    <a:lnTo>
                      <a:pt x="152602" y="0"/>
                    </a:lnTo>
                    <a:lnTo>
                      <a:pt x="137634" y="0"/>
                    </a:lnTo>
                    <a:lnTo>
                      <a:pt x="121989" y="0"/>
                    </a:lnTo>
                    <a:lnTo>
                      <a:pt x="105803" y="0"/>
                    </a:lnTo>
                    <a:lnTo>
                      <a:pt x="89222" y="0"/>
                    </a:lnTo>
                    <a:lnTo>
                      <a:pt x="72733" y="0"/>
                    </a:lnTo>
                    <a:lnTo>
                      <a:pt x="55327" y="0"/>
                    </a:lnTo>
                    <a:lnTo>
                      <a:pt x="33243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5426519" y="4523568"/>
                <a:ext cx="294799" cy="376070"/>
              </a:xfrm>
              <a:custGeom>
                <a:avLst/>
                <a:gdLst/>
                <a:ahLst/>
                <a:cxnLst/>
                <a:rect l="0" t="0" r="0" b="0"/>
                <a:pathLst>
                  <a:path w="294799" h="376070">
                    <a:moveTo>
                      <a:pt x="0" y="0"/>
                    </a:moveTo>
                    <a:lnTo>
                      <a:pt x="5" y="8674"/>
                    </a:lnTo>
                    <a:lnTo>
                      <a:pt x="177" y="21022"/>
                    </a:lnTo>
                    <a:lnTo>
                      <a:pt x="826" y="35200"/>
                    </a:lnTo>
                    <a:lnTo>
                      <a:pt x="2074" y="50463"/>
                    </a:lnTo>
                    <a:lnTo>
                      <a:pt x="3727" y="66448"/>
                    </a:lnTo>
                    <a:lnTo>
                      <a:pt x="5375" y="82930"/>
                    </a:lnTo>
                    <a:lnTo>
                      <a:pt x="6778" y="99758"/>
                    </a:lnTo>
                    <a:lnTo>
                      <a:pt x="7870" y="116989"/>
                    </a:lnTo>
                    <a:lnTo>
                      <a:pt x="8678" y="134856"/>
                    </a:lnTo>
                    <a:lnTo>
                      <a:pt x="9261" y="153421"/>
                    </a:lnTo>
                    <a:lnTo>
                      <a:pt x="9839" y="172128"/>
                    </a:lnTo>
                    <a:lnTo>
                      <a:pt x="10767" y="189928"/>
                    </a:lnTo>
                    <a:lnTo>
                      <a:pt x="12207" y="206314"/>
                    </a:lnTo>
                    <a:lnTo>
                      <a:pt x="13989" y="221605"/>
                    </a:lnTo>
                    <a:lnTo>
                      <a:pt x="15725" y="236634"/>
                    </a:lnTo>
                    <a:lnTo>
                      <a:pt x="17187" y="251930"/>
                    </a:lnTo>
                    <a:lnTo>
                      <a:pt x="18319" y="267510"/>
                    </a:lnTo>
                    <a:lnTo>
                      <a:pt x="19154" y="283064"/>
                    </a:lnTo>
                    <a:lnTo>
                      <a:pt x="19750" y="298388"/>
                    </a:lnTo>
                    <a:lnTo>
                      <a:pt x="20167" y="313426"/>
                    </a:lnTo>
                    <a:lnTo>
                      <a:pt x="20454" y="328202"/>
                    </a:lnTo>
                    <a:lnTo>
                      <a:pt x="20651" y="342683"/>
                    </a:lnTo>
                    <a:lnTo>
                      <a:pt x="20791" y="353878"/>
                    </a:lnTo>
                    <a:lnTo>
                      <a:pt x="20894" y="357793"/>
                    </a:lnTo>
                    <a:lnTo>
                      <a:pt x="20960" y="355342"/>
                    </a:lnTo>
                    <a:lnTo>
                      <a:pt x="20999" y="348595"/>
                    </a:lnTo>
                    <a:lnTo>
                      <a:pt x="21022" y="339147"/>
                    </a:lnTo>
                    <a:lnTo>
                      <a:pt x="21036" y="328023"/>
                    </a:lnTo>
                    <a:lnTo>
                      <a:pt x="21053" y="315862"/>
                    </a:lnTo>
                    <a:lnTo>
                      <a:pt x="21403" y="303377"/>
                    </a:lnTo>
                    <a:lnTo>
                      <a:pt x="22703" y="291422"/>
                    </a:lnTo>
                    <a:lnTo>
                      <a:pt x="25216" y="280410"/>
                    </a:lnTo>
                    <a:lnTo>
                      <a:pt x="29041" y="270534"/>
                    </a:lnTo>
                    <a:lnTo>
                      <a:pt x="34283" y="261962"/>
                    </a:lnTo>
                    <a:lnTo>
                      <a:pt x="40849" y="254651"/>
                    </a:lnTo>
                    <a:lnTo>
                      <a:pt x="48511" y="248891"/>
                    </a:lnTo>
                    <a:lnTo>
                      <a:pt x="57017" y="245369"/>
                    </a:lnTo>
                    <a:lnTo>
                      <a:pt x="66137" y="244263"/>
                    </a:lnTo>
                    <a:lnTo>
                      <a:pt x="75529" y="245468"/>
                    </a:lnTo>
                    <a:lnTo>
                      <a:pt x="84753" y="248860"/>
                    </a:lnTo>
                    <a:lnTo>
                      <a:pt x="93576" y="254149"/>
                    </a:lnTo>
                    <a:lnTo>
                      <a:pt x="101634" y="261275"/>
                    </a:lnTo>
                    <a:lnTo>
                      <a:pt x="108368" y="270477"/>
                    </a:lnTo>
                    <a:lnTo>
                      <a:pt x="113599" y="281701"/>
                    </a:lnTo>
                    <a:lnTo>
                      <a:pt x="117468" y="294643"/>
                    </a:lnTo>
                    <a:lnTo>
                      <a:pt x="120238" y="308924"/>
                    </a:lnTo>
                    <a:lnTo>
                      <a:pt x="122181" y="324156"/>
                    </a:lnTo>
                    <a:lnTo>
                      <a:pt x="123533" y="338542"/>
                    </a:lnTo>
                    <a:lnTo>
                      <a:pt x="124844" y="347697"/>
                    </a:lnTo>
                    <a:lnTo>
                      <a:pt x="126854" y="349812"/>
                    </a:lnTo>
                    <a:lnTo>
                      <a:pt x="129824" y="347725"/>
                    </a:lnTo>
                    <a:lnTo>
                      <a:pt x="133921" y="343620"/>
                    </a:lnTo>
                    <a:lnTo>
                      <a:pt x="139323" y="338821"/>
                    </a:lnTo>
                    <a:lnTo>
                      <a:pt x="145988" y="333981"/>
                    </a:lnTo>
                    <a:lnTo>
                      <a:pt x="153880" y="329345"/>
                    </a:lnTo>
                    <a:lnTo>
                      <a:pt x="163068" y="324965"/>
                    </a:lnTo>
                    <a:lnTo>
                      <a:pt x="173463" y="320816"/>
                    </a:lnTo>
                    <a:lnTo>
                      <a:pt x="184694" y="316851"/>
                    </a:lnTo>
                    <a:lnTo>
                      <a:pt x="196223" y="313024"/>
                    </a:lnTo>
                    <a:lnTo>
                      <a:pt x="207716" y="309295"/>
                    </a:lnTo>
                    <a:lnTo>
                      <a:pt x="219042" y="305636"/>
                    </a:lnTo>
                    <a:lnTo>
                      <a:pt x="230179" y="302025"/>
                    </a:lnTo>
                    <a:lnTo>
                      <a:pt x="241144" y="298438"/>
                    </a:lnTo>
                    <a:lnTo>
                      <a:pt x="251642" y="294537"/>
                    </a:lnTo>
                    <a:lnTo>
                      <a:pt x="261094" y="289700"/>
                    </a:lnTo>
                    <a:lnTo>
                      <a:pt x="269258" y="283663"/>
                    </a:lnTo>
                    <a:lnTo>
                      <a:pt x="275893" y="276489"/>
                    </a:lnTo>
                    <a:lnTo>
                      <a:pt x="280601" y="268377"/>
                    </a:lnTo>
                    <a:lnTo>
                      <a:pt x="283354" y="259554"/>
                    </a:lnTo>
                    <a:lnTo>
                      <a:pt x="284254" y="250376"/>
                    </a:lnTo>
                    <a:lnTo>
                      <a:pt x="283353" y="241303"/>
                    </a:lnTo>
                    <a:lnTo>
                      <a:pt x="280854" y="232582"/>
                    </a:lnTo>
                    <a:lnTo>
                      <a:pt x="276737" y="224422"/>
                    </a:lnTo>
                    <a:lnTo>
                      <a:pt x="270702" y="217089"/>
                    </a:lnTo>
                    <a:lnTo>
                      <a:pt x="262758" y="210651"/>
                    </a:lnTo>
                    <a:lnTo>
                      <a:pt x="253340" y="205498"/>
                    </a:lnTo>
                    <a:lnTo>
                      <a:pt x="243110" y="202391"/>
                    </a:lnTo>
                    <a:lnTo>
                      <a:pt x="232533" y="201572"/>
                    </a:lnTo>
                    <a:lnTo>
                      <a:pt x="222009" y="203141"/>
                    </a:lnTo>
                    <a:lnTo>
                      <a:pt x="211950" y="207309"/>
                    </a:lnTo>
                    <a:lnTo>
                      <a:pt x="202532" y="213930"/>
                    </a:lnTo>
                    <a:lnTo>
                      <a:pt x="194056" y="222594"/>
                    </a:lnTo>
                    <a:lnTo>
                      <a:pt x="187034" y="232834"/>
                    </a:lnTo>
                    <a:lnTo>
                      <a:pt x="181611" y="244234"/>
                    </a:lnTo>
                    <a:lnTo>
                      <a:pt x="177781" y="256461"/>
                    </a:lnTo>
                    <a:lnTo>
                      <a:pt x="175569" y="269265"/>
                    </a:lnTo>
                    <a:lnTo>
                      <a:pt x="174820" y="282463"/>
                    </a:lnTo>
                    <a:lnTo>
                      <a:pt x="175263" y="295765"/>
                    </a:lnTo>
                    <a:lnTo>
                      <a:pt x="176614" y="308776"/>
                    </a:lnTo>
                    <a:lnTo>
                      <a:pt x="178638" y="321303"/>
                    </a:lnTo>
                    <a:lnTo>
                      <a:pt x="181469" y="333173"/>
                    </a:lnTo>
                    <a:lnTo>
                      <a:pt x="185579" y="344152"/>
                    </a:lnTo>
                    <a:lnTo>
                      <a:pt x="191128" y="354191"/>
                    </a:lnTo>
                    <a:lnTo>
                      <a:pt x="198144" y="362916"/>
                    </a:lnTo>
                    <a:lnTo>
                      <a:pt x="206682" y="369574"/>
                    </a:lnTo>
                    <a:lnTo>
                      <a:pt x="216609" y="373935"/>
                    </a:lnTo>
                    <a:lnTo>
                      <a:pt x="227511" y="376067"/>
                    </a:lnTo>
                    <a:lnTo>
                      <a:pt x="238815" y="376069"/>
                    </a:lnTo>
                    <a:lnTo>
                      <a:pt x="250138" y="374229"/>
                    </a:lnTo>
                    <a:lnTo>
                      <a:pt x="260879" y="371234"/>
                    </a:lnTo>
                    <a:lnTo>
                      <a:pt x="271167" y="367779"/>
                    </a:lnTo>
                    <a:lnTo>
                      <a:pt x="281902" y="363567"/>
                    </a:lnTo>
                    <a:lnTo>
                      <a:pt x="294798" y="357969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5759211" y="4737586"/>
                <a:ext cx="120034" cy="173568"/>
              </a:xfrm>
              <a:custGeom>
                <a:avLst/>
                <a:gdLst/>
                <a:ahLst/>
                <a:cxnLst/>
                <a:rect l="0" t="0" r="0" b="0"/>
                <a:pathLst>
                  <a:path w="120034" h="173568">
                    <a:moveTo>
                      <a:pt x="14748" y="91309"/>
                    </a:moveTo>
                    <a:lnTo>
                      <a:pt x="14748" y="103044"/>
                    </a:lnTo>
                    <a:lnTo>
                      <a:pt x="14748" y="114173"/>
                    </a:lnTo>
                    <a:lnTo>
                      <a:pt x="14753" y="125767"/>
                    </a:lnTo>
                    <a:lnTo>
                      <a:pt x="14926" y="137755"/>
                    </a:lnTo>
                    <a:lnTo>
                      <a:pt x="15574" y="149767"/>
                    </a:lnTo>
                    <a:lnTo>
                      <a:pt x="16808" y="161501"/>
                    </a:lnTo>
                    <a:lnTo>
                      <a:pt x="17916" y="170474"/>
                    </a:lnTo>
                    <a:lnTo>
                      <a:pt x="17900" y="173567"/>
                    </a:lnTo>
                    <a:lnTo>
                      <a:pt x="16812" y="171660"/>
                    </a:lnTo>
                    <a:lnTo>
                      <a:pt x="14945" y="166453"/>
                    </a:lnTo>
                    <a:lnTo>
                      <a:pt x="12710" y="159049"/>
                    </a:lnTo>
                    <a:lnTo>
                      <a:pt x="10585" y="149936"/>
                    </a:lnTo>
                    <a:lnTo>
                      <a:pt x="8816" y="139466"/>
                    </a:lnTo>
                    <a:lnTo>
                      <a:pt x="7288" y="128122"/>
                    </a:lnTo>
                    <a:lnTo>
                      <a:pt x="5646" y="116487"/>
                    </a:lnTo>
                    <a:lnTo>
                      <a:pt x="3695" y="104908"/>
                    </a:lnTo>
                    <a:lnTo>
                      <a:pt x="1721" y="93517"/>
                    </a:lnTo>
                    <a:lnTo>
                      <a:pt x="382" y="82332"/>
                    </a:lnTo>
                    <a:lnTo>
                      <a:pt x="0" y="71326"/>
                    </a:lnTo>
                    <a:lnTo>
                      <a:pt x="576" y="60459"/>
                    </a:lnTo>
                    <a:lnTo>
                      <a:pt x="1958" y="49695"/>
                    </a:lnTo>
                    <a:lnTo>
                      <a:pt x="3983" y="39018"/>
                    </a:lnTo>
                    <a:lnTo>
                      <a:pt x="7140" y="28898"/>
                    </a:lnTo>
                    <a:lnTo>
                      <a:pt x="12526" y="20239"/>
                    </a:lnTo>
                    <a:lnTo>
                      <a:pt x="20556" y="13420"/>
                    </a:lnTo>
                    <a:lnTo>
                      <a:pt x="30865" y="8335"/>
                    </a:lnTo>
                    <a:lnTo>
                      <a:pt x="42689" y="4673"/>
                    </a:lnTo>
                    <a:lnTo>
                      <a:pt x="55406" y="2101"/>
                    </a:lnTo>
                    <a:lnTo>
                      <a:pt x="68221" y="517"/>
                    </a:lnTo>
                    <a:lnTo>
                      <a:pt x="81461" y="0"/>
                    </a:lnTo>
                    <a:lnTo>
                      <a:pt x="97397" y="1617"/>
                    </a:lnTo>
                    <a:lnTo>
                      <a:pt x="120033" y="708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5891422" y="4755256"/>
                <a:ext cx="114165" cy="168397"/>
              </a:xfrm>
              <a:custGeom>
                <a:avLst/>
                <a:gdLst/>
                <a:ahLst/>
                <a:cxnLst/>
                <a:rect l="0" t="0" r="0" b="0"/>
                <a:pathLst>
                  <a:path w="114165" h="168397">
                    <a:moveTo>
                      <a:pt x="8879" y="73639"/>
                    </a:moveTo>
                    <a:lnTo>
                      <a:pt x="8879" y="85374"/>
                    </a:lnTo>
                    <a:lnTo>
                      <a:pt x="8880" y="96503"/>
                    </a:lnTo>
                    <a:lnTo>
                      <a:pt x="8884" y="108097"/>
                    </a:lnTo>
                    <a:lnTo>
                      <a:pt x="9057" y="120085"/>
                    </a:lnTo>
                    <a:lnTo>
                      <a:pt x="9706" y="132097"/>
                    </a:lnTo>
                    <a:lnTo>
                      <a:pt x="10917" y="143853"/>
                    </a:lnTo>
                    <a:lnTo>
                      <a:pt x="11235" y="153612"/>
                    </a:lnTo>
                    <a:lnTo>
                      <a:pt x="9417" y="158333"/>
                    </a:lnTo>
                    <a:lnTo>
                      <a:pt x="6933" y="157174"/>
                    </a:lnTo>
                    <a:lnTo>
                      <a:pt x="4657" y="151129"/>
                    </a:lnTo>
                    <a:lnTo>
                      <a:pt x="2841" y="141652"/>
                    </a:lnTo>
                    <a:lnTo>
                      <a:pt x="1484" y="130123"/>
                    </a:lnTo>
                    <a:lnTo>
                      <a:pt x="513" y="117462"/>
                    </a:lnTo>
                    <a:lnTo>
                      <a:pt x="0" y="104355"/>
                    </a:lnTo>
                    <a:lnTo>
                      <a:pt x="174" y="91392"/>
                    </a:lnTo>
                    <a:lnTo>
                      <a:pt x="1103" y="78852"/>
                    </a:lnTo>
                    <a:lnTo>
                      <a:pt x="2708" y="66783"/>
                    </a:lnTo>
                    <a:lnTo>
                      <a:pt x="4856" y="55128"/>
                    </a:lnTo>
                    <a:lnTo>
                      <a:pt x="7420" y="43809"/>
                    </a:lnTo>
                    <a:lnTo>
                      <a:pt x="10617" y="33068"/>
                    </a:lnTo>
                    <a:lnTo>
                      <a:pt x="14973" y="23451"/>
                    </a:lnTo>
                    <a:lnTo>
                      <a:pt x="20683" y="15176"/>
                    </a:lnTo>
                    <a:lnTo>
                      <a:pt x="27638" y="8467"/>
                    </a:lnTo>
                    <a:lnTo>
                      <a:pt x="35601" y="3708"/>
                    </a:lnTo>
                    <a:lnTo>
                      <a:pt x="44324" y="922"/>
                    </a:lnTo>
                    <a:lnTo>
                      <a:pt x="53436" y="0"/>
                    </a:lnTo>
                    <a:lnTo>
                      <a:pt x="62464" y="886"/>
                    </a:lnTo>
                    <a:lnTo>
                      <a:pt x="71156" y="3371"/>
                    </a:lnTo>
                    <a:lnTo>
                      <a:pt x="79294" y="7308"/>
                    </a:lnTo>
                    <a:lnTo>
                      <a:pt x="86615" y="12690"/>
                    </a:lnTo>
                    <a:lnTo>
                      <a:pt x="93053" y="19387"/>
                    </a:lnTo>
                    <a:lnTo>
                      <a:pt x="98546" y="27323"/>
                    </a:lnTo>
                    <a:lnTo>
                      <a:pt x="102946" y="36552"/>
                    </a:lnTo>
                    <a:lnTo>
                      <a:pt x="106278" y="46983"/>
                    </a:lnTo>
                    <a:lnTo>
                      <a:pt x="108704" y="58412"/>
                    </a:lnTo>
                    <a:lnTo>
                      <a:pt x="110424" y="70607"/>
                    </a:lnTo>
                    <a:lnTo>
                      <a:pt x="111621" y="83361"/>
                    </a:lnTo>
                    <a:lnTo>
                      <a:pt x="112446" y="96482"/>
                    </a:lnTo>
                    <a:lnTo>
                      <a:pt x="113098" y="111392"/>
                    </a:lnTo>
                    <a:lnTo>
                      <a:pt x="113638" y="132750"/>
                    </a:lnTo>
                    <a:lnTo>
                      <a:pt x="114164" y="168396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6259596" y="4726654"/>
                <a:ext cx="147814" cy="381766"/>
              </a:xfrm>
              <a:custGeom>
                <a:avLst/>
                <a:gdLst/>
                <a:ahLst/>
                <a:cxnLst/>
                <a:rect l="0" t="0" r="0" b="0"/>
                <a:pathLst>
                  <a:path w="147814" h="381766">
                    <a:moveTo>
                      <a:pt x="9203" y="186469"/>
                    </a:moveTo>
                    <a:lnTo>
                      <a:pt x="9203" y="198204"/>
                    </a:lnTo>
                    <a:lnTo>
                      <a:pt x="9203" y="209333"/>
                    </a:lnTo>
                    <a:lnTo>
                      <a:pt x="9207" y="220936"/>
                    </a:lnTo>
                    <a:lnTo>
                      <a:pt x="9380" y="233269"/>
                    </a:lnTo>
                    <a:lnTo>
                      <a:pt x="10028" y="246578"/>
                    </a:lnTo>
                    <a:lnTo>
                      <a:pt x="11277" y="260887"/>
                    </a:lnTo>
                    <a:lnTo>
                      <a:pt x="12930" y="276065"/>
                    </a:lnTo>
                    <a:lnTo>
                      <a:pt x="14578" y="291927"/>
                    </a:lnTo>
                    <a:lnTo>
                      <a:pt x="15985" y="308293"/>
                    </a:lnTo>
                    <a:lnTo>
                      <a:pt x="17250" y="324857"/>
                    </a:lnTo>
                    <a:lnTo>
                      <a:pt x="18707" y="341204"/>
                    </a:lnTo>
                    <a:lnTo>
                      <a:pt x="20529" y="357091"/>
                    </a:lnTo>
                    <a:lnTo>
                      <a:pt x="22403" y="371308"/>
                    </a:lnTo>
                    <a:lnTo>
                      <a:pt x="23292" y="380292"/>
                    </a:lnTo>
                    <a:lnTo>
                      <a:pt x="22905" y="381765"/>
                    </a:lnTo>
                    <a:lnTo>
                      <a:pt x="22162" y="377242"/>
                    </a:lnTo>
                    <a:lnTo>
                      <a:pt x="21314" y="368514"/>
                    </a:lnTo>
                    <a:lnTo>
                      <a:pt x="20141" y="356908"/>
                    </a:lnTo>
                    <a:lnTo>
                      <a:pt x="18505" y="343360"/>
                    </a:lnTo>
                    <a:lnTo>
                      <a:pt x="16410" y="328833"/>
                    </a:lnTo>
                    <a:lnTo>
                      <a:pt x="13926" y="314372"/>
                    </a:lnTo>
                    <a:lnTo>
                      <a:pt x="11146" y="300514"/>
                    </a:lnTo>
                    <a:lnTo>
                      <a:pt x="8313" y="286898"/>
                    </a:lnTo>
                    <a:lnTo>
                      <a:pt x="5798" y="272533"/>
                    </a:lnTo>
                    <a:lnTo>
                      <a:pt x="3777" y="256898"/>
                    </a:lnTo>
                    <a:lnTo>
                      <a:pt x="2253" y="240121"/>
                    </a:lnTo>
                    <a:lnTo>
                      <a:pt x="1147" y="222700"/>
                    </a:lnTo>
                    <a:lnTo>
                      <a:pt x="371" y="205021"/>
                    </a:lnTo>
                    <a:lnTo>
                      <a:pt x="0" y="187607"/>
                    </a:lnTo>
                    <a:lnTo>
                      <a:pt x="277" y="171154"/>
                    </a:lnTo>
                    <a:lnTo>
                      <a:pt x="1271" y="155944"/>
                    </a:lnTo>
                    <a:lnTo>
                      <a:pt x="2753" y="141750"/>
                    </a:lnTo>
                    <a:lnTo>
                      <a:pt x="4286" y="128057"/>
                    </a:lnTo>
                    <a:lnTo>
                      <a:pt x="5614" y="114509"/>
                    </a:lnTo>
                    <a:lnTo>
                      <a:pt x="6828" y="101101"/>
                    </a:lnTo>
                    <a:lnTo>
                      <a:pt x="8249" y="88084"/>
                    </a:lnTo>
                    <a:lnTo>
                      <a:pt x="10061" y="75581"/>
                    </a:lnTo>
                    <a:lnTo>
                      <a:pt x="12449" y="63573"/>
                    </a:lnTo>
                    <a:lnTo>
                      <a:pt x="15663" y="51976"/>
                    </a:lnTo>
                    <a:lnTo>
                      <a:pt x="19761" y="40704"/>
                    </a:lnTo>
                    <a:lnTo>
                      <a:pt x="24803" y="29999"/>
                    </a:lnTo>
                    <a:lnTo>
                      <a:pt x="30937" y="20409"/>
                    </a:lnTo>
                    <a:lnTo>
                      <a:pt x="38137" y="12157"/>
                    </a:lnTo>
                    <a:lnTo>
                      <a:pt x="46242" y="5633"/>
                    </a:lnTo>
                    <a:lnTo>
                      <a:pt x="55053" y="1532"/>
                    </a:lnTo>
                    <a:lnTo>
                      <a:pt x="64385" y="0"/>
                    </a:lnTo>
                    <a:lnTo>
                      <a:pt x="74091" y="735"/>
                    </a:lnTo>
                    <a:lnTo>
                      <a:pt x="84059" y="3272"/>
                    </a:lnTo>
                    <a:lnTo>
                      <a:pt x="94199" y="7161"/>
                    </a:lnTo>
                    <a:lnTo>
                      <a:pt x="104125" y="12193"/>
                    </a:lnTo>
                    <a:lnTo>
                      <a:pt x="113185" y="18384"/>
                    </a:lnTo>
                    <a:lnTo>
                      <a:pt x="121092" y="25655"/>
                    </a:lnTo>
                    <a:lnTo>
                      <a:pt x="127892" y="33823"/>
                    </a:lnTo>
                    <a:lnTo>
                      <a:pt x="133775" y="42683"/>
                    </a:lnTo>
                    <a:lnTo>
                      <a:pt x="138948" y="52062"/>
                    </a:lnTo>
                    <a:lnTo>
                      <a:pt x="143271" y="62141"/>
                    </a:lnTo>
                    <a:lnTo>
                      <a:pt x="146278" y="73424"/>
                    </a:lnTo>
                    <a:lnTo>
                      <a:pt x="147813" y="86083"/>
                    </a:lnTo>
                    <a:lnTo>
                      <a:pt x="147691" y="99670"/>
                    </a:lnTo>
                    <a:lnTo>
                      <a:pt x="145557" y="113328"/>
                    </a:lnTo>
                    <a:lnTo>
                      <a:pt x="141414" y="126545"/>
                    </a:lnTo>
                    <a:lnTo>
                      <a:pt x="135546" y="139012"/>
                    </a:lnTo>
                    <a:lnTo>
                      <a:pt x="128328" y="150458"/>
                    </a:lnTo>
                    <a:lnTo>
                      <a:pt x="120102" y="160847"/>
                    </a:lnTo>
                    <a:lnTo>
                      <a:pt x="110989" y="169992"/>
                    </a:lnTo>
                    <a:lnTo>
                      <a:pt x="100896" y="177472"/>
                    </a:lnTo>
                    <a:lnTo>
                      <a:pt x="89857" y="183205"/>
                    </a:lnTo>
                    <a:lnTo>
                      <a:pt x="78243" y="187224"/>
                    </a:lnTo>
                    <a:lnTo>
                      <a:pt x="65326" y="189788"/>
                    </a:lnTo>
                    <a:lnTo>
                      <a:pt x="47738" y="190004"/>
                    </a:lnTo>
                    <a:lnTo>
                      <a:pt x="19731" y="186469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6450095" y="4757257"/>
                <a:ext cx="166145" cy="166396"/>
              </a:xfrm>
              <a:custGeom>
                <a:avLst/>
                <a:gdLst/>
                <a:ahLst/>
                <a:cxnLst/>
                <a:rect l="0" t="0" r="0" b="0"/>
                <a:pathLst>
                  <a:path w="166145" h="166396">
                    <a:moveTo>
                      <a:pt x="71388" y="124280"/>
                    </a:moveTo>
                    <a:lnTo>
                      <a:pt x="77188" y="118279"/>
                    </a:lnTo>
                    <a:lnTo>
                      <a:pt x="82113" y="111434"/>
                    </a:lnTo>
                    <a:lnTo>
                      <a:pt x="86606" y="103042"/>
                    </a:lnTo>
                    <a:lnTo>
                      <a:pt x="90481" y="93242"/>
                    </a:lnTo>
                    <a:lnTo>
                      <a:pt x="93198" y="82279"/>
                    </a:lnTo>
                    <a:lnTo>
                      <a:pt x="94548" y="70427"/>
                    </a:lnTo>
                    <a:lnTo>
                      <a:pt x="94477" y="58249"/>
                    </a:lnTo>
                    <a:lnTo>
                      <a:pt x="92911" y="46549"/>
                    </a:lnTo>
                    <a:lnTo>
                      <a:pt x="89963" y="35732"/>
                    </a:lnTo>
                    <a:lnTo>
                      <a:pt x="85714" y="25999"/>
                    </a:lnTo>
                    <a:lnTo>
                      <a:pt x="80121" y="17526"/>
                    </a:lnTo>
                    <a:lnTo>
                      <a:pt x="73288" y="10285"/>
                    </a:lnTo>
                    <a:lnTo>
                      <a:pt x="65429" y="4574"/>
                    </a:lnTo>
                    <a:lnTo>
                      <a:pt x="56786" y="1084"/>
                    </a:lnTo>
                    <a:lnTo>
                      <a:pt x="47573" y="0"/>
                    </a:lnTo>
                    <a:lnTo>
                      <a:pt x="38288" y="1220"/>
                    </a:lnTo>
                    <a:lnTo>
                      <a:pt x="29667" y="4622"/>
                    </a:lnTo>
                    <a:lnTo>
                      <a:pt x="22063" y="9914"/>
                    </a:lnTo>
                    <a:lnTo>
                      <a:pt x="15637" y="16871"/>
                    </a:lnTo>
                    <a:lnTo>
                      <a:pt x="10537" y="25428"/>
                    </a:lnTo>
                    <a:lnTo>
                      <a:pt x="6699" y="35400"/>
                    </a:lnTo>
                    <a:lnTo>
                      <a:pt x="3917" y="46518"/>
                    </a:lnTo>
                    <a:lnTo>
                      <a:pt x="1950" y="58504"/>
                    </a:lnTo>
                    <a:lnTo>
                      <a:pt x="593" y="71117"/>
                    </a:lnTo>
                    <a:lnTo>
                      <a:pt x="0" y="84009"/>
                    </a:lnTo>
                    <a:lnTo>
                      <a:pt x="657" y="96738"/>
                    </a:lnTo>
                    <a:lnTo>
                      <a:pt x="2735" y="109066"/>
                    </a:lnTo>
                    <a:lnTo>
                      <a:pt x="6268" y="120632"/>
                    </a:lnTo>
                    <a:lnTo>
                      <a:pt x="11313" y="130875"/>
                    </a:lnTo>
                    <a:lnTo>
                      <a:pt x="17747" y="139601"/>
                    </a:lnTo>
                    <a:lnTo>
                      <a:pt x="25320" y="146461"/>
                    </a:lnTo>
                    <a:lnTo>
                      <a:pt x="33767" y="150795"/>
                    </a:lnTo>
                    <a:lnTo>
                      <a:pt x="42843" y="152482"/>
                    </a:lnTo>
                    <a:lnTo>
                      <a:pt x="52035" y="151684"/>
                    </a:lnTo>
                    <a:lnTo>
                      <a:pt x="60594" y="148573"/>
                    </a:lnTo>
                    <a:lnTo>
                      <a:pt x="68160" y="143484"/>
                    </a:lnTo>
                    <a:lnTo>
                      <a:pt x="74730" y="136834"/>
                    </a:lnTo>
                    <a:lnTo>
                      <a:pt x="80459" y="129017"/>
                    </a:lnTo>
                    <a:lnTo>
                      <a:pt x="85533" y="120354"/>
                    </a:lnTo>
                    <a:lnTo>
                      <a:pt x="89960" y="110930"/>
                    </a:lnTo>
                    <a:lnTo>
                      <a:pt x="93569" y="100620"/>
                    </a:lnTo>
                    <a:lnTo>
                      <a:pt x="96344" y="89531"/>
                    </a:lnTo>
                    <a:lnTo>
                      <a:pt x="98704" y="81549"/>
                    </a:lnTo>
                    <a:lnTo>
                      <a:pt x="101096" y="81288"/>
                    </a:lnTo>
                    <a:lnTo>
                      <a:pt x="103484" y="87129"/>
                    </a:lnTo>
                    <a:lnTo>
                      <a:pt x="105975" y="96672"/>
                    </a:lnTo>
                    <a:lnTo>
                      <a:pt x="108648" y="107892"/>
                    </a:lnTo>
                    <a:lnTo>
                      <a:pt x="111527" y="119609"/>
                    </a:lnTo>
                    <a:lnTo>
                      <a:pt x="114914" y="130969"/>
                    </a:lnTo>
                    <a:lnTo>
                      <a:pt x="119388" y="141176"/>
                    </a:lnTo>
                    <a:lnTo>
                      <a:pt x="125163" y="149934"/>
                    </a:lnTo>
                    <a:lnTo>
                      <a:pt x="131877" y="157000"/>
                    </a:lnTo>
                    <a:lnTo>
                      <a:pt x="139530" y="162565"/>
                    </a:lnTo>
                    <a:lnTo>
                      <a:pt x="149916" y="165995"/>
                    </a:lnTo>
                    <a:lnTo>
                      <a:pt x="166144" y="166395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6630937" y="4755195"/>
                <a:ext cx="143231" cy="167203"/>
              </a:xfrm>
              <a:custGeom>
                <a:avLst/>
                <a:gdLst/>
                <a:ahLst/>
                <a:cxnLst/>
                <a:rect l="0" t="0" r="0" b="0"/>
                <a:pathLst>
                  <a:path w="143231" h="167203">
                    <a:moveTo>
                      <a:pt x="6359" y="52643"/>
                    </a:moveTo>
                    <a:lnTo>
                      <a:pt x="6360" y="64378"/>
                    </a:lnTo>
                    <a:lnTo>
                      <a:pt x="6360" y="75507"/>
                    </a:lnTo>
                    <a:lnTo>
                      <a:pt x="6364" y="87100"/>
                    </a:lnTo>
                    <a:lnTo>
                      <a:pt x="6537" y="99089"/>
                    </a:lnTo>
                    <a:lnTo>
                      <a:pt x="7185" y="111101"/>
                    </a:lnTo>
                    <a:lnTo>
                      <a:pt x="8443" y="122904"/>
                    </a:lnTo>
                    <a:lnTo>
                      <a:pt x="10442" y="134430"/>
                    </a:lnTo>
                    <a:lnTo>
                      <a:pt x="13386" y="145698"/>
                    </a:lnTo>
                    <a:lnTo>
                      <a:pt x="17274" y="156685"/>
                    </a:lnTo>
                    <a:lnTo>
                      <a:pt x="21218" y="164879"/>
                    </a:lnTo>
                    <a:lnTo>
                      <a:pt x="23666" y="167202"/>
                    </a:lnTo>
                    <a:lnTo>
                      <a:pt x="24159" y="164820"/>
                    </a:lnTo>
                    <a:lnTo>
                      <a:pt x="23162" y="159396"/>
                    </a:lnTo>
                    <a:lnTo>
                      <a:pt x="21210" y="152083"/>
                    </a:lnTo>
                    <a:lnTo>
                      <a:pt x="18671" y="143601"/>
                    </a:lnTo>
                    <a:lnTo>
                      <a:pt x="15772" y="134387"/>
                    </a:lnTo>
                    <a:lnTo>
                      <a:pt x="12652" y="124711"/>
                    </a:lnTo>
                    <a:lnTo>
                      <a:pt x="9398" y="114733"/>
                    </a:lnTo>
                    <a:lnTo>
                      <a:pt x="6224" y="104396"/>
                    </a:lnTo>
                    <a:lnTo>
                      <a:pt x="3469" y="93460"/>
                    </a:lnTo>
                    <a:lnTo>
                      <a:pt x="1292" y="81841"/>
                    </a:lnTo>
                    <a:lnTo>
                      <a:pt x="0" y="69765"/>
                    </a:lnTo>
                    <a:lnTo>
                      <a:pt x="114" y="57658"/>
                    </a:lnTo>
                    <a:lnTo>
                      <a:pt x="1796" y="45787"/>
                    </a:lnTo>
                    <a:lnTo>
                      <a:pt x="5215" y="34714"/>
                    </a:lnTo>
                    <a:lnTo>
                      <a:pt x="10708" y="25343"/>
                    </a:lnTo>
                    <a:lnTo>
                      <a:pt x="18257" y="18010"/>
                    </a:lnTo>
                    <a:lnTo>
                      <a:pt x="27563" y="12562"/>
                    </a:lnTo>
                    <a:lnTo>
                      <a:pt x="38241" y="8650"/>
                    </a:lnTo>
                    <a:lnTo>
                      <a:pt x="49939" y="5902"/>
                    </a:lnTo>
                    <a:lnTo>
                      <a:pt x="62367" y="4002"/>
                    </a:lnTo>
                    <a:lnTo>
                      <a:pt x="75308" y="2701"/>
                    </a:lnTo>
                    <a:lnTo>
                      <a:pt x="88583" y="1817"/>
                    </a:lnTo>
                    <a:lnTo>
                      <a:pt x="101476" y="1218"/>
                    </a:lnTo>
                    <a:lnTo>
                      <a:pt x="113983" y="750"/>
                    </a:lnTo>
                    <a:lnTo>
                      <a:pt x="127199" y="368"/>
                    </a:lnTo>
                    <a:lnTo>
                      <a:pt x="143230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6827053" y="4576211"/>
                <a:ext cx="31343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31343" h="379027">
                    <a:moveTo>
                      <a:pt x="20813" y="0"/>
                    </a:moveTo>
                    <a:lnTo>
                      <a:pt x="15079" y="8935"/>
                    </a:lnTo>
                    <a:lnTo>
                      <a:pt x="10796" y="18562"/>
                    </a:lnTo>
                    <a:lnTo>
                      <a:pt x="7590" y="29854"/>
                    </a:lnTo>
                    <a:lnTo>
                      <a:pt x="5228" y="42695"/>
                    </a:lnTo>
                    <a:lnTo>
                      <a:pt x="3530" y="56823"/>
                    </a:lnTo>
                    <a:lnTo>
                      <a:pt x="2337" y="71943"/>
                    </a:lnTo>
                    <a:lnTo>
                      <a:pt x="1508" y="87631"/>
                    </a:lnTo>
                    <a:lnTo>
                      <a:pt x="940" y="103371"/>
                    </a:lnTo>
                    <a:lnTo>
                      <a:pt x="552" y="118884"/>
                    </a:lnTo>
                    <a:lnTo>
                      <a:pt x="290" y="134416"/>
                    </a:lnTo>
                    <a:lnTo>
                      <a:pt x="114" y="150603"/>
                    </a:lnTo>
                    <a:lnTo>
                      <a:pt x="0" y="167753"/>
                    </a:lnTo>
                    <a:lnTo>
                      <a:pt x="94" y="185698"/>
                    </a:lnTo>
                    <a:lnTo>
                      <a:pt x="689" y="203977"/>
                    </a:lnTo>
                    <a:lnTo>
                      <a:pt x="1902" y="222271"/>
                    </a:lnTo>
                    <a:lnTo>
                      <a:pt x="3531" y="240285"/>
                    </a:lnTo>
                    <a:lnTo>
                      <a:pt x="5164" y="257679"/>
                    </a:lnTo>
                    <a:lnTo>
                      <a:pt x="6560" y="274334"/>
                    </a:lnTo>
                    <a:lnTo>
                      <a:pt x="7818" y="290144"/>
                    </a:lnTo>
                    <a:lnTo>
                      <a:pt x="9270" y="304929"/>
                    </a:lnTo>
                    <a:lnTo>
                      <a:pt x="11098" y="318684"/>
                    </a:lnTo>
                    <a:lnTo>
                      <a:pt x="13365" y="331298"/>
                    </a:lnTo>
                    <a:lnTo>
                      <a:pt x="16416" y="343811"/>
                    </a:lnTo>
                    <a:lnTo>
                      <a:pt x="21639" y="358439"/>
                    </a:lnTo>
                    <a:lnTo>
                      <a:pt x="31342" y="379026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6658353" y="4723610"/>
                <a:ext cx="284270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284270" h="31586">
                    <a:moveTo>
                      <a:pt x="284269" y="31585"/>
                    </a:moveTo>
                    <a:lnTo>
                      <a:pt x="275334" y="25852"/>
                    </a:lnTo>
                    <a:lnTo>
                      <a:pt x="265708" y="21568"/>
                    </a:lnTo>
                    <a:lnTo>
                      <a:pt x="254420" y="18362"/>
                    </a:lnTo>
                    <a:lnTo>
                      <a:pt x="241752" y="16001"/>
                    </a:lnTo>
                    <a:lnTo>
                      <a:pt x="228273" y="14304"/>
                    </a:lnTo>
                    <a:lnTo>
                      <a:pt x="214398" y="13104"/>
                    </a:lnTo>
                    <a:lnTo>
                      <a:pt x="200188" y="12102"/>
                    </a:lnTo>
                    <a:lnTo>
                      <a:pt x="185448" y="10886"/>
                    </a:lnTo>
                    <a:lnTo>
                      <a:pt x="170099" y="9250"/>
                    </a:lnTo>
                    <a:lnTo>
                      <a:pt x="154352" y="7336"/>
                    </a:lnTo>
                    <a:lnTo>
                      <a:pt x="138621" y="5511"/>
                    </a:lnTo>
                    <a:lnTo>
                      <a:pt x="123139" y="3990"/>
                    </a:lnTo>
                    <a:lnTo>
                      <a:pt x="107639" y="2818"/>
                    </a:lnTo>
                    <a:lnTo>
                      <a:pt x="91479" y="1957"/>
                    </a:lnTo>
                    <a:lnTo>
                      <a:pt x="74374" y="1343"/>
                    </a:lnTo>
                    <a:lnTo>
                      <a:pt x="57242" y="914"/>
                    </a:lnTo>
                    <a:lnTo>
                      <a:pt x="40359" y="571"/>
                    </a:lnTo>
                    <a:lnTo>
                      <a:pt x="22236" y="283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7126153" y="4776253"/>
                <a:ext cx="146766" cy="219159"/>
              </a:xfrm>
              <a:custGeom>
                <a:avLst/>
                <a:gdLst/>
                <a:ahLst/>
                <a:cxnLst/>
                <a:rect l="0" t="0" r="0" b="0"/>
                <a:pathLst>
                  <a:path w="146766" h="219159">
                    <a:moveTo>
                      <a:pt x="90211" y="21056"/>
                    </a:moveTo>
                    <a:lnTo>
                      <a:pt x="81409" y="18324"/>
                    </a:lnTo>
                    <a:lnTo>
                      <a:pt x="73062" y="17462"/>
                    </a:lnTo>
                    <a:lnTo>
                      <a:pt x="64368" y="18452"/>
                    </a:lnTo>
                    <a:lnTo>
                      <a:pt x="55421" y="20991"/>
                    </a:lnTo>
                    <a:lnTo>
                      <a:pt x="46574" y="24775"/>
                    </a:lnTo>
                    <a:lnTo>
                      <a:pt x="38039" y="29516"/>
                    </a:lnTo>
                    <a:lnTo>
                      <a:pt x="30024" y="35121"/>
                    </a:lnTo>
                    <a:lnTo>
                      <a:pt x="22795" y="41700"/>
                    </a:lnTo>
                    <a:lnTo>
                      <a:pt x="16423" y="49235"/>
                    </a:lnTo>
                    <a:lnTo>
                      <a:pt x="10974" y="57751"/>
                    </a:lnTo>
                    <a:lnTo>
                      <a:pt x="6606" y="67376"/>
                    </a:lnTo>
                    <a:lnTo>
                      <a:pt x="3300" y="78072"/>
                    </a:lnTo>
                    <a:lnTo>
                      <a:pt x="1061" y="89509"/>
                    </a:lnTo>
                    <a:lnTo>
                      <a:pt x="0" y="101179"/>
                    </a:lnTo>
                    <a:lnTo>
                      <a:pt x="67" y="112767"/>
                    </a:lnTo>
                    <a:lnTo>
                      <a:pt x="1246" y="124156"/>
                    </a:lnTo>
                    <a:lnTo>
                      <a:pt x="3634" y="135336"/>
                    </a:lnTo>
                    <a:lnTo>
                      <a:pt x="7165" y="146334"/>
                    </a:lnTo>
                    <a:lnTo>
                      <a:pt x="11653" y="157024"/>
                    </a:lnTo>
                    <a:lnTo>
                      <a:pt x="16883" y="167137"/>
                    </a:lnTo>
                    <a:lnTo>
                      <a:pt x="22661" y="176572"/>
                    </a:lnTo>
                    <a:lnTo>
                      <a:pt x="28998" y="185384"/>
                    </a:lnTo>
                    <a:lnTo>
                      <a:pt x="36085" y="193689"/>
                    </a:lnTo>
                    <a:lnTo>
                      <a:pt x="43962" y="201598"/>
                    </a:lnTo>
                    <a:lnTo>
                      <a:pt x="52541" y="208723"/>
                    </a:lnTo>
                    <a:lnTo>
                      <a:pt x="61677" y="214224"/>
                    </a:lnTo>
                    <a:lnTo>
                      <a:pt x="71228" y="217765"/>
                    </a:lnTo>
                    <a:lnTo>
                      <a:pt x="80913" y="219158"/>
                    </a:lnTo>
                    <a:lnTo>
                      <a:pt x="90334" y="218123"/>
                    </a:lnTo>
                    <a:lnTo>
                      <a:pt x="99294" y="214756"/>
                    </a:lnTo>
                    <a:lnTo>
                      <a:pt x="107613" y="209429"/>
                    </a:lnTo>
                    <a:lnTo>
                      <a:pt x="115056" y="202581"/>
                    </a:lnTo>
                    <a:lnTo>
                      <a:pt x="121576" y="194607"/>
                    </a:lnTo>
                    <a:lnTo>
                      <a:pt x="127124" y="185665"/>
                    </a:lnTo>
                    <a:lnTo>
                      <a:pt x="131561" y="175687"/>
                    </a:lnTo>
                    <a:lnTo>
                      <a:pt x="134923" y="164721"/>
                    </a:lnTo>
                    <a:lnTo>
                      <a:pt x="137538" y="153087"/>
                    </a:lnTo>
                    <a:lnTo>
                      <a:pt x="139915" y="141279"/>
                    </a:lnTo>
                    <a:lnTo>
                      <a:pt x="142365" y="129594"/>
                    </a:lnTo>
                    <a:lnTo>
                      <a:pt x="144673" y="118138"/>
                    </a:lnTo>
                    <a:lnTo>
                      <a:pt x="146237" y="106912"/>
                    </a:lnTo>
                    <a:lnTo>
                      <a:pt x="146765" y="95884"/>
                    </a:lnTo>
                    <a:lnTo>
                      <a:pt x="146117" y="85173"/>
                    </a:lnTo>
                    <a:lnTo>
                      <a:pt x="144155" y="75046"/>
                    </a:lnTo>
                    <a:lnTo>
                      <a:pt x="140944" y="65597"/>
                    </a:lnTo>
                    <a:lnTo>
                      <a:pt x="136856" y="56606"/>
                    </a:lnTo>
                    <a:lnTo>
                      <a:pt x="132434" y="47648"/>
                    </a:lnTo>
                    <a:lnTo>
                      <a:pt x="128019" y="38483"/>
                    </a:lnTo>
                    <a:lnTo>
                      <a:pt x="123511" y="29497"/>
                    </a:lnTo>
                    <a:lnTo>
                      <a:pt x="117821" y="20723"/>
                    </a:lnTo>
                    <a:lnTo>
                      <a:pt x="108219" y="11386"/>
                    </a:lnTo>
                    <a:lnTo>
                      <a:pt x="90211" y="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7312428" y="4549588"/>
                <a:ext cx="167149" cy="395121"/>
              </a:xfrm>
              <a:custGeom>
                <a:avLst/>
                <a:gdLst/>
                <a:ahLst/>
                <a:cxnLst/>
                <a:rect l="0" t="0" r="0" b="0"/>
                <a:pathLst>
                  <a:path w="167149" h="395121">
                    <a:moveTo>
                      <a:pt x="30278" y="395120"/>
                    </a:moveTo>
                    <a:lnTo>
                      <a:pt x="30211" y="383452"/>
                    </a:lnTo>
                    <a:lnTo>
                      <a:pt x="29571" y="372964"/>
                    </a:lnTo>
                    <a:lnTo>
                      <a:pt x="28278" y="362657"/>
                    </a:lnTo>
                    <a:lnTo>
                      <a:pt x="26592" y="352183"/>
                    </a:lnTo>
                    <a:lnTo>
                      <a:pt x="24923" y="341191"/>
                    </a:lnTo>
                    <a:lnTo>
                      <a:pt x="23505" y="329544"/>
                    </a:lnTo>
                    <a:lnTo>
                      <a:pt x="22235" y="317117"/>
                    </a:lnTo>
                    <a:lnTo>
                      <a:pt x="20776" y="303714"/>
                    </a:lnTo>
                    <a:lnTo>
                      <a:pt x="18948" y="289325"/>
                    </a:lnTo>
                    <a:lnTo>
                      <a:pt x="16890" y="274086"/>
                    </a:lnTo>
                    <a:lnTo>
                      <a:pt x="14962" y="258179"/>
                    </a:lnTo>
                    <a:lnTo>
                      <a:pt x="13362" y="241776"/>
                    </a:lnTo>
                    <a:lnTo>
                      <a:pt x="11967" y="225016"/>
                    </a:lnTo>
                    <a:lnTo>
                      <a:pt x="10424" y="208006"/>
                    </a:lnTo>
                    <a:lnTo>
                      <a:pt x="8539" y="190828"/>
                    </a:lnTo>
                    <a:lnTo>
                      <a:pt x="6440" y="173699"/>
                    </a:lnTo>
                    <a:lnTo>
                      <a:pt x="4486" y="156965"/>
                    </a:lnTo>
                    <a:lnTo>
                      <a:pt x="2875" y="140777"/>
                    </a:lnTo>
                    <a:lnTo>
                      <a:pt x="1640" y="124956"/>
                    </a:lnTo>
                    <a:lnTo>
                      <a:pt x="735" y="109107"/>
                    </a:lnTo>
                    <a:lnTo>
                      <a:pt x="103" y="93009"/>
                    </a:lnTo>
                    <a:lnTo>
                      <a:pt x="0" y="77095"/>
                    </a:lnTo>
                    <a:lnTo>
                      <a:pt x="988" y="62316"/>
                    </a:lnTo>
                    <a:lnTo>
                      <a:pt x="3289" y="49120"/>
                    </a:lnTo>
                    <a:lnTo>
                      <a:pt x="6970" y="37634"/>
                    </a:lnTo>
                    <a:lnTo>
                      <a:pt x="12115" y="27908"/>
                    </a:lnTo>
                    <a:lnTo>
                      <a:pt x="18620" y="19781"/>
                    </a:lnTo>
                    <a:lnTo>
                      <a:pt x="26412" y="13118"/>
                    </a:lnTo>
                    <a:lnTo>
                      <a:pt x="35536" y="7918"/>
                    </a:lnTo>
                    <a:lnTo>
                      <a:pt x="45890" y="4047"/>
                    </a:lnTo>
                    <a:lnTo>
                      <a:pt x="57095" y="1425"/>
                    </a:lnTo>
                    <a:lnTo>
                      <a:pt x="68606" y="107"/>
                    </a:lnTo>
                    <a:lnTo>
                      <a:pt x="80088" y="0"/>
                    </a:lnTo>
                    <a:lnTo>
                      <a:pt x="91406" y="1064"/>
                    </a:lnTo>
                    <a:lnTo>
                      <a:pt x="102539" y="3373"/>
                    </a:lnTo>
                    <a:lnTo>
                      <a:pt x="113500" y="6847"/>
                    </a:lnTo>
                    <a:lnTo>
                      <a:pt x="124062" y="11177"/>
                    </a:lnTo>
                    <a:lnTo>
                      <a:pt x="134892" y="16433"/>
                    </a:lnTo>
                    <a:lnTo>
                      <a:pt x="148058" y="24194"/>
                    </a:lnTo>
                    <a:lnTo>
                      <a:pt x="167148" y="37151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7237421" y="4755195"/>
                <a:ext cx="189514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21058">
                    <a:moveTo>
                      <a:pt x="189513" y="0"/>
                    </a:moveTo>
                    <a:lnTo>
                      <a:pt x="180644" y="2934"/>
                    </a:lnTo>
                    <a:lnTo>
                      <a:pt x="171656" y="5716"/>
                    </a:lnTo>
                    <a:lnTo>
                      <a:pt x="161656" y="8611"/>
                    </a:lnTo>
                    <a:lnTo>
                      <a:pt x="150504" y="11479"/>
                    </a:lnTo>
                    <a:lnTo>
                      <a:pt x="138044" y="13996"/>
                    </a:lnTo>
                    <a:lnTo>
                      <a:pt x="124337" y="16006"/>
                    </a:lnTo>
                    <a:lnTo>
                      <a:pt x="109747" y="17519"/>
                    </a:lnTo>
                    <a:lnTo>
                      <a:pt x="94818" y="18613"/>
                    </a:lnTo>
                    <a:lnTo>
                      <a:pt x="79902" y="19386"/>
                    </a:lnTo>
                    <a:lnTo>
                      <a:pt x="65358" y="19923"/>
                    </a:lnTo>
                    <a:lnTo>
                      <a:pt x="50002" y="20351"/>
                    </a:lnTo>
                    <a:lnTo>
                      <a:pt x="30254" y="20707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7643423" y="4627029"/>
                <a:ext cx="267823" cy="422966"/>
              </a:xfrm>
              <a:custGeom>
                <a:avLst/>
                <a:gdLst/>
                <a:ahLst/>
                <a:cxnLst/>
                <a:rect l="0" t="0" r="0" b="0"/>
                <a:pathLst>
                  <a:path w="267823" h="422966">
                    <a:moveTo>
                      <a:pt x="4609" y="380850"/>
                    </a:moveTo>
                    <a:lnTo>
                      <a:pt x="1809" y="372049"/>
                    </a:lnTo>
                    <a:lnTo>
                      <a:pt x="308" y="363703"/>
                    </a:lnTo>
                    <a:lnTo>
                      <a:pt x="0" y="355004"/>
                    </a:lnTo>
                    <a:lnTo>
                      <a:pt x="679" y="345883"/>
                    </a:lnTo>
                    <a:lnTo>
                      <a:pt x="2146" y="336388"/>
                    </a:lnTo>
                    <a:lnTo>
                      <a:pt x="4217" y="326587"/>
                    </a:lnTo>
                    <a:lnTo>
                      <a:pt x="6727" y="316227"/>
                    </a:lnTo>
                    <a:lnTo>
                      <a:pt x="9550" y="304756"/>
                    </a:lnTo>
                    <a:lnTo>
                      <a:pt x="12587" y="291959"/>
                    </a:lnTo>
                    <a:lnTo>
                      <a:pt x="15607" y="277771"/>
                    </a:lnTo>
                    <a:lnTo>
                      <a:pt x="18254" y="262112"/>
                    </a:lnTo>
                    <a:lnTo>
                      <a:pt x="20372" y="245106"/>
                    </a:lnTo>
                    <a:lnTo>
                      <a:pt x="22133" y="227484"/>
                    </a:lnTo>
                    <a:lnTo>
                      <a:pt x="23930" y="210429"/>
                    </a:lnTo>
                    <a:lnTo>
                      <a:pt x="25989" y="194549"/>
                    </a:lnTo>
                    <a:lnTo>
                      <a:pt x="28204" y="179602"/>
                    </a:lnTo>
                    <a:lnTo>
                      <a:pt x="30238" y="164804"/>
                    </a:lnTo>
                    <a:lnTo>
                      <a:pt x="31903" y="149663"/>
                    </a:lnTo>
                    <a:lnTo>
                      <a:pt x="33174" y="134187"/>
                    </a:lnTo>
                    <a:lnTo>
                      <a:pt x="34102" y="118703"/>
                    </a:lnTo>
                    <a:lnTo>
                      <a:pt x="34769" y="103453"/>
                    </a:lnTo>
                    <a:lnTo>
                      <a:pt x="35593" y="89486"/>
                    </a:lnTo>
                    <a:lnTo>
                      <a:pt x="37912" y="78720"/>
                    </a:lnTo>
                    <a:lnTo>
                      <a:pt x="42113" y="72523"/>
                    </a:lnTo>
                    <a:lnTo>
                      <a:pt x="46768" y="71390"/>
                    </a:lnTo>
                    <a:lnTo>
                      <a:pt x="51276" y="74577"/>
                    </a:lnTo>
                    <a:lnTo>
                      <a:pt x="55539" y="80877"/>
                    </a:lnTo>
                    <a:lnTo>
                      <a:pt x="59588" y="89063"/>
                    </a:lnTo>
                    <a:lnTo>
                      <a:pt x="63474" y="98308"/>
                    </a:lnTo>
                    <a:lnTo>
                      <a:pt x="67241" y="108292"/>
                    </a:lnTo>
                    <a:lnTo>
                      <a:pt x="70927" y="119063"/>
                    </a:lnTo>
                    <a:lnTo>
                      <a:pt x="74560" y="130601"/>
                    </a:lnTo>
                    <a:lnTo>
                      <a:pt x="78322" y="142471"/>
                    </a:lnTo>
                    <a:lnTo>
                      <a:pt x="82534" y="153915"/>
                    </a:lnTo>
                    <a:lnTo>
                      <a:pt x="87336" y="164528"/>
                    </a:lnTo>
                    <a:lnTo>
                      <a:pt x="92869" y="173773"/>
                    </a:lnTo>
                    <a:lnTo>
                      <a:pt x="99340" y="180848"/>
                    </a:lnTo>
                    <a:lnTo>
                      <a:pt x="106765" y="185512"/>
                    </a:lnTo>
                    <a:lnTo>
                      <a:pt x="114853" y="187523"/>
                    </a:lnTo>
                    <a:lnTo>
                      <a:pt x="123121" y="186386"/>
                    </a:lnTo>
                    <a:lnTo>
                      <a:pt x="131266" y="182145"/>
                    </a:lnTo>
                    <a:lnTo>
                      <a:pt x="139022" y="175419"/>
                    </a:lnTo>
                    <a:lnTo>
                      <a:pt x="146075" y="167095"/>
                    </a:lnTo>
                    <a:lnTo>
                      <a:pt x="152331" y="157835"/>
                    </a:lnTo>
                    <a:lnTo>
                      <a:pt x="157700" y="147877"/>
                    </a:lnTo>
                    <a:lnTo>
                      <a:pt x="162016" y="137142"/>
                    </a:lnTo>
                    <a:lnTo>
                      <a:pt x="165297" y="125629"/>
                    </a:lnTo>
                    <a:lnTo>
                      <a:pt x="167859" y="113441"/>
                    </a:lnTo>
                    <a:lnTo>
                      <a:pt x="170201" y="100720"/>
                    </a:lnTo>
                    <a:lnTo>
                      <a:pt x="172635" y="87606"/>
                    </a:lnTo>
                    <a:lnTo>
                      <a:pt x="175273" y="74374"/>
                    </a:lnTo>
                    <a:lnTo>
                      <a:pt x="178122" y="61417"/>
                    </a:lnTo>
                    <a:lnTo>
                      <a:pt x="181154" y="48921"/>
                    </a:lnTo>
                    <a:lnTo>
                      <a:pt x="184325" y="36734"/>
                    </a:lnTo>
                    <a:lnTo>
                      <a:pt x="187600" y="24477"/>
                    </a:lnTo>
                    <a:lnTo>
                      <a:pt x="190953" y="12021"/>
                    </a:lnTo>
                    <a:lnTo>
                      <a:pt x="194538" y="2452"/>
                    </a:lnTo>
                    <a:lnTo>
                      <a:pt x="197997" y="0"/>
                    </a:lnTo>
                    <a:lnTo>
                      <a:pt x="200486" y="3958"/>
                    </a:lnTo>
                    <a:lnTo>
                      <a:pt x="202065" y="12483"/>
                    </a:lnTo>
                    <a:lnTo>
                      <a:pt x="203034" y="24240"/>
                    </a:lnTo>
                    <a:lnTo>
                      <a:pt x="203629" y="38494"/>
                    </a:lnTo>
                    <a:lnTo>
                      <a:pt x="203998" y="54686"/>
                    </a:lnTo>
                    <a:lnTo>
                      <a:pt x="204229" y="72330"/>
                    </a:lnTo>
                    <a:lnTo>
                      <a:pt x="204377" y="91026"/>
                    </a:lnTo>
                    <a:lnTo>
                      <a:pt x="204471" y="110462"/>
                    </a:lnTo>
                    <a:lnTo>
                      <a:pt x="204532" y="130247"/>
                    </a:lnTo>
                    <a:lnTo>
                      <a:pt x="204573" y="149913"/>
                    </a:lnTo>
                    <a:lnTo>
                      <a:pt x="204603" y="169208"/>
                    </a:lnTo>
                    <a:lnTo>
                      <a:pt x="204793" y="187758"/>
                    </a:lnTo>
                    <a:lnTo>
                      <a:pt x="205452" y="204996"/>
                    </a:lnTo>
                    <a:lnTo>
                      <a:pt x="206714" y="220749"/>
                    </a:lnTo>
                    <a:lnTo>
                      <a:pt x="208545" y="235481"/>
                    </a:lnTo>
                    <a:lnTo>
                      <a:pt x="210844" y="250070"/>
                    </a:lnTo>
                    <a:lnTo>
                      <a:pt x="213507" y="265038"/>
                    </a:lnTo>
                    <a:lnTo>
                      <a:pt x="216601" y="280383"/>
                    </a:lnTo>
                    <a:lnTo>
                      <a:pt x="220354" y="295772"/>
                    </a:lnTo>
                    <a:lnTo>
                      <a:pt x="224837" y="310976"/>
                    </a:lnTo>
                    <a:lnTo>
                      <a:pt x="229814" y="325764"/>
                    </a:lnTo>
                    <a:lnTo>
                      <a:pt x="234846" y="339839"/>
                    </a:lnTo>
                    <a:lnTo>
                      <a:pt x="239674" y="353111"/>
                    </a:lnTo>
                    <a:lnTo>
                      <a:pt x="244264" y="365596"/>
                    </a:lnTo>
                    <a:lnTo>
                      <a:pt x="249274" y="378749"/>
                    </a:lnTo>
                    <a:lnTo>
                      <a:pt x="256260" y="395962"/>
                    </a:lnTo>
                    <a:lnTo>
                      <a:pt x="267822" y="422965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8101810" y="4702553"/>
                <a:ext cx="20006" cy="379026"/>
              </a:xfrm>
              <a:custGeom>
                <a:avLst/>
                <a:gdLst/>
                <a:ahLst/>
                <a:cxnLst/>
                <a:rect l="0" t="0" r="0" b="0"/>
                <a:pathLst>
                  <a:path w="20006" h="379026">
                    <a:moveTo>
                      <a:pt x="9476" y="0"/>
                    </a:moveTo>
                    <a:lnTo>
                      <a:pt x="6609" y="8868"/>
                    </a:lnTo>
                    <a:lnTo>
                      <a:pt x="4466" y="17855"/>
                    </a:lnTo>
                    <a:lnTo>
                      <a:pt x="2864" y="27855"/>
                    </a:lnTo>
                    <a:lnTo>
                      <a:pt x="1683" y="39008"/>
                    </a:lnTo>
                    <a:lnTo>
                      <a:pt x="834" y="51468"/>
                    </a:lnTo>
                    <a:lnTo>
                      <a:pt x="242" y="65180"/>
                    </a:lnTo>
                    <a:lnTo>
                      <a:pt x="0" y="79943"/>
                    </a:lnTo>
                    <a:lnTo>
                      <a:pt x="365" y="95520"/>
                    </a:lnTo>
                    <a:lnTo>
                      <a:pt x="1415" y="111703"/>
                    </a:lnTo>
                    <a:lnTo>
                      <a:pt x="2764" y="128482"/>
                    </a:lnTo>
                    <a:lnTo>
                      <a:pt x="3675" y="146037"/>
                    </a:lnTo>
                    <a:lnTo>
                      <a:pt x="3774" y="164399"/>
                    </a:lnTo>
                    <a:lnTo>
                      <a:pt x="3347" y="183306"/>
                    </a:lnTo>
                    <a:lnTo>
                      <a:pt x="3130" y="202305"/>
                    </a:lnTo>
                    <a:lnTo>
                      <a:pt x="3537" y="221119"/>
                    </a:lnTo>
                    <a:lnTo>
                      <a:pt x="4489" y="239498"/>
                    </a:lnTo>
                    <a:lnTo>
                      <a:pt x="5602" y="257146"/>
                    </a:lnTo>
                    <a:lnTo>
                      <a:pt x="6616" y="273979"/>
                    </a:lnTo>
                    <a:lnTo>
                      <a:pt x="7603" y="290080"/>
                    </a:lnTo>
                    <a:lnTo>
                      <a:pt x="8865" y="305593"/>
                    </a:lnTo>
                    <a:lnTo>
                      <a:pt x="10559" y="320645"/>
                    </a:lnTo>
                    <a:lnTo>
                      <a:pt x="12535" y="334755"/>
                    </a:lnTo>
                    <a:lnTo>
                      <a:pt x="14613" y="348220"/>
                    </a:lnTo>
                    <a:lnTo>
                      <a:pt x="16981" y="362227"/>
                    </a:lnTo>
                    <a:lnTo>
                      <a:pt x="20005" y="379025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7879659" y="4652624"/>
                <a:ext cx="431669" cy="39401"/>
              </a:xfrm>
              <a:custGeom>
                <a:avLst/>
                <a:gdLst/>
                <a:ahLst/>
                <a:cxnLst/>
                <a:rect l="0" t="0" r="0" b="0"/>
                <a:pathLst>
                  <a:path w="431669" h="39401">
                    <a:moveTo>
                      <a:pt x="431668" y="7815"/>
                    </a:moveTo>
                    <a:lnTo>
                      <a:pt x="422800" y="4948"/>
                    </a:lnTo>
                    <a:lnTo>
                      <a:pt x="413813" y="2806"/>
                    </a:lnTo>
                    <a:lnTo>
                      <a:pt x="403818" y="1208"/>
                    </a:lnTo>
                    <a:lnTo>
                      <a:pt x="392837" y="200"/>
                    </a:lnTo>
                    <a:lnTo>
                      <a:pt x="381026" y="0"/>
                    </a:lnTo>
                    <a:lnTo>
                      <a:pt x="368572" y="655"/>
                    </a:lnTo>
                    <a:lnTo>
                      <a:pt x="355806" y="2067"/>
                    </a:lnTo>
                    <a:lnTo>
                      <a:pt x="343174" y="4079"/>
                    </a:lnTo>
                    <a:lnTo>
                      <a:pt x="330892" y="6541"/>
                    </a:lnTo>
                    <a:lnTo>
                      <a:pt x="318511" y="9329"/>
                    </a:lnTo>
                    <a:lnTo>
                      <a:pt x="305060" y="12345"/>
                    </a:lnTo>
                    <a:lnTo>
                      <a:pt x="290077" y="15515"/>
                    </a:lnTo>
                    <a:lnTo>
                      <a:pt x="273588" y="18626"/>
                    </a:lnTo>
                    <a:lnTo>
                      <a:pt x="255836" y="21335"/>
                    </a:lnTo>
                    <a:lnTo>
                      <a:pt x="237116" y="23489"/>
                    </a:lnTo>
                    <a:lnTo>
                      <a:pt x="217851" y="25105"/>
                    </a:lnTo>
                    <a:lnTo>
                      <a:pt x="198554" y="26272"/>
                    </a:lnTo>
                    <a:lnTo>
                      <a:pt x="179515" y="27100"/>
                    </a:lnTo>
                    <a:lnTo>
                      <a:pt x="161140" y="27843"/>
                    </a:lnTo>
                    <a:lnTo>
                      <a:pt x="144022" y="28883"/>
                    </a:lnTo>
                    <a:lnTo>
                      <a:pt x="128355" y="30398"/>
                    </a:lnTo>
                    <a:lnTo>
                      <a:pt x="113850" y="32231"/>
                    </a:lnTo>
                    <a:lnTo>
                      <a:pt x="99946" y="34001"/>
                    </a:lnTo>
                    <a:lnTo>
                      <a:pt x="86257" y="35485"/>
                    </a:lnTo>
                    <a:lnTo>
                      <a:pt x="72619" y="36635"/>
                    </a:lnTo>
                    <a:lnTo>
                      <a:pt x="57361" y="37605"/>
                    </a:lnTo>
                    <a:lnTo>
                      <a:pt x="35787" y="38479"/>
                    </a:lnTo>
                    <a:lnTo>
                      <a:pt x="0" y="3940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8500840" y="4965765"/>
                <a:ext cx="10530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36872">
                    <a:moveTo>
                      <a:pt x="0" y="0"/>
                    </a:moveTo>
                    <a:lnTo>
                      <a:pt x="68" y="14535"/>
                    </a:lnTo>
                    <a:lnTo>
                      <a:pt x="707" y="27166"/>
                    </a:lnTo>
                    <a:lnTo>
                      <a:pt x="2000" y="39075"/>
                    </a:lnTo>
                    <a:lnTo>
                      <a:pt x="3687" y="50730"/>
                    </a:lnTo>
                    <a:lnTo>
                      <a:pt x="5356" y="62571"/>
                    </a:lnTo>
                    <a:lnTo>
                      <a:pt x="6769" y="74797"/>
                    </a:lnTo>
                    <a:lnTo>
                      <a:pt x="7869" y="87021"/>
                    </a:lnTo>
                    <a:lnTo>
                      <a:pt x="8801" y="99673"/>
                    </a:lnTo>
                    <a:lnTo>
                      <a:pt x="9640" y="114984"/>
                    </a:lnTo>
                    <a:lnTo>
                      <a:pt x="10529" y="136871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8521897" y="4849952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8595597" y="4937620"/>
                <a:ext cx="147400" cy="175545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75545">
                    <a:moveTo>
                      <a:pt x="0" y="38674"/>
                    </a:moveTo>
                    <a:lnTo>
                      <a:pt x="2933" y="50409"/>
                    </a:lnTo>
                    <a:lnTo>
                      <a:pt x="5715" y="61538"/>
                    </a:lnTo>
                    <a:lnTo>
                      <a:pt x="8615" y="73132"/>
                    </a:lnTo>
                    <a:lnTo>
                      <a:pt x="11655" y="85120"/>
                    </a:lnTo>
                    <a:lnTo>
                      <a:pt x="14820" y="97132"/>
                    </a:lnTo>
                    <a:lnTo>
                      <a:pt x="18046" y="108888"/>
                    </a:lnTo>
                    <a:lnTo>
                      <a:pt x="19974" y="118647"/>
                    </a:lnTo>
                    <a:lnTo>
                      <a:pt x="19436" y="123368"/>
                    </a:lnTo>
                    <a:lnTo>
                      <a:pt x="17802" y="122209"/>
                    </a:lnTo>
                    <a:lnTo>
                      <a:pt x="16044" y="116164"/>
                    </a:lnTo>
                    <a:lnTo>
                      <a:pt x="14534" y="106687"/>
                    </a:lnTo>
                    <a:lnTo>
                      <a:pt x="13362" y="95158"/>
                    </a:lnTo>
                    <a:lnTo>
                      <a:pt x="12506" y="82497"/>
                    </a:lnTo>
                    <a:lnTo>
                      <a:pt x="12234" y="69390"/>
                    </a:lnTo>
                    <a:lnTo>
                      <a:pt x="13100" y="56427"/>
                    </a:lnTo>
                    <a:lnTo>
                      <a:pt x="15314" y="43896"/>
                    </a:lnTo>
                    <a:lnTo>
                      <a:pt x="18935" y="32173"/>
                    </a:lnTo>
                    <a:lnTo>
                      <a:pt x="24039" y="21815"/>
                    </a:lnTo>
                    <a:lnTo>
                      <a:pt x="30511" y="13006"/>
                    </a:lnTo>
                    <a:lnTo>
                      <a:pt x="38110" y="6089"/>
                    </a:lnTo>
                    <a:lnTo>
                      <a:pt x="46575" y="1714"/>
                    </a:lnTo>
                    <a:lnTo>
                      <a:pt x="55665" y="0"/>
                    </a:lnTo>
                    <a:lnTo>
                      <a:pt x="65038" y="780"/>
                    </a:lnTo>
                    <a:lnTo>
                      <a:pt x="74249" y="3878"/>
                    </a:lnTo>
                    <a:lnTo>
                      <a:pt x="83069" y="8963"/>
                    </a:lnTo>
                    <a:lnTo>
                      <a:pt x="91294" y="15780"/>
                    </a:lnTo>
                    <a:lnTo>
                      <a:pt x="98673" y="24242"/>
                    </a:lnTo>
                    <a:lnTo>
                      <a:pt x="105155" y="34151"/>
                    </a:lnTo>
                    <a:lnTo>
                      <a:pt x="110847" y="45227"/>
                    </a:lnTo>
                    <a:lnTo>
                      <a:pt x="115913" y="57184"/>
                    </a:lnTo>
                    <a:lnTo>
                      <a:pt x="120510" y="69777"/>
                    </a:lnTo>
                    <a:lnTo>
                      <a:pt x="124769" y="82657"/>
                    </a:lnTo>
                    <a:lnTo>
                      <a:pt x="128791" y="95377"/>
                    </a:lnTo>
                    <a:lnTo>
                      <a:pt x="132643" y="107704"/>
                    </a:lnTo>
                    <a:lnTo>
                      <a:pt x="136227" y="119537"/>
                    </a:lnTo>
                    <a:lnTo>
                      <a:pt x="139636" y="132174"/>
                    </a:lnTo>
                    <a:lnTo>
                      <a:pt x="143171" y="148960"/>
                    </a:lnTo>
                    <a:lnTo>
                      <a:pt x="147399" y="175544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8806167" y="4597268"/>
                <a:ext cx="42114" cy="526426"/>
              </a:xfrm>
              <a:custGeom>
                <a:avLst/>
                <a:gdLst/>
                <a:ahLst/>
                <a:cxnLst/>
                <a:rect l="0" t="0" r="0" b="0"/>
                <a:pathLst>
                  <a:path w="42114" h="526426">
                    <a:moveTo>
                      <a:pt x="0" y="0"/>
                    </a:moveTo>
                    <a:lnTo>
                      <a:pt x="1445" y="8678"/>
                    </a:lnTo>
                    <a:lnTo>
                      <a:pt x="3533" y="21198"/>
                    </a:lnTo>
                    <a:lnTo>
                      <a:pt x="6004" y="36025"/>
                    </a:lnTo>
                    <a:lnTo>
                      <a:pt x="8753" y="52532"/>
                    </a:lnTo>
                    <a:lnTo>
                      <a:pt x="11548" y="69997"/>
                    </a:lnTo>
                    <a:lnTo>
                      <a:pt x="14029" y="87479"/>
                    </a:lnTo>
                    <a:lnTo>
                      <a:pt x="16022" y="104452"/>
                    </a:lnTo>
                    <a:lnTo>
                      <a:pt x="17526" y="120778"/>
                    </a:lnTo>
                    <a:lnTo>
                      <a:pt x="18617" y="136508"/>
                    </a:lnTo>
                    <a:lnTo>
                      <a:pt x="19392" y="151756"/>
                    </a:lnTo>
                    <a:lnTo>
                      <a:pt x="20101" y="166641"/>
                    </a:lnTo>
                    <a:lnTo>
                      <a:pt x="21116" y="181265"/>
                    </a:lnTo>
                    <a:lnTo>
                      <a:pt x="22616" y="195703"/>
                    </a:lnTo>
                    <a:lnTo>
                      <a:pt x="24438" y="210012"/>
                    </a:lnTo>
                    <a:lnTo>
                      <a:pt x="26200" y="224234"/>
                    </a:lnTo>
                    <a:lnTo>
                      <a:pt x="27679" y="238395"/>
                    </a:lnTo>
                    <a:lnTo>
                      <a:pt x="28823" y="252516"/>
                    </a:lnTo>
                    <a:lnTo>
                      <a:pt x="29665" y="266610"/>
                    </a:lnTo>
                    <a:lnTo>
                      <a:pt x="30267" y="280699"/>
                    </a:lnTo>
                    <a:lnTo>
                      <a:pt x="30687" y="295280"/>
                    </a:lnTo>
                    <a:lnTo>
                      <a:pt x="30977" y="311280"/>
                    </a:lnTo>
                    <a:lnTo>
                      <a:pt x="31179" y="329070"/>
                    </a:lnTo>
                    <a:lnTo>
                      <a:pt x="31486" y="347901"/>
                    </a:lnTo>
                    <a:lnTo>
                      <a:pt x="32226" y="366240"/>
                    </a:lnTo>
                    <a:lnTo>
                      <a:pt x="33536" y="383246"/>
                    </a:lnTo>
                    <a:lnTo>
                      <a:pt x="35229" y="399085"/>
                    </a:lnTo>
                    <a:lnTo>
                      <a:pt x="36905" y="414548"/>
                    </a:lnTo>
                    <a:lnTo>
                      <a:pt x="38326" y="430163"/>
                    </a:lnTo>
                    <a:lnTo>
                      <a:pt x="39434" y="445947"/>
                    </a:lnTo>
                    <a:lnTo>
                      <a:pt x="40371" y="463423"/>
                    </a:lnTo>
                    <a:lnTo>
                      <a:pt x="41217" y="487488"/>
                    </a:lnTo>
                    <a:lnTo>
                      <a:pt x="42113" y="526425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8637711" y="4818367"/>
                <a:ext cx="284270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284270" h="63172">
                    <a:moveTo>
                      <a:pt x="284269" y="0"/>
                    </a:moveTo>
                    <a:lnTo>
                      <a:pt x="272468" y="2866"/>
                    </a:lnTo>
                    <a:lnTo>
                      <a:pt x="260699" y="5008"/>
                    </a:lnTo>
                    <a:lnTo>
                      <a:pt x="247808" y="6616"/>
                    </a:lnTo>
                    <a:lnTo>
                      <a:pt x="233959" y="7969"/>
                    </a:lnTo>
                    <a:lnTo>
                      <a:pt x="219632" y="9466"/>
                    </a:lnTo>
                    <a:lnTo>
                      <a:pt x="205167" y="11317"/>
                    </a:lnTo>
                    <a:lnTo>
                      <a:pt x="190889" y="13557"/>
                    </a:lnTo>
                    <a:lnTo>
                      <a:pt x="177162" y="16137"/>
                    </a:lnTo>
                    <a:lnTo>
                      <a:pt x="164116" y="18987"/>
                    </a:lnTo>
                    <a:lnTo>
                      <a:pt x="151545" y="22036"/>
                    </a:lnTo>
                    <a:lnTo>
                      <a:pt x="139023" y="25228"/>
                    </a:lnTo>
                    <a:lnTo>
                      <a:pt x="126295" y="28522"/>
                    </a:lnTo>
                    <a:lnTo>
                      <a:pt x="113287" y="31885"/>
                    </a:lnTo>
                    <a:lnTo>
                      <a:pt x="100014" y="35296"/>
                    </a:lnTo>
                    <a:lnTo>
                      <a:pt x="86530" y="38739"/>
                    </a:lnTo>
                    <a:lnTo>
                      <a:pt x="73050" y="42204"/>
                    </a:lnTo>
                    <a:lnTo>
                      <a:pt x="59927" y="45683"/>
                    </a:lnTo>
                    <a:lnTo>
                      <a:pt x="47337" y="49168"/>
                    </a:lnTo>
                    <a:lnTo>
                      <a:pt x="35727" y="52504"/>
                    </a:lnTo>
                    <a:lnTo>
                      <a:pt x="24752" y="55718"/>
                    </a:lnTo>
                    <a:lnTo>
                      <a:pt x="13449" y="59094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8915232" y="4962878"/>
                <a:ext cx="131316" cy="182615"/>
              </a:xfrm>
              <a:custGeom>
                <a:avLst/>
                <a:gdLst/>
                <a:ahLst/>
                <a:cxnLst/>
                <a:rect l="0" t="0" r="0" b="0"/>
                <a:pathLst>
                  <a:path w="131316" h="182615">
                    <a:moveTo>
                      <a:pt x="69919" y="2887"/>
                    </a:moveTo>
                    <a:lnTo>
                      <a:pt x="61184" y="222"/>
                    </a:lnTo>
                    <a:lnTo>
                      <a:pt x="53477" y="0"/>
                    </a:lnTo>
                    <a:lnTo>
                      <a:pt x="46079" y="2287"/>
                    </a:lnTo>
                    <a:lnTo>
                      <a:pt x="38991" y="6686"/>
                    </a:lnTo>
                    <a:lnTo>
                      <a:pt x="32461" y="12786"/>
                    </a:lnTo>
                    <a:lnTo>
                      <a:pt x="26588" y="20188"/>
                    </a:lnTo>
                    <a:lnTo>
                      <a:pt x="21324" y="28545"/>
                    </a:lnTo>
                    <a:lnTo>
                      <a:pt x="16555" y="37582"/>
                    </a:lnTo>
                    <a:lnTo>
                      <a:pt x="12164" y="47099"/>
                    </a:lnTo>
                    <a:lnTo>
                      <a:pt x="8215" y="57114"/>
                    </a:lnTo>
                    <a:lnTo>
                      <a:pt x="4935" y="67827"/>
                    </a:lnTo>
                    <a:lnTo>
                      <a:pt x="2398" y="79292"/>
                    </a:lnTo>
                    <a:lnTo>
                      <a:pt x="694" y="91265"/>
                    </a:lnTo>
                    <a:lnTo>
                      <a:pt x="0" y="103301"/>
                    </a:lnTo>
                    <a:lnTo>
                      <a:pt x="318" y="115139"/>
                    </a:lnTo>
                    <a:lnTo>
                      <a:pt x="1667" y="126697"/>
                    </a:lnTo>
                    <a:lnTo>
                      <a:pt x="4168" y="137992"/>
                    </a:lnTo>
                    <a:lnTo>
                      <a:pt x="7785" y="149057"/>
                    </a:lnTo>
                    <a:lnTo>
                      <a:pt x="12670" y="159453"/>
                    </a:lnTo>
                    <a:lnTo>
                      <a:pt x="19230" y="168304"/>
                    </a:lnTo>
                    <a:lnTo>
                      <a:pt x="27530" y="175247"/>
                    </a:lnTo>
                    <a:lnTo>
                      <a:pt x="37188" y="180077"/>
                    </a:lnTo>
                    <a:lnTo>
                      <a:pt x="47580" y="182503"/>
                    </a:lnTo>
                    <a:lnTo>
                      <a:pt x="58266" y="182614"/>
                    </a:lnTo>
                    <a:lnTo>
                      <a:pt x="68863" y="180774"/>
                    </a:lnTo>
                    <a:lnTo>
                      <a:pt x="78970" y="177422"/>
                    </a:lnTo>
                    <a:lnTo>
                      <a:pt x="88430" y="172944"/>
                    </a:lnTo>
                    <a:lnTo>
                      <a:pt x="97272" y="167332"/>
                    </a:lnTo>
                    <a:lnTo>
                      <a:pt x="105607" y="160210"/>
                    </a:lnTo>
                    <a:lnTo>
                      <a:pt x="113537" y="151489"/>
                    </a:lnTo>
                    <a:lnTo>
                      <a:pt x="120678" y="141191"/>
                    </a:lnTo>
                    <a:lnTo>
                      <a:pt x="126191" y="129298"/>
                    </a:lnTo>
                    <a:lnTo>
                      <a:pt x="129743" y="115968"/>
                    </a:lnTo>
                    <a:lnTo>
                      <a:pt x="131315" y="101798"/>
                    </a:lnTo>
                    <a:lnTo>
                      <a:pt x="130932" y="87680"/>
                    </a:lnTo>
                    <a:lnTo>
                      <a:pt x="128822" y="74121"/>
                    </a:lnTo>
                    <a:lnTo>
                      <a:pt x="125321" y="61410"/>
                    </a:lnTo>
                    <a:lnTo>
                      <a:pt x="120771" y="49793"/>
                    </a:lnTo>
                    <a:lnTo>
                      <a:pt x="115459" y="39286"/>
                    </a:lnTo>
                    <a:lnTo>
                      <a:pt x="109528" y="30030"/>
                    </a:lnTo>
                    <a:lnTo>
                      <a:pt x="102198" y="21488"/>
                    </a:lnTo>
                    <a:lnTo>
                      <a:pt x="90593" y="12906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9269823" y="4734138"/>
                <a:ext cx="346363" cy="431998"/>
              </a:xfrm>
              <a:custGeom>
                <a:avLst/>
                <a:gdLst/>
                <a:ahLst/>
                <a:cxnLst/>
                <a:rect l="0" t="0" r="0" b="0"/>
                <a:pathLst>
                  <a:path w="346363" h="431998">
                    <a:moveTo>
                      <a:pt x="10126" y="0"/>
                    </a:moveTo>
                    <a:lnTo>
                      <a:pt x="7259" y="11803"/>
                    </a:lnTo>
                    <a:lnTo>
                      <a:pt x="5117" y="23572"/>
                    </a:lnTo>
                    <a:lnTo>
                      <a:pt x="3514" y="36467"/>
                    </a:lnTo>
                    <a:lnTo>
                      <a:pt x="2334" y="50488"/>
                    </a:lnTo>
                    <a:lnTo>
                      <a:pt x="1485" y="65464"/>
                    </a:lnTo>
                    <a:lnTo>
                      <a:pt x="888" y="81191"/>
                    </a:lnTo>
                    <a:lnTo>
                      <a:pt x="473" y="97639"/>
                    </a:lnTo>
                    <a:lnTo>
                      <a:pt x="189" y="114960"/>
                    </a:lnTo>
                    <a:lnTo>
                      <a:pt x="0" y="133160"/>
                    </a:lnTo>
                    <a:lnTo>
                      <a:pt x="42" y="151955"/>
                    </a:lnTo>
                    <a:lnTo>
                      <a:pt x="602" y="170878"/>
                    </a:lnTo>
                    <a:lnTo>
                      <a:pt x="1797" y="189644"/>
                    </a:lnTo>
                    <a:lnTo>
                      <a:pt x="3582" y="208161"/>
                    </a:lnTo>
                    <a:lnTo>
                      <a:pt x="5852" y="226434"/>
                    </a:lnTo>
                    <a:lnTo>
                      <a:pt x="8491" y="244500"/>
                    </a:lnTo>
                    <a:lnTo>
                      <a:pt x="11398" y="262243"/>
                    </a:lnTo>
                    <a:lnTo>
                      <a:pt x="14494" y="279397"/>
                    </a:lnTo>
                    <a:lnTo>
                      <a:pt x="17727" y="295857"/>
                    </a:lnTo>
                    <a:lnTo>
                      <a:pt x="21219" y="311352"/>
                    </a:lnTo>
                    <a:lnTo>
                      <a:pt x="25249" y="325387"/>
                    </a:lnTo>
                    <a:lnTo>
                      <a:pt x="29931" y="337821"/>
                    </a:lnTo>
                    <a:lnTo>
                      <a:pt x="35381" y="348663"/>
                    </a:lnTo>
                    <a:lnTo>
                      <a:pt x="41797" y="357889"/>
                    </a:lnTo>
                    <a:lnTo>
                      <a:pt x="49186" y="365635"/>
                    </a:lnTo>
                    <a:lnTo>
                      <a:pt x="57250" y="371517"/>
                    </a:lnTo>
                    <a:lnTo>
                      <a:pt x="65499" y="374588"/>
                    </a:lnTo>
                    <a:lnTo>
                      <a:pt x="73638" y="374579"/>
                    </a:lnTo>
                    <a:lnTo>
                      <a:pt x="81558" y="371810"/>
                    </a:lnTo>
                    <a:lnTo>
                      <a:pt x="89256" y="366829"/>
                    </a:lnTo>
                    <a:lnTo>
                      <a:pt x="96757" y="360180"/>
                    </a:lnTo>
                    <a:lnTo>
                      <a:pt x="103778" y="352161"/>
                    </a:lnTo>
                    <a:lnTo>
                      <a:pt x="109741" y="342817"/>
                    </a:lnTo>
                    <a:lnTo>
                      <a:pt x="114423" y="332284"/>
                    </a:lnTo>
                    <a:lnTo>
                      <a:pt x="118076" y="320944"/>
                    </a:lnTo>
                    <a:lnTo>
                      <a:pt x="121227" y="309333"/>
                    </a:lnTo>
                    <a:lnTo>
                      <a:pt x="124251" y="297812"/>
                    </a:lnTo>
                    <a:lnTo>
                      <a:pt x="127777" y="287651"/>
                    </a:lnTo>
                    <a:lnTo>
                      <a:pt x="132434" y="282176"/>
                    </a:lnTo>
                    <a:lnTo>
                      <a:pt x="137569" y="283023"/>
                    </a:lnTo>
                    <a:lnTo>
                      <a:pt x="142242" y="288280"/>
                    </a:lnTo>
                    <a:lnTo>
                      <a:pt x="146571" y="296407"/>
                    </a:lnTo>
                    <a:lnTo>
                      <a:pt x="151054" y="306457"/>
                    </a:lnTo>
                    <a:lnTo>
                      <a:pt x="155975" y="317808"/>
                    </a:lnTo>
                    <a:lnTo>
                      <a:pt x="161381" y="330041"/>
                    </a:lnTo>
                    <a:lnTo>
                      <a:pt x="167221" y="342867"/>
                    </a:lnTo>
                    <a:lnTo>
                      <a:pt x="173403" y="356089"/>
                    </a:lnTo>
                    <a:lnTo>
                      <a:pt x="180008" y="369411"/>
                    </a:lnTo>
                    <a:lnTo>
                      <a:pt x="187272" y="382438"/>
                    </a:lnTo>
                    <a:lnTo>
                      <a:pt x="195273" y="394967"/>
                    </a:lnTo>
                    <a:lnTo>
                      <a:pt x="204104" y="406499"/>
                    </a:lnTo>
                    <a:lnTo>
                      <a:pt x="213942" y="416188"/>
                    </a:lnTo>
                    <a:lnTo>
                      <a:pt x="224776" y="423729"/>
                    </a:lnTo>
                    <a:lnTo>
                      <a:pt x="236137" y="428979"/>
                    </a:lnTo>
                    <a:lnTo>
                      <a:pt x="247222" y="431693"/>
                    </a:lnTo>
                    <a:lnTo>
                      <a:pt x="257599" y="431997"/>
                    </a:lnTo>
                    <a:lnTo>
                      <a:pt x="267190" y="430119"/>
                    </a:lnTo>
                    <a:lnTo>
                      <a:pt x="276094" y="426208"/>
                    </a:lnTo>
                    <a:lnTo>
                      <a:pt x="284452" y="420538"/>
                    </a:lnTo>
                    <a:lnTo>
                      <a:pt x="292406" y="413141"/>
                    </a:lnTo>
                    <a:lnTo>
                      <a:pt x="300069" y="403751"/>
                    </a:lnTo>
                    <a:lnTo>
                      <a:pt x="307523" y="392397"/>
                    </a:lnTo>
                    <a:lnTo>
                      <a:pt x="314665" y="379366"/>
                    </a:lnTo>
                    <a:lnTo>
                      <a:pt x="321238" y="365024"/>
                    </a:lnTo>
                    <a:lnTo>
                      <a:pt x="327133" y="349705"/>
                    </a:lnTo>
                    <a:lnTo>
                      <a:pt x="332245" y="333522"/>
                    </a:lnTo>
                    <a:lnTo>
                      <a:pt x="336380" y="316375"/>
                    </a:lnTo>
                    <a:lnTo>
                      <a:pt x="339532" y="298284"/>
                    </a:lnTo>
                    <a:lnTo>
                      <a:pt x="341833" y="279390"/>
                    </a:lnTo>
                    <a:lnTo>
                      <a:pt x="343470" y="259868"/>
                    </a:lnTo>
                    <a:lnTo>
                      <a:pt x="344610" y="239881"/>
                    </a:lnTo>
                    <a:lnTo>
                      <a:pt x="345395" y="219561"/>
                    </a:lnTo>
                    <a:lnTo>
                      <a:pt x="345931" y="199005"/>
                    </a:lnTo>
                    <a:lnTo>
                      <a:pt x="346290" y="178298"/>
                    </a:lnTo>
                    <a:lnTo>
                      <a:pt x="346362" y="157816"/>
                    </a:lnTo>
                    <a:lnTo>
                      <a:pt x="345879" y="138210"/>
                    </a:lnTo>
                    <a:lnTo>
                      <a:pt x="344741" y="119782"/>
                    </a:lnTo>
                    <a:lnTo>
                      <a:pt x="343154" y="103080"/>
                    </a:lnTo>
                    <a:lnTo>
                      <a:pt x="341384" y="87439"/>
                    </a:lnTo>
                    <a:lnTo>
                      <a:pt x="339277" y="71485"/>
                    </a:lnTo>
                    <a:lnTo>
                      <a:pt x="336510" y="52643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9701089" y="4849952"/>
                <a:ext cx="73700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178985">
                    <a:moveTo>
                      <a:pt x="0" y="0"/>
                    </a:moveTo>
                    <a:lnTo>
                      <a:pt x="3002" y="11735"/>
                    </a:lnTo>
                    <a:lnTo>
                      <a:pt x="6423" y="22864"/>
                    </a:lnTo>
                    <a:lnTo>
                      <a:pt x="10615" y="34463"/>
                    </a:lnTo>
                    <a:lnTo>
                      <a:pt x="15342" y="46624"/>
                    </a:lnTo>
                    <a:lnTo>
                      <a:pt x="20175" y="59284"/>
                    </a:lnTo>
                    <a:lnTo>
                      <a:pt x="24857" y="72335"/>
                    </a:lnTo>
                    <a:lnTo>
                      <a:pt x="29466" y="85514"/>
                    </a:lnTo>
                    <a:lnTo>
                      <a:pt x="34317" y="98431"/>
                    </a:lnTo>
                    <a:lnTo>
                      <a:pt x="39574" y="110888"/>
                    </a:lnTo>
                    <a:lnTo>
                      <a:pt x="45137" y="122807"/>
                    </a:lnTo>
                    <a:lnTo>
                      <a:pt x="51372" y="135511"/>
                    </a:lnTo>
                    <a:lnTo>
                      <a:pt x="59946" y="152350"/>
                    </a:lnTo>
                    <a:lnTo>
                      <a:pt x="73699" y="178984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9669504" y="4839423"/>
                <a:ext cx="210570" cy="589597"/>
              </a:xfrm>
              <a:custGeom>
                <a:avLst/>
                <a:gdLst/>
                <a:ahLst/>
                <a:cxnLst/>
                <a:rect l="0" t="0" r="0" b="0"/>
                <a:pathLst>
                  <a:path w="210570" h="589597">
                    <a:moveTo>
                      <a:pt x="210569" y="0"/>
                    </a:moveTo>
                    <a:lnTo>
                      <a:pt x="204635" y="8936"/>
                    </a:lnTo>
                    <a:lnTo>
                      <a:pt x="198430" y="18563"/>
                    </a:lnTo>
                    <a:lnTo>
                      <a:pt x="191339" y="29841"/>
                    </a:lnTo>
                    <a:lnTo>
                      <a:pt x="183571" y="42163"/>
                    </a:lnTo>
                    <a:lnTo>
                      <a:pt x="175573" y="54346"/>
                    </a:lnTo>
                    <a:lnTo>
                      <a:pt x="167637" y="65715"/>
                    </a:lnTo>
                    <a:lnTo>
                      <a:pt x="160035" y="76273"/>
                    </a:lnTo>
                    <a:lnTo>
                      <a:pt x="153090" y="86420"/>
                    </a:lnTo>
                    <a:lnTo>
                      <a:pt x="146902" y="96467"/>
                    </a:lnTo>
                    <a:lnTo>
                      <a:pt x="141239" y="106723"/>
                    </a:lnTo>
                    <a:lnTo>
                      <a:pt x="135663" y="117541"/>
                    </a:lnTo>
                    <a:lnTo>
                      <a:pt x="129910" y="129048"/>
                    </a:lnTo>
                    <a:lnTo>
                      <a:pt x="124060" y="141033"/>
                    </a:lnTo>
                    <a:lnTo>
                      <a:pt x="118432" y="153073"/>
                    </a:lnTo>
                    <a:lnTo>
                      <a:pt x="113195" y="164913"/>
                    </a:lnTo>
                    <a:lnTo>
                      <a:pt x="108205" y="176641"/>
                    </a:lnTo>
                    <a:lnTo>
                      <a:pt x="103094" y="188581"/>
                    </a:lnTo>
                    <a:lnTo>
                      <a:pt x="97659" y="200915"/>
                    </a:lnTo>
                    <a:lnTo>
                      <a:pt x="92028" y="213827"/>
                    </a:lnTo>
                    <a:lnTo>
                      <a:pt x="86547" y="227566"/>
                    </a:lnTo>
                    <a:lnTo>
                      <a:pt x="81413" y="242186"/>
                    </a:lnTo>
                    <a:lnTo>
                      <a:pt x="76662" y="257582"/>
                    </a:lnTo>
                    <a:lnTo>
                      <a:pt x="72244" y="273595"/>
                    </a:lnTo>
                    <a:lnTo>
                      <a:pt x="68090" y="290070"/>
                    </a:lnTo>
                    <a:lnTo>
                      <a:pt x="64130" y="306878"/>
                    </a:lnTo>
                    <a:lnTo>
                      <a:pt x="60311" y="323920"/>
                    </a:lnTo>
                    <a:lnTo>
                      <a:pt x="56589" y="341129"/>
                    </a:lnTo>
                    <a:lnTo>
                      <a:pt x="52936" y="358618"/>
                    </a:lnTo>
                    <a:lnTo>
                      <a:pt x="49329" y="376658"/>
                    </a:lnTo>
                    <a:lnTo>
                      <a:pt x="45754" y="395350"/>
                    </a:lnTo>
                    <a:lnTo>
                      <a:pt x="42201" y="414480"/>
                    </a:lnTo>
                    <a:lnTo>
                      <a:pt x="38663" y="433628"/>
                    </a:lnTo>
                    <a:lnTo>
                      <a:pt x="35129" y="452552"/>
                    </a:lnTo>
                    <a:lnTo>
                      <a:pt x="31434" y="471345"/>
                    </a:lnTo>
                    <a:lnTo>
                      <a:pt x="27267" y="490334"/>
                    </a:lnTo>
                    <a:lnTo>
                      <a:pt x="22508" y="509676"/>
                    </a:lnTo>
                    <a:lnTo>
                      <a:pt x="17493" y="528481"/>
                    </a:lnTo>
                    <a:lnTo>
                      <a:pt x="12439" y="546752"/>
                    </a:lnTo>
                    <a:lnTo>
                      <a:pt x="6899" y="566096"/>
                    </a:lnTo>
                    <a:lnTo>
                      <a:pt x="0" y="589596"/>
                    </a:lnTo>
                  </a:path>
                </a:pathLst>
              </a:custGeom>
              <a:ln w="38100" cap="flat" cmpd="sng" algn="ctr">
                <a:solidFill>
                  <a:srgbClr val="28FF2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6820"/>
            </a:gs>
            <a:gs pos="100000">
              <a:srgbClr val="4B0082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242782" y="178984"/>
            <a:ext cx="1473986" cy="901088"/>
            <a:chOff x="3242782" y="178984"/>
            <a:chExt cx="1473986" cy="901088"/>
          </a:xfrm>
        </p:grpSpPr>
        <p:sp>
          <p:nvSpPr>
            <p:cNvPr id="2" name="Freeform 1"/>
            <p:cNvSpPr/>
            <p:nvPr/>
          </p:nvSpPr>
          <p:spPr>
            <a:xfrm>
              <a:off x="3242782" y="178984"/>
              <a:ext cx="421136" cy="650719"/>
            </a:xfrm>
            <a:custGeom>
              <a:avLst/>
              <a:gdLst/>
              <a:ahLst/>
              <a:cxnLst/>
              <a:rect l="0" t="0" r="0" b="0"/>
              <a:pathLst>
                <a:path w="421136" h="650719">
                  <a:moveTo>
                    <a:pt x="10523" y="0"/>
                  </a:moveTo>
                  <a:lnTo>
                    <a:pt x="7656" y="8935"/>
                  </a:lnTo>
                  <a:lnTo>
                    <a:pt x="5515" y="18562"/>
                  </a:lnTo>
                  <a:lnTo>
                    <a:pt x="3912" y="29850"/>
                  </a:lnTo>
                  <a:lnTo>
                    <a:pt x="2731" y="42517"/>
                  </a:lnTo>
                  <a:lnTo>
                    <a:pt x="1882" y="55997"/>
                  </a:lnTo>
                  <a:lnTo>
                    <a:pt x="1285" y="69882"/>
                  </a:lnTo>
                  <a:lnTo>
                    <a:pt x="871" y="84437"/>
                  </a:lnTo>
                  <a:lnTo>
                    <a:pt x="587" y="100473"/>
                  </a:lnTo>
                  <a:lnTo>
                    <a:pt x="393" y="118320"/>
                  </a:lnTo>
                  <a:lnTo>
                    <a:pt x="262" y="137372"/>
                  </a:lnTo>
                  <a:lnTo>
                    <a:pt x="174" y="156399"/>
                  </a:lnTo>
                  <a:lnTo>
                    <a:pt x="115" y="174677"/>
                  </a:lnTo>
                  <a:lnTo>
                    <a:pt x="75" y="192017"/>
                  </a:lnTo>
                  <a:lnTo>
                    <a:pt x="48" y="208495"/>
                  </a:lnTo>
                  <a:lnTo>
                    <a:pt x="31" y="224279"/>
                  </a:lnTo>
                  <a:lnTo>
                    <a:pt x="19" y="239539"/>
                  </a:lnTo>
                  <a:lnTo>
                    <a:pt x="11" y="254421"/>
                  </a:lnTo>
                  <a:lnTo>
                    <a:pt x="6" y="269036"/>
                  </a:lnTo>
                  <a:lnTo>
                    <a:pt x="2" y="283466"/>
                  </a:lnTo>
                  <a:lnTo>
                    <a:pt x="0" y="297768"/>
                  </a:lnTo>
                  <a:lnTo>
                    <a:pt x="3" y="311984"/>
                  </a:lnTo>
                  <a:lnTo>
                    <a:pt x="174" y="326142"/>
                  </a:lnTo>
                  <a:lnTo>
                    <a:pt x="822" y="340260"/>
                  </a:lnTo>
                  <a:lnTo>
                    <a:pt x="2070" y="354352"/>
                  </a:lnTo>
                  <a:lnTo>
                    <a:pt x="3723" y="368425"/>
                  </a:lnTo>
                  <a:lnTo>
                    <a:pt x="5371" y="382487"/>
                  </a:lnTo>
                  <a:lnTo>
                    <a:pt x="6773" y="396541"/>
                  </a:lnTo>
                  <a:lnTo>
                    <a:pt x="7866" y="410590"/>
                  </a:lnTo>
                  <a:lnTo>
                    <a:pt x="8674" y="424635"/>
                  </a:lnTo>
                  <a:lnTo>
                    <a:pt x="9252" y="438678"/>
                  </a:lnTo>
                  <a:lnTo>
                    <a:pt x="9657" y="452719"/>
                  </a:lnTo>
                  <a:lnTo>
                    <a:pt x="9936" y="466759"/>
                  </a:lnTo>
                  <a:lnTo>
                    <a:pt x="10127" y="480808"/>
                  </a:lnTo>
                  <a:lnTo>
                    <a:pt x="10257" y="495192"/>
                  </a:lnTo>
                  <a:lnTo>
                    <a:pt x="10344" y="510527"/>
                  </a:lnTo>
                  <a:lnTo>
                    <a:pt x="10403" y="527063"/>
                  </a:lnTo>
                  <a:lnTo>
                    <a:pt x="10443" y="544407"/>
                  </a:lnTo>
                  <a:lnTo>
                    <a:pt x="10469" y="561742"/>
                  </a:lnTo>
                  <a:lnTo>
                    <a:pt x="10483" y="578581"/>
                  </a:lnTo>
                  <a:lnTo>
                    <a:pt x="10322" y="594632"/>
                  </a:lnTo>
                  <a:lnTo>
                    <a:pt x="9682" y="609637"/>
                  </a:lnTo>
                  <a:lnTo>
                    <a:pt x="8471" y="623561"/>
                  </a:lnTo>
                  <a:lnTo>
                    <a:pt x="8018" y="635911"/>
                  </a:lnTo>
                  <a:lnTo>
                    <a:pt x="10071" y="645010"/>
                  </a:lnTo>
                  <a:lnTo>
                    <a:pt x="14381" y="649716"/>
                  </a:lnTo>
                  <a:lnTo>
                    <a:pt x="20449" y="650718"/>
                  </a:lnTo>
                  <a:lnTo>
                    <a:pt x="27841" y="649075"/>
                  </a:lnTo>
                  <a:lnTo>
                    <a:pt x="36363" y="645638"/>
                  </a:lnTo>
                  <a:lnTo>
                    <a:pt x="46046" y="641002"/>
                  </a:lnTo>
                  <a:lnTo>
                    <a:pt x="56811" y="635573"/>
                  </a:lnTo>
                  <a:lnTo>
                    <a:pt x="68477" y="629782"/>
                  </a:lnTo>
                  <a:lnTo>
                    <a:pt x="80838" y="624114"/>
                  </a:lnTo>
                  <a:lnTo>
                    <a:pt x="93706" y="618816"/>
                  </a:lnTo>
                  <a:lnTo>
                    <a:pt x="106771" y="613935"/>
                  </a:lnTo>
                  <a:lnTo>
                    <a:pt x="119616" y="609420"/>
                  </a:lnTo>
                  <a:lnTo>
                    <a:pt x="132041" y="605200"/>
                  </a:lnTo>
                  <a:lnTo>
                    <a:pt x="144350" y="601364"/>
                  </a:lnTo>
                  <a:lnTo>
                    <a:pt x="157221" y="598159"/>
                  </a:lnTo>
                  <a:lnTo>
                    <a:pt x="170988" y="595664"/>
                  </a:lnTo>
                  <a:lnTo>
                    <a:pt x="185338" y="593649"/>
                  </a:lnTo>
                  <a:lnTo>
                    <a:pt x="199517" y="591680"/>
                  </a:lnTo>
                  <a:lnTo>
                    <a:pt x="213103" y="589510"/>
                  </a:lnTo>
                  <a:lnTo>
                    <a:pt x="226326" y="587391"/>
                  </a:lnTo>
                  <a:lnTo>
                    <a:pt x="239878" y="585953"/>
                  </a:lnTo>
                  <a:lnTo>
                    <a:pt x="254139" y="585502"/>
                  </a:lnTo>
                  <a:lnTo>
                    <a:pt x="269005" y="585861"/>
                  </a:lnTo>
                  <a:lnTo>
                    <a:pt x="284071" y="586567"/>
                  </a:lnTo>
                  <a:lnTo>
                    <a:pt x="299062" y="587300"/>
                  </a:lnTo>
                  <a:lnTo>
                    <a:pt x="313876" y="587928"/>
                  </a:lnTo>
                  <a:lnTo>
                    <a:pt x="328503" y="588415"/>
                  </a:lnTo>
                  <a:lnTo>
                    <a:pt x="342959" y="588775"/>
                  </a:lnTo>
                  <a:lnTo>
                    <a:pt x="357061" y="589032"/>
                  </a:lnTo>
                  <a:lnTo>
                    <a:pt x="372007" y="589240"/>
                  </a:lnTo>
                  <a:lnTo>
                    <a:pt x="391347" y="589418"/>
                  </a:lnTo>
                  <a:lnTo>
                    <a:pt x="421135" y="58959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86719" y="602120"/>
              <a:ext cx="261468" cy="240160"/>
            </a:xfrm>
            <a:custGeom>
              <a:avLst/>
              <a:gdLst/>
              <a:ahLst/>
              <a:cxnLst/>
              <a:rect l="0" t="0" r="0" b="0"/>
              <a:pathLst>
                <a:path w="261468" h="240160">
                  <a:moveTo>
                    <a:pt x="135125" y="103289"/>
                  </a:moveTo>
                  <a:lnTo>
                    <a:pt x="135058" y="91554"/>
                  </a:lnTo>
                  <a:lnTo>
                    <a:pt x="134418" y="80425"/>
                  </a:lnTo>
                  <a:lnTo>
                    <a:pt x="133117" y="68836"/>
                  </a:lnTo>
                  <a:lnTo>
                    <a:pt x="131084" y="57020"/>
                  </a:lnTo>
                  <a:lnTo>
                    <a:pt x="128119" y="45657"/>
                  </a:lnTo>
                  <a:lnTo>
                    <a:pt x="124195" y="35112"/>
                  </a:lnTo>
                  <a:lnTo>
                    <a:pt x="119273" y="25584"/>
                  </a:lnTo>
                  <a:lnTo>
                    <a:pt x="113221" y="17260"/>
                  </a:lnTo>
                  <a:lnTo>
                    <a:pt x="106076" y="10124"/>
                  </a:lnTo>
                  <a:lnTo>
                    <a:pt x="98009" y="4485"/>
                  </a:lnTo>
                  <a:lnTo>
                    <a:pt x="89224" y="1046"/>
                  </a:lnTo>
                  <a:lnTo>
                    <a:pt x="79913" y="0"/>
                  </a:lnTo>
                  <a:lnTo>
                    <a:pt x="70391" y="1416"/>
                  </a:lnTo>
                  <a:lnTo>
                    <a:pt x="61079" y="5481"/>
                  </a:lnTo>
                  <a:lnTo>
                    <a:pt x="52193" y="12028"/>
                  </a:lnTo>
                  <a:lnTo>
                    <a:pt x="43923" y="20472"/>
                  </a:lnTo>
                  <a:lnTo>
                    <a:pt x="36514" y="30033"/>
                  </a:lnTo>
                  <a:lnTo>
                    <a:pt x="30011" y="40159"/>
                  </a:lnTo>
                  <a:lnTo>
                    <a:pt x="24306" y="50546"/>
                  </a:lnTo>
                  <a:lnTo>
                    <a:pt x="19230" y="61045"/>
                  </a:lnTo>
                  <a:lnTo>
                    <a:pt x="14631" y="71594"/>
                  </a:lnTo>
                  <a:lnTo>
                    <a:pt x="10540" y="82492"/>
                  </a:lnTo>
                  <a:lnTo>
                    <a:pt x="7165" y="94341"/>
                  </a:lnTo>
                  <a:lnTo>
                    <a:pt x="4559" y="107391"/>
                  </a:lnTo>
                  <a:lnTo>
                    <a:pt x="2639" y="121413"/>
                  </a:lnTo>
                  <a:lnTo>
                    <a:pt x="1268" y="135898"/>
                  </a:lnTo>
                  <a:lnTo>
                    <a:pt x="317" y="150488"/>
                  </a:lnTo>
                  <a:lnTo>
                    <a:pt x="0" y="164860"/>
                  </a:lnTo>
                  <a:lnTo>
                    <a:pt x="844" y="178657"/>
                  </a:lnTo>
                  <a:lnTo>
                    <a:pt x="3048" y="191737"/>
                  </a:lnTo>
                  <a:lnTo>
                    <a:pt x="6664" y="203825"/>
                  </a:lnTo>
                  <a:lnTo>
                    <a:pt x="11766" y="214425"/>
                  </a:lnTo>
                  <a:lnTo>
                    <a:pt x="18237" y="223394"/>
                  </a:lnTo>
                  <a:lnTo>
                    <a:pt x="25836" y="230418"/>
                  </a:lnTo>
                  <a:lnTo>
                    <a:pt x="34300" y="234864"/>
                  </a:lnTo>
                  <a:lnTo>
                    <a:pt x="43392" y="236630"/>
                  </a:lnTo>
                  <a:lnTo>
                    <a:pt x="52765" y="236054"/>
                  </a:lnTo>
                  <a:lnTo>
                    <a:pt x="61976" y="233625"/>
                  </a:lnTo>
                  <a:lnTo>
                    <a:pt x="70795" y="229807"/>
                  </a:lnTo>
                  <a:lnTo>
                    <a:pt x="79020" y="224825"/>
                  </a:lnTo>
                  <a:lnTo>
                    <a:pt x="86399" y="218666"/>
                  </a:lnTo>
                  <a:lnTo>
                    <a:pt x="92880" y="211412"/>
                  </a:lnTo>
                  <a:lnTo>
                    <a:pt x="98573" y="203086"/>
                  </a:lnTo>
                  <a:lnTo>
                    <a:pt x="103640" y="193586"/>
                  </a:lnTo>
                  <a:lnTo>
                    <a:pt x="108237" y="182975"/>
                  </a:lnTo>
                  <a:lnTo>
                    <a:pt x="112496" y="171594"/>
                  </a:lnTo>
                  <a:lnTo>
                    <a:pt x="116518" y="159962"/>
                  </a:lnTo>
                  <a:lnTo>
                    <a:pt x="120370" y="148395"/>
                  </a:lnTo>
                  <a:lnTo>
                    <a:pt x="123941" y="136849"/>
                  </a:lnTo>
                  <a:lnTo>
                    <a:pt x="126961" y="125032"/>
                  </a:lnTo>
                  <a:lnTo>
                    <a:pt x="129331" y="112881"/>
                  </a:lnTo>
                  <a:lnTo>
                    <a:pt x="131400" y="103781"/>
                  </a:lnTo>
                  <a:lnTo>
                    <a:pt x="133574" y="101638"/>
                  </a:lnTo>
                  <a:lnTo>
                    <a:pt x="135824" y="104608"/>
                  </a:lnTo>
                  <a:lnTo>
                    <a:pt x="138233" y="110629"/>
                  </a:lnTo>
                  <a:lnTo>
                    <a:pt x="140862" y="118431"/>
                  </a:lnTo>
                  <a:lnTo>
                    <a:pt x="143716" y="127283"/>
                  </a:lnTo>
                  <a:lnTo>
                    <a:pt x="147089" y="136764"/>
                  </a:lnTo>
                  <a:lnTo>
                    <a:pt x="151554" y="146629"/>
                  </a:lnTo>
                  <a:lnTo>
                    <a:pt x="157328" y="156728"/>
                  </a:lnTo>
                  <a:lnTo>
                    <a:pt x="164153" y="166808"/>
                  </a:lnTo>
                  <a:lnTo>
                    <a:pt x="171497" y="176509"/>
                  </a:lnTo>
                  <a:lnTo>
                    <a:pt x="178990" y="185667"/>
                  </a:lnTo>
                  <a:lnTo>
                    <a:pt x="186460" y="194293"/>
                  </a:lnTo>
                  <a:lnTo>
                    <a:pt x="193848" y="202473"/>
                  </a:lnTo>
                  <a:lnTo>
                    <a:pt x="201151" y="210303"/>
                  </a:lnTo>
                  <a:lnTo>
                    <a:pt x="208658" y="217570"/>
                  </a:lnTo>
                  <a:lnTo>
                    <a:pt x="217979" y="224473"/>
                  </a:lnTo>
                  <a:lnTo>
                    <a:pt x="233286" y="231619"/>
                  </a:lnTo>
                  <a:lnTo>
                    <a:pt x="261467" y="24015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948186" y="326383"/>
              <a:ext cx="52644" cy="526426"/>
            </a:xfrm>
            <a:custGeom>
              <a:avLst/>
              <a:gdLst/>
              <a:ahLst/>
              <a:cxnLst/>
              <a:rect l="0" t="0" r="0" b="0"/>
              <a:pathLst>
                <a:path w="52644" h="52642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82"/>
                  </a:lnTo>
                  <a:lnTo>
                    <a:pt x="177" y="58457"/>
                  </a:lnTo>
                  <a:lnTo>
                    <a:pt x="826" y="74930"/>
                  </a:lnTo>
                  <a:lnTo>
                    <a:pt x="2075" y="92494"/>
                  </a:lnTo>
                  <a:lnTo>
                    <a:pt x="3727" y="110664"/>
                  </a:lnTo>
                  <a:lnTo>
                    <a:pt x="5376" y="128620"/>
                  </a:lnTo>
                  <a:lnTo>
                    <a:pt x="6783" y="145928"/>
                  </a:lnTo>
                  <a:lnTo>
                    <a:pt x="8049" y="162987"/>
                  </a:lnTo>
                  <a:lnTo>
                    <a:pt x="9505" y="180806"/>
                  </a:lnTo>
                  <a:lnTo>
                    <a:pt x="11337" y="199897"/>
                  </a:lnTo>
                  <a:lnTo>
                    <a:pt x="13567" y="219806"/>
                  </a:lnTo>
                  <a:lnTo>
                    <a:pt x="16143" y="239418"/>
                  </a:lnTo>
                  <a:lnTo>
                    <a:pt x="18985" y="258102"/>
                  </a:lnTo>
                  <a:lnTo>
                    <a:pt x="21860" y="276055"/>
                  </a:lnTo>
                  <a:lnTo>
                    <a:pt x="24404" y="294010"/>
                  </a:lnTo>
                  <a:lnTo>
                    <a:pt x="26448" y="312407"/>
                  </a:lnTo>
                  <a:lnTo>
                    <a:pt x="28159" y="330881"/>
                  </a:lnTo>
                  <a:lnTo>
                    <a:pt x="29921" y="348465"/>
                  </a:lnTo>
                  <a:lnTo>
                    <a:pt x="31957" y="364673"/>
                  </a:lnTo>
                  <a:lnTo>
                    <a:pt x="34156" y="379660"/>
                  </a:lnTo>
                  <a:lnTo>
                    <a:pt x="36179" y="393946"/>
                  </a:lnTo>
                  <a:lnTo>
                    <a:pt x="37842" y="407927"/>
                  </a:lnTo>
                  <a:lnTo>
                    <a:pt x="39280" y="421808"/>
                  </a:lnTo>
                  <a:lnTo>
                    <a:pt x="40853" y="435682"/>
                  </a:lnTo>
                  <a:lnTo>
                    <a:pt x="42758" y="449572"/>
                  </a:lnTo>
                  <a:lnTo>
                    <a:pt x="44878" y="463263"/>
                  </a:lnTo>
                  <a:lnTo>
                    <a:pt x="47070" y="477875"/>
                  </a:lnTo>
                  <a:lnTo>
                    <a:pt x="49530" y="496928"/>
                  </a:lnTo>
                  <a:lnTo>
                    <a:pt x="52643" y="52642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91749" y="484310"/>
              <a:ext cx="145951" cy="326385"/>
            </a:xfrm>
            <a:custGeom>
              <a:avLst/>
              <a:gdLst/>
              <a:ahLst/>
              <a:cxnLst/>
              <a:rect l="0" t="0" r="0" b="0"/>
              <a:pathLst>
                <a:path w="145951" h="326385">
                  <a:moveTo>
                    <a:pt x="135422" y="0"/>
                  </a:moveTo>
                  <a:lnTo>
                    <a:pt x="129554" y="8869"/>
                  </a:lnTo>
                  <a:lnTo>
                    <a:pt x="123990" y="17856"/>
                  </a:lnTo>
                  <a:lnTo>
                    <a:pt x="118191" y="27842"/>
                  </a:lnTo>
                  <a:lnTo>
                    <a:pt x="112110" y="38477"/>
                  </a:lnTo>
                  <a:lnTo>
                    <a:pt x="105780" y="48992"/>
                  </a:lnTo>
                  <a:lnTo>
                    <a:pt x="99252" y="58944"/>
                  </a:lnTo>
                  <a:lnTo>
                    <a:pt x="92576" y="68230"/>
                  </a:lnTo>
                  <a:lnTo>
                    <a:pt x="85793" y="76918"/>
                  </a:lnTo>
                  <a:lnTo>
                    <a:pt x="78931" y="85128"/>
                  </a:lnTo>
                  <a:lnTo>
                    <a:pt x="71849" y="92979"/>
                  </a:lnTo>
                  <a:lnTo>
                    <a:pt x="64255" y="100572"/>
                  </a:lnTo>
                  <a:lnTo>
                    <a:pt x="56037" y="107984"/>
                  </a:lnTo>
                  <a:lnTo>
                    <a:pt x="47399" y="115269"/>
                  </a:lnTo>
                  <a:lnTo>
                    <a:pt x="38754" y="122467"/>
                  </a:lnTo>
                  <a:lnTo>
                    <a:pt x="30352" y="129612"/>
                  </a:lnTo>
                  <a:lnTo>
                    <a:pt x="22423" y="136884"/>
                  </a:lnTo>
                  <a:lnTo>
                    <a:pt x="15251" y="144606"/>
                  </a:lnTo>
                  <a:lnTo>
                    <a:pt x="8925" y="152910"/>
                  </a:lnTo>
                  <a:lnTo>
                    <a:pt x="3848" y="161606"/>
                  </a:lnTo>
                  <a:lnTo>
                    <a:pt x="793" y="170290"/>
                  </a:lnTo>
                  <a:lnTo>
                    <a:pt x="0" y="178722"/>
                  </a:lnTo>
                  <a:lnTo>
                    <a:pt x="1247" y="186841"/>
                  </a:lnTo>
                  <a:lnTo>
                    <a:pt x="4135" y="194673"/>
                  </a:lnTo>
                  <a:lnTo>
                    <a:pt x="8264" y="202278"/>
                  </a:lnTo>
                  <a:lnTo>
                    <a:pt x="13457" y="209877"/>
                  </a:lnTo>
                  <a:lnTo>
                    <a:pt x="19758" y="217825"/>
                  </a:lnTo>
                  <a:lnTo>
                    <a:pt x="27102" y="226285"/>
                  </a:lnTo>
                  <a:lnTo>
                    <a:pt x="35319" y="235087"/>
                  </a:lnTo>
                  <a:lnTo>
                    <a:pt x="44213" y="243842"/>
                  </a:lnTo>
                  <a:lnTo>
                    <a:pt x="53600" y="252323"/>
                  </a:lnTo>
                  <a:lnTo>
                    <a:pt x="63174" y="260475"/>
                  </a:lnTo>
                  <a:lnTo>
                    <a:pt x="72522" y="268328"/>
                  </a:lnTo>
                  <a:lnTo>
                    <a:pt x="81437" y="275943"/>
                  </a:lnTo>
                  <a:lnTo>
                    <a:pt x="89897" y="283379"/>
                  </a:lnTo>
                  <a:lnTo>
                    <a:pt x="97966" y="290686"/>
                  </a:lnTo>
                  <a:lnTo>
                    <a:pt x="105724" y="297892"/>
                  </a:lnTo>
                  <a:lnTo>
                    <a:pt x="113143" y="304723"/>
                  </a:lnTo>
                  <a:lnTo>
                    <a:pt x="120907" y="311278"/>
                  </a:lnTo>
                  <a:lnTo>
                    <a:pt x="130819" y="318132"/>
                  </a:lnTo>
                  <a:lnTo>
                    <a:pt x="145950" y="32638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58756" y="535041"/>
              <a:ext cx="221100" cy="291837"/>
            </a:xfrm>
            <a:custGeom>
              <a:avLst/>
              <a:gdLst/>
              <a:ahLst/>
              <a:cxnLst/>
              <a:rect l="0" t="0" r="0" b="0"/>
              <a:pathLst>
                <a:path w="221100" h="291837">
                  <a:moveTo>
                    <a:pt x="0" y="159839"/>
                  </a:moveTo>
                  <a:lnTo>
                    <a:pt x="8869" y="154106"/>
                  </a:lnTo>
                  <a:lnTo>
                    <a:pt x="17855" y="149822"/>
                  </a:lnTo>
                  <a:lnTo>
                    <a:pt x="27850" y="146616"/>
                  </a:lnTo>
                  <a:lnTo>
                    <a:pt x="38831" y="144255"/>
                  </a:lnTo>
                  <a:lnTo>
                    <a:pt x="50643" y="142557"/>
                  </a:lnTo>
                  <a:lnTo>
                    <a:pt x="63097" y="141358"/>
                  </a:lnTo>
                  <a:lnTo>
                    <a:pt x="75861" y="140356"/>
                  </a:lnTo>
                  <a:lnTo>
                    <a:pt x="88494" y="139140"/>
                  </a:lnTo>
                  <a:lnTo>
                    <a:pt x="100763" y="137500"/>
                  </a:lnTo>
                  <a:lnTo>
                    <a:pt x="112625" y="135412"/>
                  </a:lnTo>
                  <a:lnTo>
                    <a:pt x="124131" y="132940"/>
                  </a:lnTo>
                  <a:lnTo>
                    <a:pt x="135345" y="130156"/>
                  </a:lnTo>
                  <a:lnTo>
                    <a:pt x="146013" y="126813"/>
                  </a:lnTo>
                  <a:lnTo>
                    <a:pt x="155578" y="122358"/>
                  </a:lnTo>
                  <a:lnTo>
                    <a:pt x="163823" y="116573"/>
                  </a:lnTo>
                  <a:lnTo>
                    <a:pt x="170682" y="109229"/>
                  </a:lnTo>
                  <a:lnTo>
                    <a:pt x="176073" y="99940"/>
                  </a:lnTo>
                  <a:lnTo>
                    <a:pt x="180098" y="88699"/>
                  </a:lnTo>
                  <a:lnTo>
                    <a:pt x="182665" y="76270"/>
                  </a:lnTo>
                  <a:lnTo>
                    <a:pt x="183423" y="63936"/>
                  </a:lnTo>
                  <a:lnTo>
                    <a:pt x="182337" y="52433"/>
                  </a:lnTo>
                  <a:lnTo>
                    <a:pt x="179491" y="42104"/>
                  </a:lnTo>
                  <a:lnTo>
                    <a:pt x="174915" y="33166"/>
                  </a:lnTo>
                  <a:lnTo>
                    <a:pt x="168800" y="25565"/>
                  </a:lnTo>
                  <a:lnTo>
                    <a:pt x="161441" y="19088"/>
                  </a:lnTo>
                  <a:lnTo>
                    <a:pt x="153140" y="13480"/>
                  </a:lnTo>
                  <a:lnTo>
                    <a:pt x="144152" y="8521"/>
                  </a:lnTo>
                  <a:lnTo>
                    <a:pt x="134679" y="4356"/>
                  </a:lnTo>
                  <a:lnTo>
                    <a:pt x="124868" y="1461"/>
                  </a:lnTo>
                  <a:lnTo>
                    <a:pt x="114829" y="0"/>
                  </a:lnTo>
                  <a:lnTo>
                    <a:pt x="104800" y="3"/>
                  </a:lnTo>
                  <a:lnTo>
                    <a:pt x="95139" y="1525"/>
                  </a:lnTo>
                  <a:lnTo>
                    <a:pt x="86011" y="4445"/>
                  </a:lnTo>
                  <a:lnTo>
                    <a:pt x="77406" y="8677"/>
                  </a:lnTo>
                  <a:lnTo>
                    <a:pt x="69240" y="14258"/>
                  </a:lnTo>
                  <a:lnTo>
                    <a:pt x="61416" y="21084"/>
                  </a:lnTo>
                  <a:lnTo>
                    <a:pt x="54008" y="28937"/>
                  </a:lnTo>
                  <a:lnTo>
                    <a:pt x="47252" y="37578"/>
                  </a:lnTo>
                  <a:lnTo>
                    <a:pt x="41229" y="46801"/>
                  </a:lnTo>
                  <a:lnTo>
                    <a:pt x="36030" y="56603"/>
                  </a:lnTo>
                  <a:lnTo>
                    <a:pt x="31837" y="67168"/>
                  </a:lnTo>
                  <a:lnTo>
                    <a:pt x="28646" y="78536"/>
                  </a:lnTo>
                  <a:lnTo>
                    <a:pt x="26318" y="90611"/>
                  </a:lnTo>
                  <a:lnTo>
                    <a:pt x="24663" y="103249"/>
                  </a:lnTo>
                  <a:lnTo>
                    <a:pt x="23515" y="116307"/>
                  </a:lnTo>
                  <a:lnTo>
                    <a:pt x="22894" y="129670"/>
                  </a:lnTo>
                  <a:lnTo>
                    <a:pt x="23001" y="143247"/>
                  </a:lnTo>
                  <a:lnTo>
                    <a:pt x="23887" y="156967"/>
                  </a:lnTo>
                  <a:lnTo>
                    <a:pt x="25466" y="170621"/>
                  </a:lnTo>
                  <a:lnTo>
                    <a:pt x="27596" y="183868"/>
                  </a:lnTo>
                  <a:lnTo>
                    <a:pt x="30144" y="196558"/>
                  </a:lnTo>
                  <a:lnTo>
                    <a:pt x="33160" y="208706"/>
                  </a:lnTo>
                  <a:lnTo>
                    <a:pt x="36863" y="220405"/>
                  </a:lnTo>
                  <a:lnTo>
                    <a:pt x="41326" y="231749"/>
                  </a:lnTo>
                  <a:lnTo>
                    <a:pt x="46798" y="242504"/>
                  </a:lnTo>
                  <a:lnTo>
                    <a:pt x="53761" y="252128"/>
                  </a:lnTo>
                  <a:lnTo>
                    <a:pt x="62338" y="260417"/>
                  </a:lnTo>
                  <a:lnTo>
                    <a:pt x="72354" y="267475"/>
                  </a:lnTo>
                  <a:lnTo>
                    <a:pt x="83519" y="273532"/>
                  </a:lnTo>
                  <a:lnTo>
                    <a:pt x="95547" y="278826"/>
                  </a:lnTo>
                  <a:lnTo>
                    <a:pt x="108197" y="283400"/>
                  </a:lnTo>
                  <a:lnTo>
                    <a:pt x="121287" y="287108"/>
                  </a:lnTo>
                  <a:lnTo>
                    <a:pt x="134672" y="289930"/>
                  </a:lnTo>
                  <a:lnTo>
                    <a:pt x="147930" y="291657"/>
                  </a:lnTo>
                  <a:lnTo>
                    <a:pt x="160379" y="291836"/>
                  </a:lnTo>
                  <a:lnTo>
                    <a:pt x="171709" y="290368"/>
                  </a:lnTo>
                  <a:lnTo>
                    <a:pt x="181852" y="287755"/>
                  </a:lnTo>
                  <a:lnTo>
                    <a:pt x="191897" y="284664"/>
                  </a:lnTo>
                  <a:lnTo>
                    <a:pt x="203841" y="280821"/>
                  </a:lnTo>
                  <a:lnTo>
                    <a:pt x="221099" y="27565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10054" y="515896"/>
              <a:ext cx="243471" cy="336913"/>
            </a:xfrm>
            <a:custGeom>
              <a:avLst/>
              <a:gdLst/>
              <a:ahLst/>
              <a:cxnLst/>
              <a:rect l="0" t="0" r="0" b="0"/>
              <a:pathLst>
                <a:path w="243471" h="336913">
                  <a:moveTo>
                    <a:pt x="190899" y="0"/>
                  </a:moveTo>
                  <a:lnTo>
                    <a:pt x="176364" y="67"/>
                  </a:lnTo>
                  <a:lnTo>
                    <a:pt x="163734" y="707"/>
                  </a:lnTo>
                  <a:lnTo>
                    <a:pt x="151829" y="2004"/>
                  </a:lnTo>
                  <a:lnTo>
                    <a:pt x="140347" y="3863"/>
                  </a:lnTo>
                  <a:lnTo>
                    <a:pt x="129155" y="6180"/>
                  </a:lnTo>
                  <a:lnTo>
                    <a:pt x="118168" y="8851"/>
                  </a:lnTo>
                  <a:lnTo>
                    <a:pt x="107325" y="11947"/>
                  </a:lnTo>
                  <a:lnTo>
                    <a:pt x="96583" y="15703"/>
                  </a:lnTo>
                  <a:lnTo>
                    <a:pt x="85914" y="20191"/>
                  </a:lnTo>
                  <a:lnTo>
                    <a:pt x="75461" y="25341"/>
                  </a:lnTo>
                  <a:lnTo>
                    <a:pt x="65515" y="31022"/>
                  </a:lnTo>
                  <a:lnTo>
                    <a:pt x="56191" y="37103"/>
                  </a:lnTo>
                  <a:lnTo>
                    <a:pt x="47286" y="43475"/>
                  </a:lnTo>
                  <a:lnTo>
                    <a:pt x="38386" y="50051"/>
                  </a:lnTo>
                  <a:lnTo>
                    <a:pt x="29261" y="56778"/>
                  </a:lnTo>
                  <a:lnTo>
                    <a:pt x="20335" y="63940"/>
                  </a:lnTo>
                  <a:lnTo>
                    <a:pt x="12554" y="72119"/>
                  </a:lnTo>
                  <a:lnTo>
                    <a:pt x="6368" y="81543"/>
                  </a:lnTo>
                  <a:lnTo>
                    <a:pt x="2064" y="91806"/>
                  </a:lnTo>
                  <a:lnTo>
                    <a:pt x="0" y="102080"/>
                  </a:lnTo>
                  <a:lnTo>
                    <a:pt x="145" y="111873"/>
                  </a:lnTo>
                  <a:lnTo>
                    <a:pt x="2497" y="120886"/>
                  </a:lnTo>
                  <a:lnTo>
                    <a:pt x="7259" y="128860"/>
                  </a:lnTo>
                  <a:lnTo>
                    <a:pt x="14310" y="135770"/>
                  </a:lnTo>
                  <a:lnTo>
                    <a:pt x="23278" y="141595"/>
                  </a:lnTo>
                  <a:lnTo>
                    <a:pt x="33730" y="146224"/>
                  </a:lnTo>
                  <a:lnTo>
                    <a:pt x="45275" y="149714"/>
                  </a:lnTo>
                  <a:lnTo>
                    <a:pt x="57601" y="152247"/>
                  </a:lnTo>
                  <a:lnTo>
                    <a:pt x="70472" y="154039"/>
                  </a:lnTo>
                  <a:lnTo>
                    <a:pt x="83715" y="155290"/>
                  </a:lnTo>
                  <a:lnTo>
                    <a:pt x="97048" y="156319"/>
                  </a:lnTo>
                  <a:lnTo>
                    <a:pt x="110080" y="157550"/>
                  </a:lnTo>
                  <a:lnTo>
                    <a:pt x="122629" y="159198"/>
                  </a:lnTo>
                  <a:lnTo>
                    <a:pt x="134853" y="161290"/>
                  </a:lnTo>
                  <a:lnTo>
                    <a:pt x="147135" y="163766"/>
                  </a:lnTo>
                  <a:lnTo>
                    <a:pt x="159694" y="166542"/>
                  </a:lnTo>
                  <a:lnTo>
                    <a:pt x="172418" y="169541"/>
                  </a:lnTo>
                  <a:lnTo>
                    <a:pt x="184968" y="172699"/>
                  </a:lnTo>
                  <a:lnTo>
                    <a:pt x="197144" y="175983"/>
                  </a:lnTo>
                  <a:lnTo>
                    <a:pt x="208592" y="179849"/>
                  </a:lnTo>
                  <a:lnTo>
                    <a:pt x="218747" y="185194"/>
                  </a:lnTo>
                  <a:lnTo>
                    <a:pt x="227416" y="192385"/>
                  </a:lnTo>
                  <a:lnTo>
                    <a:pt x="234406" y="201148"/>
                  </a:lnTo>
                  <a:lnTo>
                    <a:pt x="239359" y="210866"/>
                  </a:lnTo>
                  <a:lnTo>
                    <a:pt x="242284" y="221068"/>
                  </a:lnTo>
                  <a:lnTo>
                    <a:pt x="243470" y="231493"/>
                  </a:lnTo>
                  <a:lnTo>
                    <a:pt x="243294" y="242009"/>
                  </a:lnTo>
                  <a:lnTo>
                    <a:pt x="242100" y="252554"/>
                  </a:lnTo>
                  <a:lnTo>
                    <a:pt x="239844" y="262937"/>
                  </a:lnTo>
                  <a:lnTo>
                    <a:pt x="236128" y="272843"/>
                  </a:lnTo>
                  <a:lnTo>
                    <a:pt x="230851" y="282135"/>
                  </a:lnTo>
                  <a:lnTo>
                    <a:pt x="224190" y="290680"/>
                  </a:lnTo>
                  <a:lnTo>
                    <a:pt x="216422" y="298275"/>
                  </a:lnTo>
                  <a:lnTo>
                    <a:pt x="207821" y="304897"/>
                  </a:lnTo>
                  <a:lnTo>
                    <a:pt x="198453" y="310515"/>
                  </a:lnTo>
                  <a:lnTo>
                    <a:pt x="188187" y="314998"/>
                  </a:lnTo>
                  <a:lnTo>
                    <a:pt x="177019" y="318385"/>
                  </a:lnTo>
                  <a:lnTo>
                    <a:pt x="164910" y="320848"/>
                  </a:lnTo>
                  <a:lnTo>
                    <a:pt x="151718" y="322593"/>
                  </a:lnTo>
                  <a:lnTo>
                    <a:pt x="137473" y="323811"/>
                  </a:lnTo>
                  <a:lnTo>
                    <a:pt x="122499" y="324819"/>
                  </a:lnTo>
                  <a:lnTo>
                    <a:pt x="107303" y="326036"/>
                  </a:lnTo>
                  <a:lnTo>
                    <a:pt x="92208" y="327669"/>
                  </a:lnTo>
                  <a:lnTo>
                    <a:pt x="77740" y="329591"/>
                  </a:lnTo>
                  <a:lnTo>
                    <a:pt x="63186" y="331621"/>
                  </a:lnTo>
                  <a:lnTo>
                    <a:pt x="46155" y="333941"/>
                  </a:lnTo>
                  <a:lnTo>
                    <a:pt x="22443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63834" y="905450"/>
              <a:ext cx="1452934" cy="174622"/>
            </a:xfrm>
            <a:custGeom>
              <a:avLst/>
              <a:gdLst/>
              <a:ahLst/>
              <a:cxnLst/>
              <a:rect l="0" t="0" r="0" b="0"/>
              <a:pathLst>
                <a:path w="1452934" h="174622">
                  <a:moveTo>
                    <a:pt x="1452933" y="0"/>
                  </a:moveTo>
                  <a:lnTo>
                    <a:pt x="1449932" y="8735"/>
                  </a:lnTo>
                  <a:lnTo>
                    <a:pt x="1446509" y="16441"/>
                  </a:lnTo>
                  <a:lnTo>
                    <a:pt x="1442308" y="23848"/>
                  </a:lnTo>
                  <a:lnTo>
                    <a:pt x="1437235" y="31282"/>
                  </a:lnTo>
                  <a:lnTo>
                    <a:pt x="1431105" y="39109"/>
                  </a:lnTo>
                  <a:lnTo>
                    <a:pt x="1423926" y="47483"/>
                  </a:lnTo>
                  <a:lnTo>
                    <a:pt x="1416012" y="56226"/>
                  </a:lnTo>
                  <a:lnTo>
                    <a:pt x="1407866" y="64941"/>
                  </a:lnTo>
                  <a:lnTo>
                    <a:pt x="1399798" y="73395"/>
                  </a:lnTo>
                  <a:lnTo>
                    <a:pt x="1391927" y="81528"/>
                  </a:lnTo>
                  <a:lnTo>
                    <a:pt x="1384262" y="89369"/>
                  </a:lnTo>
                  <a:lnTo>
                    <a:pt x="1376765" y="96976"/>
                  </a:lnTo>
                  <a:lnTo>
                    <a:pt x="1369069" y="104406"/>
                  </a:lnTo>
                  <a:lnTo>
                    <a:pt x="1360523" y="111709"/>
                  </a:lnTo>
                  <a:lnTo>
                    <a:pt x="1350834" y="118922"/>
                  </a:lnTo>
                  <a:lnTo>
                    <a:pt x="1339884" y="126072"/>
                  </a:lnTo>
                  <a:lnTo>
                    <a:pt x="1327550" y="133180"/>
                  </a:lnTo>
                  <a:lnTo>
                    <a:pt x="1313917" y="140254"/>
                  </a:lnTo>
                  <a:lnTo>
                    <a:pt x="1299202" y="147141"/>
                  </a:lnTo>
                  <a:lnTo>
                    <a:pt x="1283655" y="153538"/>
                  </a:lnTo>
                  <a:lnTo>
                    <a:pt x="1267493" y="159318"/>
                  </a:lnTo>
                  <a:lnTo>
                    <a:pt x="1250726" y="164350"/>
                  </a:lnTo>
                  <a:lnTo>
                    <a:pt x="1233180" y="168432"/>
                  </a:lnTo>
                  <a:lnTo>
                    <a:pt x="1214814" y="171543"/>
                  </a:lnTo>
                  <a:lnTo>
                    <a:pt x="1195565" y="173649"/>
                  </a:lnTo>
                  <a:lnTo>
                    <a:pt x="1175272" y="174621"/>
                  </a:lnTo>
                  <a:lnTo>
                    <a:pt x="1153953" y="174498"/>
                  </a:lnTo>
                  <a:lnTo>
                    <a:pt x="1131924" y="173451"/>
                  </a:lnTo>
                  <a:lnTo>
                    <a:pt x="1109683" y="171686"/>
                  </a:lnTo>
                  <a:lnTo>
                    <a:pt x="1087547" y="169390"/>
                  </a:lnTo>
                  <a:lnTo>
                    <a:pt x="1065957" y="166715"/>
                  </a:lnTo>
                  <a:lnTo>
                    <a:pt x="1045532" y="163774"/>
                  </a:lnTo>
                  <a:lnTo>
                    <a:pt x="1026504" y="160649"/>
                  </a:lnTo>
                  <a:lnTo>
                    <a:pt x="1008930" y="157400"/>
                  </a:lnTo>
                  <a:lnTo>
                    <a:pt x="992878" y="154065"/>
                  </a:lnTo>
                  <a:lnTo>
                    <a:pt x="978220" y="150672"/>
                  </a:lnTo>
                  <a:lnTo>
                    <a:pt x="964542" y="147241"/>
                  </a:lnTo>
                  <a:lnTo>
                    <a:pt x="951267" y="143784"/>
                  </a:lnTo>
                  <a:lnTo>
                    <a:pt x="938035" y="140310"/>
                  </a:lnTo>
                  <a:lnTo>
                    <a:pt x="924856" y="136824"/>
                  </a:lnTo>
                  <a:lnTo>
                    <a:pt x="912001" y="133330"/>
                  </a:lnTo>
                  <a:lnTo>
                    <a:pt x="899606" y="129826"/>
                  </a:lnTo>
                  <a:lnTo>
                    <a:pt x="887502" y="126151"/>
                  </a:lnTo>
                  <a:lnTo>
                    <a:pt x="875309" y="121998"/>
                  </a:lnTo>
                  <a:lnTo>
                    <a:pt x="862811" y="117243"/>
                  </a:lnTo>
                  <a:lnTo>
                    <a:pt x="849958" y="112083"/>
                  </a:lnTo>
                  <a:lnTo>
                    <a:pt x="836791" y="106926"/>
                  </a:lnTo>
                  <a:lnTo>
                    <a:pt x="823374" y="102010"/>
                  </a:lnTo>
                  <a:lnTo>
                    <a:pt x="809770" y="97236"/>
                  </a:lnTo>
                  <a:lnTo>
                    <a:pt x="796030" y="92271"/>
                  </a:lnTo>
                  <a:lnTo>
                    <a:pt x="782201" y="86934"/>
                  </a:lnTo>
                  <a:lnTo>
                    <a:pt x="768474" y="81367"/>
                  </a:lnTo>
                  <a:lnTo>
                    <a:pt x="755178" y="75930"/>
                  </a:lnTo>
                  <a:lnTo>
                    <a:pt x="742452" y="70827"/>
                  </a:lnTo>
                  <a:lnTo>
                    <a:pt x="730109" y="66095"/>
                  </a:lnTo>
                  <a:lnTo>
                    <a:pt x="717747" y="61690"/>
                  </a:lnTo>
                  <a:lnTo>
                    <a:pt x="705135" y="57543"/>
                  </a:lnTo>
                  <a:lnTo>
                    <a:pt x="692375" y="53589"/>
                  </a:lnTo>
                  <a:lnTo>
                    <a:pt x="679802" y="49774"/>
                  </a:lnTo>
                  <a:lnTo>
                    <a:pt x="667596" y="46055"/>
                  </a:lnTo>
                  <a:lnTo>
                    <a:pt x="655620" y="42404"/>
                  </a:lnTo>
                  <a:lnTo>
                    <a:pt x="643512" y="38799"/>
                  </a:lnTo>
                  <a:lnTo>
                    <a:pt x="631069" y="35226"/>
                  </a:lnTo>
                  <a:lnTo>
                    <a:pt x="618255" y="31673"/>
                  </a:lnTo>
                  <a:lnTo>
                    <a:pt x="605113" y="28134"/>
                  </a:lnTo>
                  <a:lnTo>
                    <a:pt x="591699" y="24606"/>
                  </a:lnTo>
                  <a:lnTo>
                    <a:pt x="577588" y="21083"/>
                  </a:lnTo>
                  <a:lnTo>
                    <a:pt x="561911" y="17565"/>
                  </a:lnTo>
                  <a:lnTo>
                    <a:pt x="544336" y="14054"/>
                  </a:lnTo>
                  <a:lnTo>
                    <a:pt x="525481" y="10714"/>
                  </a:lnTo>
                  <a:lnTo>
                    <a:pt x="506595" y="7850"/>
                  </a:lnTo>
                  <a:lnTo>
                    <a:pt x="488413" y="5592"/>
                  </a:lnTo>
                  <a:lnTo>
                    <a:pt x="471139" y="3907"/>
                  </a:lnTo>
                  <a:lnTo>
                    <a:pt x="454706" y="2693"/>
                  </a:lnTo>
                  <a:lnTo>
                    <a:pt x="438953" y="1839"/>
                  </a:lnTo>
                  <a:lnTo>
                    <a:pt x="423713" y="1248"/>
                  </a:lnTo>
                  <a:lnTo>
                    <a:pt x="408846" y="843"/>
                  </a:lnTo>
                  <a:lnTo>
                    <a:pt x="394240" y="567"/>
                  </a:lnTo>
                  <a:lnTo>
                    <a:pt x="379817" y="381"/>
                  </a:lnTo>
                  <a:lnTo>
                    <a:pt x="365519" y="255"/>
                  </a:lnTo>
                  <a:lnTo>
                    <a:pt x="351306" y="171"/>
                  </a:lnTo>
                  <a:lnTo>
                    <a:pt x="337150" y="114"/>
                  </a:lnTo>
                  <a:lnTo>
                    <a:pt x="323033" y="76"/>
                  </a:lnTo>
                  <a:lnTo>
                    <a:pt x="308942" y="51"/>
                  </a:lnTo>
                  <a:lnTo>
                    <a:pt x="294869" y="34"/>
                  </a:lnTo>
                  <a:lnTo>
                    <a:pt x="280807" y="23"/>
                  </a:lnTo>
                  <a:lnTo>
                    <a:pt x="266758" y="20"/>
                  </a:lnTo>
                  <a:lnTo>
                    <a:pt x="252883" y="188"/>
                  </a:lnTo>
                  <a:lnTo>
                    <a:pt x="239485" y="833"/>
                  </a:lnTo>
                  <a:lnTo>
                    <a:pt x="226692" y="2079"/>
                  </a:lnTo>
                  <a:lnTo>
                    <a:pt x="214303" y="3730"/>
                  </a:lnTo>
                  <a:lnTo>
                    <a:pt x="201912" y="5378"/>
                  </a:lnTo>
                  <a:lnTo>
                    <a:pt x="189280" y="6784"/>
                  </a:lnTo>
                  <a:lnTo>
                    <a:pt x="176506" y="8049"/>
                  </a:lnTo>
                  <a:lnTo>
                    <a:pt x="163923" y="9505"/>
                  </a:lnTo>
                  <a:lnTo>
                    <a:pt x="151717" y="11337"/>
                  </a:lnTo>
                  <a:lnTo>
                    <a:pt x="139909" y="13567"/>
                  </a:lnTo>
                  <a:lnTo>
                    <a:pt x="128446" y="16143"/>
                  </a:lnTo>
                  <a:lnTo>
                    <a:pt x="117255" y="18990"/>
                  </a:lnTo>
                  <a:lnTo>
                    <a:pt x="106265" y="22038"/>
                  </a:lnTo>
                  <a:lnTo>
                    <a:pt x="95419" y="25230"/>
                  </a:lnTo>
                  <a:lnTo>
                    <a:pt x="84675" y="28523"/>
                  </a:lnTo>
                  <a:lnTo>
                    <a:pt x="73999" y="31886"/>
                  </a:lnTo>
                  <a:lnTo>
                    <a:pt x="63372" y="35297"/>
                  </a:lnTo>
                  <a:lnTo>
                    <a:pt x="52786" y="38735"/>
                  </a:lnTo>
                  <a:lnTo>
                    <a:pt x="42493" y="42039"/>
                  </a:lnTo>
                  <a:lnTo>
                    <a:pt x="31882" y="45229"/>
                  </a:lnTo>
                  <a:lnTo>
                    <a:pt x="18903" y="4858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81197" y="1707590"/>
            <a:ext cx="8738654" cy="1495048"/>
            <a:chOff x="381197" y="1707590"/>
            <a:chExt cx="8738654" cy="1495048"/>
          </a:xfrm>
        </p:grpSpPr>
        <p:grpSp>
          <p:nvGrpSpPr>
            <p:cNvPr id="28" name="Group 27"/>
            <p:cNvGrpSpPr/>
            <p:nvPr/>
          </p:nvGrpSpPr>
          <p:grpSpPr>
            <a:xfrm>
              <a:off x="381197" y="1707590"/>
              <a:ext cx="4495669" cy="622350"/>
              <a:chOff x="381197" y="1707590"/>
              <a:chExt cx="4495669" cy="622350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381197" y="2033974"/>
                <a:ext cx="157928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0529">
                    <a:moveTo>
                      <a:pt x="157927" y="0"/>
                    </a:moveTo>
                    <a:lnTo>
                      <a:pt x="146192" y="2866"/>
                    </a:lnTo>
                    <a:lnTo>
                      <a:pt x="135063" y="5009"/>
                    </a:lnTo>
                    <a:lnTo>
                      <a:pt x="123460" y="6612"/>
                    </a:lnTo>
                    <a:lnTo>
                      <a:pt x="111126" y="7792"/>
                    </a:lnTo>
                    <a:lnTo>
                      <a:pt x="97818" y="8641"/>
                    </a:lnTo>
                    <a:lnTo>
                      <a:pt x="83523" y="9238"/>
                    </a:lnTo>
                    <a:lnTo>
                      <a:pt x="68750" y="9653"/>
                    </a:lnTo>
                    <a:lnTo>
                      <a:pt x="52769" y="9983"/>
                    </a:lnTo>
                    <a:lnTo>
                      <a:pt x="31940" y="10258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667017" y="1808522"/>
                <a:ext cx="398533" cy="521418"/>
              </a:xfrm>
              <a:custGeom>
                <a:avLst/>
                <a:gdLst/>
                <a:ahLst/>
                <a:cxnLst/>
                <a:rect l="0" t="0" r="0" b="0"/>
                <a:pathLst>
                  <a:path w="398533" h="521418">
                    <a:moveTo>
                      <a:pt x="251133" y="78053"/>
                    </a:moveTo>
                    <a:lnTo>
                      <a:pt x="248133" y="69251"/>
                    </a:lnTo>
                    <a:lnTo>
                      <a:pt x="244710" y="60905"/>
                    </a:lnTo>
                    <a:lnTo>
                      <a:pt x="240505" y="52210"/>
                    </a:lnTo>
                    <a:lnTo>
                      <a:pt x="235259" y="43262"/>
                    </a:lnTo>
                    <a:lnTo>
                      <a:pt x="228481" y="34416"/>
                    </a:lnTo>
                    <a:lnTo>
                      <a:pt x="220044" y="25886"/>
                    </a:lnTo>
                    <a:lnTo>
                      <a:pt x="210131" y="18043"/>
                    </a:lnTo>
                    <a:lnTo>
                      <a:pt x="199040" y="11463"/>
                    </a:lnTo>
                    <a:lnTo>
                      <a:pt x="187064" y="6343"/>
                    </a:lnTo>
                    <a:lnTo>
                      <a:pt x="174449" y="2721"/>
                    </a:lnTo>
                    <a:lnTo>
                      <a:pt x="161383" y="650"/>
                    </a:lnTo>
                    <a:lnTo>
                      <a:pt x="148009" y="0"/>
                    </a:lnTo>
                    <a:lnTo>
                      <a:pt x="134589" y="679"/>
                    </a:lnTo>
                    <a:lnTo>
                      <a:pt x="121500" y="2722"/>
                    </a:lnTo>
                    <a:lnTo>
                      <a:pt x="108921" y="6023"/>
                    </a:lnTo>
                    <a:lnTo>
                      <a:pt x="97016" y="10526"/>
                    </a:lnTo>
                    <a:lnTo>
                      <a:pt x="86013" y="16297"/>
                    </a:lnTo>
                    <a:lnTo>
                      <a:pt x="75945" y="23257"/>
                    </a:lnTo>
                    <a:lnTo>
                      <a:pt x="66691" y="31372"/>
                    </a:lnTo>
                    <a:lnTo>
                      <a:pt x="58081" y="40721"/>
                    </a:lnTo>
                    <a:lnTo>
                      <a:pt x="49955" y="51234"/>
                    </a:lnTo>
                    <a:lnTo>
                      <a:pt x="42344" y="62716"/>
                    </a:lnTo>
                    <a:lnTo>
                      <a:pt x="35451" y="74948"/>
                    </a:lnTo>
                    <a:lnTo>
                      <a:pt x="29331" y="87726"/>
                    </a:lnTo>
                    <a:lnTo>
                      <a:pt x="23898" y="100730"/>
                    </a:lnTo>
                    <a:lnTo>
                      <a:pt x="19014" y="113532"/>
                    </a:lnTo>
                    <a:lnTo>
                      <a:pt x="14548" y="125929"/>
                    </a:lnTo>
                    <a:lnTo>
                      <a:pt x="10548" y="138219"/>
                    </a:lnTo>
                    <a:lnTo>
                      <a:pt x="7233" y="151077"/>
                    </a:lnTo>
                    <a:lnTo>
                      <a:pt x="4669" y="164844"/>
                    </a:lnTo>
                    <a:lnTo>
                      <a:pt x="2777" y="179534"/>
                    </a:lnTo>
                    <a:lnTo>
                      <a:pt x="1425" y="195007"/>
                    </a:lnTo>
                    <a:lnTo>
                      <a:pt x="482" y="211077"/>
                    </a:lnTo>
                    <a:lnTo>
                      <a:pt x="0" y="227259"/>
                    </a:lnTo>
                    <a:lnTo>
                      <a:pt x="202" y="242809"/>
                    </a:lnTo>
                    <a:lnTo>
                      <a:pt x="1151" y="257386"/>
                    </a:lnTo>
                    <a:lnTo>
                      <a:pt x="2772" y="271478"/>
                    </a:lnTo>
                    <a:lnTo>
                      <a:pt x="4930" y="286160"/>
                    </a:lnTo>
                    <a:lnTo>
                      <a:pt x="7498" y="301999"/>
                    </a:lnTo>
                    <a:lnTo>
                      <a:pt x="10527" y="318743"/>
                    </a:lnTo>
                    <a:lnTo>
                      <a:pt x="14238" y="335609"/>
                    </a:lnTo>
                    <a:lnTo>
                      <a:pt x="18694" y="352101"/>
                    </a:lnTo>
                    <a:lnTo>
                      <a:pt x="23651" y="367903"/>
                    </a:lnTo>
                    <a:lnTo>
                      <a:pt x="28671" y="382735"/>
                    </a:lnTo>
                    <a:lnTo>
                      <a:pt x="33495" y="396556"/>
                    </a:lnTo>
                    <a:lnTo>
                      <a:pt x="38208" y="409497"/>
                    </a:lnTo>
                    <a:lnTo>
                      <a:pt x="43132" y="421742"/>
                    </a:lnTo>
                    <a:lnTo>
                      <a:pt x="48445" y="433464"/>
                    </a:lnTo>
                    <a:lnTo>
                      <a:pt x="54167" y="444645"/>
                    </a:lnTo>
                    <a:lnTo>
                      <a:pt x="60240" y="455088"/>
                    </a:lnTo>
                    <a:lnTo>
                      <a:pt x="66593" y="464745"/>
                    </a:lnTo>
                    <a:lnTo>
                      <a:pt x="73318" y="473706"/>
                    </a:lnTo>
                    <a:lnTo>
                      <a:pt x="80664" y="482112"/>
                    </a:lnTo>
                    <a:lnTo>
                      <a:pt x="88722" y="490096"/>
                    </a:lnTo>
                    <a:lnTo>
                      <a:pt x="97591" y="497611"/>
                    </a:lnTo>
                    <a:lnTo>
                      <a:pt x="107455" y="504439"/>
                    </a:lnTo>
                    <a:lnTo>
                      <a:pt x="118312" y="510506"/>
                    </a:lnTo>
                    <a:lnTo>
                      <a:pt x="129856" y="515564"/>
                    </a:lnTo>
                    <a:lnTo>
                      <a:pt x="141598" y="519130"/>
                    </a:lnTo>
                    <a:lnTo>
                      <a:pt x="153229" y="521077"/>
                    </a:lnTo>
                    <a:lnTo>
                      <a:pt x="164478" y="521417"/>
                    </a:lnTo>
                    <a:lnTo>
                      <a:pt x="175031" y="520133"/>
                    </a:lnTo>
                    <a:lnTo>
                      <a:pt x="184799" y="517381"/>
                    </a:lnTo>
                    <a:lnTo>
                      <a:pt x="194019" y="513433"/>
                    </a:lnTo>
                    <a:lnTo>
                      <a:pt x="203138" y="508575"/>
                    </a:lnTo>
                    <a:lnTo>
                      <a:pt x="212424" y="503049"/>
                    </a:lnTo>
                    <a:lnTo>
                      <a:pt x="221798" y="496883"/>
                    </a:lnTo>
                    <a:lnTo>
                      <a:pt x="230946" y="489913"/>
                    </a:lnTo>
                    <a:lnTo>
                      <a:pt x="239689" y="482113"/>
                    </a:lnTo>
                    <a:lnTo>
                      <a:pt x="247849" y="473586"/>
                    </a:lnTo>
                    <a:lnTo>
                      <a:pt x="255176" y="464484"/>
                    </a:lnTo>
                    <a:lnTo>
                      <a:pt x="261619" y="454952"/>
                    </a:lnTo>
                    <a:lnTo>
                      <a:pt x="267285" y="445110"/>
                    </a:lnTo>
                    <a:lnTo>
                      <a:pt x="272331" y="435051"/>
                    </a:lnTo>
                    <a:lnTo>
                      <a:pt x="276911" y="424836"/>
                    </a:lnTo>
                    <a:lnTo>
                      <a:pt x="280988" y="414350"/>
                    </a:lnTo>
                    <a:lnTo>
                      <a:pt x="284355" y="403317"/>
                    </a:lnTo>
                    <a:lnTo>
                      <a:pt x="286946" y="391642"/>
                    </a:lnTo>
                    <a:lnTo>
                      <a:pt x="288516" y="379699"/>
                    </a:lnTo>
                    <a:lnTo>
                      <a:pt x="288588" y="368214"/>
                    </a:lnTo>
                    <a:lnTo>
                      <a:pt x="287040" y="357565"/>
                    </a:lnTo>
                    <a:lnTo>
                      <a:pt x="284050" y="347788"/>
                    </a:lnTo>
                    <a:lnTo>
                      <a:pt x="279909" y="338761"/>
                    </a:lnTo>
                    <a:lnTo>
                      <a:pt x="274899" y="330324"/>
                    </a:lnTo>
                    <a:lnTo>
                      <a:pt x="269097" y="322488"/>
                    </a:lnTo>
                    <a:lnTo>
                      <a:pt x="262379" y="315436"/>
                    </a:lnTo>
                    <a:lnTo>
                      <a:pt x="254747" y="309211"/>
                    </a:lnTo>
                    <a:lnTo>
                      <a:pt x="246165" y="303876"/>
                    </a:lnTo>
                    <a:lnTo>
                      <a:pt x="236494" y="299590"/>
                    </a:lnTo>
                    <a:lnTo>
                      <a:pt x="225771" y="296347"/>
                    </a:lnTo>
                    <a:lnTo>
                      <a:pt x="214486" y="294322"/>
                    </a:lnTo>
                    <a:lnTo>
                      <a:pt x="203451" y="293936"/>
                    </a:lnTo>
                    <a:lnTo>
                      <a:pt x="193125" y="295271"/>
                    </a:lnTo>
                    <a:lnTo>
                      <a:pt x="184256" y="298141"/>
                    </a:lnTo>
                    <a:lnTo>
                      <a:pt x="178306" y="303067"/>
                    </a:lnTo>
                    <a:lnTo>
                      <a:pt x="176101" y="309820"/>
                    </a:lnTo>
                    <a:lnTo>
                      <a:pt x="177317" y="316403"/>
                    </a:lnTo>
                    <a:lnTo>
                      <a:pt x="181247" y="322220"/>
                    </a:lnTo>
                    <a:lnTo>
                      <a:pt x="187354" y="327177"/>
                    </a:lnTo>
                    <a:lnTo>
                      <a:pt x="195374" y="331146"/>
                    </a:lnTo>
                    <a:lnTo>
                      <a:pt x="205005" y="334152"/>
                    </a:lnTo>
                    <a:lnTo>
                      <a:pt x="215902" y="336340"/>
                    </a:lnTo>
                    <a:lnTo>
                      <a:pt x="227746" y="337891"/>
                    </a:lnTo>
                    <a:lnTo>
                      <a:pt x="240265" y="338967"/>
                    </a:lnTo>
                    <a:lnTo>
                      <a:pt x="253096" y="339537"/>
                    </a:lnTo>
                    <a:lnTo>
                      <a:pt x="265784" y="339394"/>
                    </a:lnTo>
                    <a:lnTo>
                      <a:pt x="278095" y="338480"/>
                    </a:lnTo>
                    <a:lnTo>
                      <a:pt x="289989" y="336713"/>
                    </a:lnTo>
                    <a:lnTo>
                      <a:pt x="301517" y="333924"/>
                    </a:lnTo>
                    <a:lnTo>
                      <a:pt x="312755" y="330119"/>
                    </a:lnTo>
                    <a:lnTo>
                      <a:pt x="323779" y="325445"/>
                    </a:lnTo>
                    <a:lnTo>
                      <a:pt x="334648" y="320090"/>
                    </a:lnTo>
                    <a:lnTo>
                      <a:pt x="345400" y="314241"/>
                    </a:lnTo>
                    <a:lnTo>
                      <a:pt x="355807" y="308343"/>
                    </a:lnTo>
                    <a:lnTo>
                      <a:pt x="366506" y="302525"/>
                    </a:lnTo>
                    <a:lnTo>
                      <a:pt x="379559" y="296280"/>
                    </a:lnTo>
                    <a:lnTo>
                      <a:pt x="398532" y="288623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1098364" y="2033974"/>
                <a:ext cx="135642" cy="237681"/>
              </a:xfrm>
              <a:custGeom>
                <a:avLst/>
                <a:gdLst/>
                <a:ahLst/>
                <a:cxnLst/>
                <a:rect l="0" t="0" r="0" b="0"/>
                <a:pathLst>
                  <a:path w="135642" h="237681">
                    <a:moveTo>
                      <a:pt x="9299" y="115813"/>
                    </a:moveTo>
                    <a:lnTo>
                      <a:pt x="9299" y="127548"/>
                    </a:lnTo>
                    <a:lnTo>
                      <a:pt x="9299" y="138677"/>
                    </a:lnTo>
                    <a:lnTo>
                      <a:pt x="9299" y="150275"/>
                    </a:lnTo>
                    <a:lnTo>
                      <a:pt x="9299" y="162436"/>
                    </a:lnTo>
                    <a:lnTo>
                      <a:pt x="9299" y="175096"/>
                    </a:lnTo>
                    <a:lnTo>
                      <a:pt x="9304" y="188148"/>
                    </a:lnTo>
                    <a:lnTo>
                      <a:pt x="9477" y="201327"/>
                    </a:lnTo>
                    <a:lnTo>
                      <a:pt x="10125" y="214244"/>
                    </a:lnTo>
                    <a:lnTo>
                      <a:pt x="11350" y="226627"/>
                    </a:lnTo>
                    <a:lnTo>
                      <a:pt x="12128" y="235664"/>
                    </a:lnTo>
                    <a:lnTo>
                      <a:pt x="11331" y="237680"/>
                    </a:lnTo>
                    <a:lnTo>
                      <a:pt x="9515" y="233450"/>
                    </a:lnTo>
                    <a:lnTo>
                      <a:pt x="7277" y="224932"/>
                    </a:lnTo>
                    <a:lnTo>
                      <a:pt x="5146" y="213895"/>
                    </a:lnTo>
                    <a:lnTo>
                      <a:pt x="3377" y="201475"/>
                    </a:lnTo>
                    <a:lnTo>
                      <a:pt x="2019" y="188150"/>
                    </a:lnTo>
                    <a:lnTo>
                      <a:pt x="1024" y="173955"/>
                    </a:lnTo>
                    <a:lnTo>
                      <a:pt x="321" y="158952"/>
                    </a:lnTo>
                    <a:lnTo>
                      <a:pt x="0" y="143596"/>
                    </a:lnTo>
                    <a:lnTo>
                      <a:pt x="308" y="128654"/>
                    </a:lnTo>
                    <a:lnTo>
                      <a:pt x="1334" y="114529"/>
                    </a:lnTo>
                    <a:lnTo>
                      <a:pt x="3175" y="101433"/>
                    </a:lnTo>
                    <a:lnTo>
                      <a:pt x="6014" y="89554"/>
                    </a:lnTo>
                    <a:lnTo>
                      <a:pt x="9856" y="78861"/>
                    </a:lnTo>
                    <a:lnTo>
                      <a:pt x="14725" y="69171"/>
                    </a:lnTo>
                    <a:lnTo>
                      <a:pt x="20742" y="60261"/>
                    </a:lnTo>
                    <a:lnTo>
                      <a:pt x="27864" y="51930"/>
                    </a:lnTo>
                    <a:lnTo>
                      <a:pt x="35917" y="44179"/>
                    </a:lnTo>
                    <a:lnTo>
                      <a:pt x="44692" y="37192"/>
                    </a:lnTo>
                    <a:lnTo>
                      <a:pt x="54001" y="31009"/>
                    </a:lnTo>
                    <a:lnTo>
                      <a:pt x="63691" y="25534"/>
                    </a:lnTo>
                    <a:lnTo>
                      <a:pt x="73649" y="20622"/>
                    </a:lnTo>
                    <a:lnTo>
                      <a:pt x="83781" y="16136"/>
                    </a:lnTo>
                    <a:lnTo>
                      <a:pt x="93768" y="12110"/>
                    </a:lnTo>
                    <a:lnTo>
                      <a:pt x="104140" y="8349"/>
                    </a:lnTo>
                    <a:lnTo>
                      <a:pt x="116925" y="4519"/>
                    </a:lnTo>
                    <a:lnTo>
                      <a:pt x="135641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1238662" y="2043629"/>
                <a:ext cx="205914" cy="248098"/>
              </a:xfrm>
              <a:custGeom>
                <a:avLst/>
                <a:gdLst/>
                <a:ahLst/>
                <a:cxnLst/>
                <a:rect l="0" t="0" r="0" b="0"/>
                <a:pathLst>
                  <a:path w="205914" h="248098">
                    <a:moveTo>
                      <a:pt x="37457" y="106158"/>
                    </a:moveTo>
                    <a:lnTo>
                      <a:pt x="43392" y="114691"/>
                    </a:lnTo>
                    <a:lnTo>
                      <a:pt x="49597" y="120477"/>
                    </a:lnTo>
                    <a:lnTo>
                      <a:pt x="56692" y="123990"/>
                    </a:lnTo>
                    <a:lnTo>
                      <a:pt x="64633" y="125672"/>
                    </a:lnTo>
                    <a:lnTo>
                      <a:pt x="73279" y="125901"/>
                    </a:lnTo>
                    <a:lnTo>
                      <a:pt x="82474" y="125022"/>
                    </a:lnTo>
                    <a:lnTo>
                      <a:pt x="92073" y="123169"/>
                    </a:lnTo>
                    <a:lnTo>
                      <a:pt x="101963" y="120266"/>
                    </a:lnTo>
                    <a:lnTo>
                      <a:pt x="112047" y="116353"/>
                    </a:lnTo>
                    <a:lnTo>
                      <a:pt x="121934" y="111423"/>
                    </a:lnTo>
                    <a:lnTo>
                      <a:pt x="130967" y="105359"/>
                    </a:lnTo>
                    <a:lnTo>
                      <a:pt x="138846" y="98197"/>
                    </a:lnTo>
                    <a:lnTo>
                      <a:pt x="145288" y="89947"/>
                    </a:lnTo>
                    <a:lnTo>
                      <a:pt x="149867" y="80505"/>
                    </a:lnTo>
                    <a:lnTo>
                      <a:pt x="152532" y="69940"/>
                    </a:lnTo>
                    <a:lnTo>
                      <a:pt x="153373" y="58762"/>
                    </a:lnTo>
                    <a:lnTo>
                      <a:pt x="152433" y="47799"/>
                    </a:lnTo>
                    <a:lnTo>
                      <a:pt x="149912" y="37509"/>
                    </a:lnTo>
                    <a:lnTo>
                      <a:pt x="145951" y="28144"/>
                    </a:lnTo>
                    <a:lnTo>
                      <a:pt x="140552" y="19926"/>
                    </a:lnTo>
                    <a:lnTo>
                      <a:pt x="133845" y="12855"/>
                    </a:lnTo>
                    <a:lnTo>
                      <a:pt x="125902" y="7089"/>
                    </a:lnTo>
                    <a:lnTo>
                      <a:pt x="116668" y="3031"/>
                    </a:lnTo>
                    <a:lnTo>
                      <a:pt x="106238" y="742"/>
                    </a:lnTo>
                    <a:lnTo>
                      <a:pt x="94980" y="0"/>
                    </a:lnTo>
                    <a:lnTo>
                      <a:pt x="83432" y="481"/>
                    </a:lnTo>
                    <a:lnTo>
                      <a:pt x="71930" y="1884"/>
                    </a:lnTo>
                    <a:lnTo>
                      <a:pt x="60768" y="4282"/>
                    </a:lnTo>
                    <a:lnTo>
                      <a:pt x="50272" y="8093"/>
                    </a:lnTo>
                    <a:lnTo>
                      <a:pt x="40552" y="13434"/>
                    </a:lnTo>
                    <a:lnTo>
                      <a:pt x="31704" y="20139"/>
                    </a:lnTo>
                    <a:lnTo>
                      <a:pt x="23898" y="27935"/>
                    </a:lnTo>
                    <a:lnTo>
                      <a:pt x="17131" y="36555"/>
                    </a:lnTo>
                    <a:lnTo>
                      <a:pt x="11415" y="45936"/>
                    </a:lnTo>
                    <a:lnTo>
                      <a:pt x="6866" y="56211"/>
                    </a:lnTo>
                    <a:lnTo>
                      <a:pt x="3437" y="67380"/>
                    </a:lnTo>
                    <a:lnTo>
                      <a:pt x="1117" y="79320"/>
                    </a:lnTo>
                    <a:lnTo>
                      <a:pt x="0" y="91867"/>
                    </a:lnTo>
                    <a:lnTo>
                      <a:pt x="31" y="104860"/>
                    </a:lnTo>
                    <a:lnTo>
                      <a:pt x="1186" y="118008"/>
                    </a:lnTo>
                    <a:lnTo>
                      <a:pt x="3556" y="130909"/>
                    </a:lnTo>
                    <a:lnTo>
                      <a:pt x="7071" y="143363"/>
                    </a:lnTo>
                    <a:lnTo>
                      <a:pt x="11379" y="155351"/>
                    </a:lnTo>
                    <a:lnTo>
                      <a:pt x="15956" y="166942"/>
                    </a:lnTo>
                    <a:lnTo>
                      <a:pt x="20483" y="178219"/>
                    </a:lnTo>
                    <a:lnTo>
                      <a:pt x="25166" y="189098"/>
                    </a:lnTo>
                    <a:lnTo>
                      <a:pt x="30601" y="199338"/>
                    </a:lnTo>
                    <a:lnTo>
                      <a:pt x="37076" y="208854"/>
                    </a:lnTo>
                    <a:lnTo>
                      <a:pt x="44561" y="217550"/>
                    </a:lnTo>
                    <a:lnTo>
                      <a:pt x="52890" y="225246"/>
                    </a:lnTo>
                    <a:lnTo>
                      <a:pt x="61871" y="231936"/>
                    </a:lnTo>
                    <a:lnTo>
                      <a:pt x="71496" y="237598"/>
                    </a:lnTo>
                    <a:lnTo>
                      <a:pt x="81934" y="242111"/>
                    </a:lnTo>
                    <a:lnTo>
                      <a:pt x="93204" y="245509"/>
                    </a:lnTo>
                    <a:lnTo>
                      <a:pt x="104873" y="247640"/>
                    </a:lnTo>
                    <a:lnTo>
                      <a:pt x="116172" y="248097"/>
                    </a:lnTo>
                    <a:lnTo>
                      <a:pt x="126696" y="246811"/>
                    </a:lnTo>
                    <a:lnTo>
                      <a:pt x="136388" y="243998"/>
                    </a:lnTo>
                    <a:lnTo>
                      <a:pt x="145359" y="239977"/>
                    </a:lnTo>
                    <a:lnTo>
                      <a:pt x="153764" y="235056"/>
                    </a:lnTo>
                    <a:lnTo>
                      <a:pt x="161832" y="229602"/>
                    </a:lnTo>
                    <a:lnTo>
                      <a:pt x="170855" y="223396"/>
                    </a:lnTo>
                    <a:lnTo>
                      <a:pt x="183865" y="214778"/>
                    </a:lnTo>
                    <a:lnTo>
                      <a:pt x="205913" y="200915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1446261" y="2053724"/>
                <a:ext cx="208885" cy="205589"/>
              </a:xfrm>
              <a:custGeom>
                <a:avLst/>
                <a:gdLst/>
                <a:ahLst/>
                <a:cxnLst/>
                <a:rect l="0" t="0" r="0" b="0"/>
                <a:pathLst>
                  <a:path w="208885" h="205589">
                    <a:moveTo>
                      <a:pt x="93071" y="117120"/>
                    </a:moveTo>
                    <a:lnTo>
                      <a:pt x="96005" y="108319"/>
                    </a:lnTo>
                    <a:lnTo>
                      <a:pt x="98787" y="99972"/>
                    </a:lnTo>
                    <a:lnTo>
                      <a:pt x="101677" y="91269"/>
                    </a:lnTo>
                    <a:lnTo>
                      <a:pt x="104372" y="81975"/>
                    </a:lnTo>
                    <a:lnTo>
                      <a:pt x="106240" y="71831"/>
                    </a:lnTo>
                    <a:lnTo>
                      <a:pt x="106989" y="60795"/>
                    </a:lnTo>
                    <a:lnTo>
                      <a:pt x="106330" y="49302"/>
                    </a:lnTo>
                    <a:lnTo>
                      <a:pt x="103832" y="38128"/>
                    </a:lnTo>
                    <a:lnTo>
                      <a:pt x="99437" y="27701"/>
                    </a:lnTo>
                    <a:lnTo>
                      <a:pt x="93231" y="18415"/>
                    </a:lnTo>
                    <a:lnTo>
                      <a:pt x="85254" y="10783"/>
                    </a:lnTo>
                    <a:lnTo>
                      <a:pt x="75718" y="4927"/>
                    </a:lnTo>
                    <a:lnTo>
                      <a:pt x="65421" y="1132"/>
                    </a:lnTo>
                    <a:lnTo>
                      <a:pt x="55591" y="0"/>
                    </a:lnTo>
                    <a:lnTo>
                      <a:pt x="46878" y="1609"/>
                    </a:lnTo>
                    <a:lnTo>
                      <a:pt x="39388" y="5602"/>
                    </a:lnTo>
                    <a:lnTo>
                      <a:pt x="32968" y="11478"/>
                    </a:lnTo>
                    <a:lnTo>
                      <a:pt x="27390" y="18759"/>
                    </a:lnTo>
                    <a:lnTo>
                      <a:pt x="22439" y="27049"/>
                    </a:lnTo>
                    <a:lnTo>
                      <a:pt x="17937" y="36050"/>
                    </a:lnTo>
                    <a:lnTo>
                      <a:pt x="13755" y="45548"/>
                    </a:lnTo>
                    <a:lnTo>
                      <a:pt x="9960" y="55550"/>
                    </a:lnTo>
                    <a:lnTo>
                      <a:pt x="6789" y="66256"/>
                    </a:lnTo>
                    <a:lnTo>
                      <a:pt x="4324" y="77727"/>
                    </a:lnTo>
                    <a:lnTo>
                      <a:pt x="2501" y="90042"/>
                    </a:lnTo>
                    <a:lnTo>
                      <a:pt x="1194" y="103374"/>
                    </a:lnTo>
                    <a:lnTo>
                      <a:pt x="287" y="117704"/>
                    </a:lnTo>
                    <a:lnTo>
                      <a:pt x="0" y="132394"/>
                    </a:lnTo>
                    <a:lnTo>
                      <a:pt x="863" y="146337"/>
                    </a:lnTo>
                    <a:lnTo>
                      <a:pt x="3080" y="158968"/>
                    </a:lnTo>
                    <a:lnTo>
                      <a:pt x="6706" y="170242"/>
                    </a:lnTo>
                    <a:lnTo>
                      <a:pt x="11813" y="180357"/>
                    </a:lnTo>
                    <a:lnTo>
                      <a:pt x="18289" y="189550"/>
                    </a:lnTo>
                    <a:lnTo>
                      <a:pt x="25891" y="197403"/>
                    </a:lnTo>
                    <a:lnTo>
                      <a:pt x="34356" y="202877"/>
                    </a:lnTo>
                    <a:lnTo>
                      <a:pt x="43449" y="205588"/>
                    </a:lnTo>
                    <a:lnTo>
                      <a:pt x="52823" y="205443"/>
                    </a:lnTo>
                    <a:lnTo>
                      <a:pt x="62035" y="202305"/>
                    </a:lnTo>
                    <a:lnTo>
                      <a:pt x="70854" y="196409"/>
                    </a:lnTo>
                    <a:lnTo>
                      <a:pt x="79079" y="188077"/>
                    </a:lnTo>
                    <a:lnTo>
                      <a:pt x="86458" y="177536"/>
                    </a:lnTo>
                    <a:lnTo>
                      <a:pt x="92940" y="165119"/>
                    </a:lnTo>
                    <a:lnTo>
                      <a:pt x="98633" y="151227"/>
                    </a:lnTo>
                    <a:lnTo>
                      <a:pt x="103699" y="136233"/>
                    </a:lnTo>
                    <a:lnTo>
                      <a:pt x="108287" y="120456"/>
                    </a:lnTo>
                    <a:lnTo>
                      <a:pt x="112201" y="104457"/>
                    </a:lnTo>
                    <a:lnTo>
                      <a:pt x="114926" y="89022"/>
                    </a:lnTo>
                    <a:lnTo>
                      <a:pt x="116281" y="74632"/>
                    </a:lnTo>
                    <a:lnTo>
                      <a:pt x="116547" y="64788"/>
                    </a:lnTo>
                    <a:lnTo>
                      <a:pt x="116593" y="63179"/>
                    </a:lnTo>
                    <a:lnTo>
                      <a:pt x="117267" y="67496"/>
                    </a:lnTo>
                    <a:lnTo>
                      <a:pt x="118696" y="75279"/>
                    </a:lnTo>
                    <a:lnTo>
                      <a:pt x="120744" y="84814"/>
                    </a:lnTo>
                    <a:lnTo>
                      <a:pt x="123247" y="95128"/>
                    </a:lnTo>
                    <a:lnTo>
                      <a:pt x="126070" y="105742"/>
                    </a:lnTo>
                    <a:lnTo>
                      <a:pt x="129115" y="116442"/>
                    </a:lnTo>
                    <a:lnTo>
                      <a:pt x="132316" y="127137"/>
                    </a:lnTo>
                    <a:lnTo>
                      <a:pt x="135788" y="137635"/>
                    </a:lnTo>
                    <a:lnTo>
                      <a:pt x="139805" y="147623"/>
                    </a:lnTo>
                    <a:lnTo>
                      <a:pt x="144473" y="156977"/>
                    </a:lnTo>
                    <a:lnTo>
                      <a:pt x="149745" y="165736"/>
                    </a:lnTo>
                    <a:lnTo>
                      <a:pt x="155508" y="174008"/>
                    </a:lnTo>
                    <a:lnTo>
                      <a:pt x="161646" y="181893"/>
                    </a:lnTo>
                    <a:lnTo>
                      <a:pt x="168136" y="189000"/>
                    </a:lnTo>
                    <a:lnTo>
                      <a:pt x="175904" y="195032"/>
                    </a:lnTo>
                    <a:lnTo>
                      <a:pt x="187866" y="199406"/>
                    </a:lnTo>
                    <a:lnTo>
                      <a:pt x="208884" y="20134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1676202" y="1760233"/>
                <a:ext cx="52644" cy="494840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494840">
                    <a:moveTo>
                      <a:pt x="0" y="0"/>
                    </a:moveTo>
                    <a:lnTo>
                      <a:pt x="2934" y="14535"/>
                    </a:lnTo>
                    <a:lnTo>
                      <a:pt x="5716" y="27165"/>
                    </a:lnTo>
                    <a:lnTo>
                      <a:pt x="8616" y="39088"/>
                    </a:lnTo>
                    <a:lnTo>
                      <a:pt x="11656" y="51262"/>
                    </a:lnTo>
                    <a:lnTo>
                      <a:pt x="14821" y="65047"/>
                    </a:lnTo>
                    <a:lnTo>
                      <a:pt x="18081" y="81033"/>
                    </a:lnTo>
                    <a:lnTo>
                      <a:pt x="21246" y="98660"/>
                    </a:lnTo>
                    <a:lnTo>
                      <a:pt x="23989" y="116643"/>
                    </a:lnTo>
                    <a:lnTo>
                      <a:pt x="26169" y="134180"/>
                    </a:lnTo>
                    <a:lnTo>
                      <a:pt x="27971" y="151003"/>
                    </a:lnTo>
                    <a:lnTo>
                      <a:pt x="29795" y="167125"/>
                    </a:lnTo>
                    <a:lnTo>
                      <a:pt x="31873" y="182666"/>
                    </a:lnTo>
                    <a:lnTo>
                      <a:pt x="34100" y="197762"/>
                    </a:lnTo>
                    <a:lnTo>
                      <a:pt x="36142" y="212533"/>
                    </a:lnTo>
                    <a:lnTo>
                      <a:pt x="37817" y="227087"/>
                    </a:lnTo>
                    <a:lnTo>
                      <a:pt x="39264" y="241985"/>
                    </a:lnTo>
                    <a:lnTo>
                      <a:pt x="40842" y="258199"/>
                    </a:lnTo>
                    <a:lnTo>
                      <a:pt x="42751" y="276148"/>
                    </a:lnTo>
                    <a:lnTo>
                      <a:pt x="44864" y="295594"/>
                    </a:lnTo>
                    <a:lnTo>
                      <a:pt x="46828" y="315943"/>
                    </a:lnTo>
                    <a:lnTo>
                      <a:pt x="48447" y="336738"/>
                    </a:lnTo>
                    <a:lnTo>
                      <a:pt x="49686" y="357564"/>
                    </a:lnTo>
                    <a:lnTo>
                      <a:pt x="50592" y="377992"/>
                    </a:lnTo>
                    <a:lnTo>
                      <a:pt x="51237" y="397823"/>
                    </a:lnTo>
                    <a:lnTo>
                      <a:pt x="51687" y="416700"/>
                    </a:lnTo>
                    <a:lnTo>
                      <a:pt x="52046" y="436065"/>
                    </a:lnTo>
                    <a:lnTo>
                      <a:pt x="52346" y="459854"/>
                    </a:lnTo>
                    <a:lnTo>
                      <a:pt x="52643" y="494839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1539332" y="1970803"/>
                <a:ext cx="326384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326384" h="21058">
                    <a:moveTo>
                      <a:pt x="326383" y="0"/>
                    </a:moveTo>
                    <a:lnTo>
                      <a:pt x="314648" y="0"/>
                    </a:lnTo>
                    <a:lnTo>
                      <a:pt x="303519" y="0"/>
                    </a:lnTo>
                    <a:lnTo>
                      <a:pt x="291916" y="0"/>
                    </a:lnTo>
                    <a:lnTo>
                      <a:pt x="279582" y="0"/>
                    </a:lnTo>
                    <a:lnTo>
                      <a:pt x="266274" y="0"/>
                    </a:lnTo>
                    <a:lnTo>
                      <a:pt x="251973" y="4"/>
                    </a:lnTo>
                    <a:lnTo>
                      <a:pt x="237142" y="177"/>
                    </a:lnTo>
                    <a:lnTo>
                      <a:pt x="222577" y="825"/>
                    </a:lnTo>
                    <a:lnTo>
                      <a:pt x="208703" y="2074"/>
                    </a:lnTo>
                    <a:lnTo>
                      <a:pt x="195271" y="3727"/>
                    </a:lnTo>
                    <a:lnTo>
                      <a:pt x="181573" y="5375"/>
                    </a:lnTo>
                    <a:lnTo>
                      <a:pt x="167206" y="6778"/>
                    </a:lnTo>
                    <a:lnTo>
                      <a:pt x="152097" y="7871"/>
                    </a:lnTo>
                    <a:lnTo>
                      <a:pt x="136336" y="8678"/>
                    </a:lnTo>
                    <a:lnTo>
                      <a:pt x="120063" y="9261"/>
                    </a:lnTo>
                    <a:lnTo>
                      <a:pt x="103575" y="9839"/>
                    </a:lnTo>
                    <a:lnTo>
                      <a:pt x="87286" y="10767"/>
                    </a:lnTo>
                    <a:lnTo>
                      <a:pt x="71422" y="12206"/>
                    </a:lnTo>
                    <a:lnTo>
                      <a:pt x="56420" y="13998"/>
                    </a:lnTo>
                    <a:lnTo>
                      <a:pt x="41442" y="15926"/>
                    </a:lnTo>
                    <a:lnTo>
                      <a:pt x="24058" y="18164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2198509" y="1721919"/>
                <a:ext cx="374591" cy="518755"/>
              </a:xfrm>
              <a:custGeom>
                <a:avLst/>
                <a:gdLst/>
                <a:ahLst/>
                <a:cxnLst/>
                <a:rect l="0" t="0" r="0" b="0"/>
                <a:pathLst>
                  <a:path w="374591" h="518755">
                    <a:moveTo>
                      <a:pt x="267330" y="48842"/>
                    </a:moveTo>
                    <a:lnTo>
                      <a:pt x="261396" y="40175"/>
                    </a:lnTo>
                    <a:lnTo>
                      <a:pt x="255191" y="33109"/>
                    </a:lnTo>
                    <a:lnTo>
                      <a:pt x="248091" y="27003"/>
                    </a:lnTo>
                    <a:lnTo>
                      <a:pt x="239977" y="21602"/>
                    </a:lnTo>
                    <a:lnTo>
                      <a:pt x="230683" y="16739"/>
                    </a:lnTo>
                    <a:lnTo>
                      <a:pt x="220235" y="12285"/>
                    </a:lnTo>
                    <a:lnTo>
                      <a:pt x="208810" y="8291"/>
                    </a:lnTo>
                    <a:lnTo>
                      <a:pt x="196624" y="4980"/>
                    </a:lnTo>
                    <a:lnTo>
                      <a:pt x="183870" y="2422"/>
                    </a:lnTo>
                    <a:lnTo>
                      <a:pt x="170545" y="704"/>
                    </a:lnTo>
                    <a:lnTo>
                      <a:pt x="156463" y="0"/>
                    </a:lnTo>
                    <a:lnTo>
                      <a:pt x="141590" y="306"/>
                    </a:lnTo>
                    <a:lnTo>
                      <a:pt x="126349" y="1478"/>
                    </a:lnTo>
                    <a:lnTo>
                      <a:pt x="111496" y="3327"/>
                    </a:lnTo>
                    <a:lnTo>
                      <a:pt x="97433" y="5689"/>
                    </a:lnTo>
                    <a:lnTo>
                      <a:pt x="84211" y="8748"/>
                    </a:lnTo>
                    <a:lnTo>
                      <a:pt x="71718" y="13011"/>
                    </a:lnTo>
                    <a:lnTo>
                      <a:pt x="59799" y="18654"/>
                    </a:lnTo>
                    <a:lnTo>
                      <a:pt x="48473" y="25394"/>
                    </a:lnTo>
                    <a:lnTo>
                      <a:pt x="37925" y="32681"/>
                    </a:lnTo>
                    <a:lnTo>
                      <a:pt x="28203" y="40151"/>
                    </a:lnTo>
                    <a:lnTo>
                      <a:pt x="19537" y="48115"/>
                    </a:lnTo>
                    <a:lnTo>
                      <a:pt x="12394" y="57431"/>
                    </a:lnTo>
                    <a:lnTo>
                      <a:pt x="6892" y="68470"/>
                    </a:lnTo>
                    <a:lnTo>
                      <a:pt x="3012" y="80816"/>
                    </a:lnTo>
                    <a:lnTo>
                      <a:pt x="767" y="93567"/>
                    </a:lnTo>
                    <a:lnTo>
                      <a:pt x="0" y="106140"/>
                    </a:lnTo>
                    <a:lnTo>
                      <a:pt x="602" y="118157"/>
                    </a:lnTo>
                    <a:lnTo>
                      <a:pt x="2592" y="129293"/>
                    </a:lnTo>
                    <a:lnTo>
                      <a:pt x="5863" y="139480"/>
                    </a:lnTo>
                    <a:lnTo>
                      <a:pt x="10515" y="148828"/>
                    </a:lnTo>
                    <a:lnTo>
                      <a:pt x="16918" y="157507"/>
                    </a:lnTo>
                    <a:lnTo>
                      <a:pt x="25122" y="165678"/>
                    </a:lnTo>
                    <a:lnTo>
                      <a:pt x="35055" y="173151"/>
                    </a:lnTo>
                    <a:lnTo>
                      <a:pt x="46696" y="179420"/>
                    </a:lnTo>
                    <a:lnTo>
                      <a:pt x="59857" y="184304"/>
                    </a:lnTo>
                    <a:lnTo>
                      <a:pt x="74083" y="187922"/>
                    </a:lnTo>
                    <a:lnTo>
                      <a:pt x="88769" y="190517"/>
                    </a:lnTo>
                    <a:lnTo>
                      <a:pt x="103532" y="192342"/>
                    </a:lnTo>
                    <a:lnTo>
                      <a:pt x="118205" y="193772"/>
                    </a:lnTo>
                    <a:lnTo>
                      <a:pt x="132744" y="195281"/>
                    </a:lnTo>
                    <a:lnTo>
                      <a:pt x="147148" y="197119"/>
                    </a:lnTo>
                    <a:lnTo>
                      <a:pt x="161280" y="199340"/>
                    </a:lnTo>
                    <a:lnTo>
                      <a:pt x="174857" y="201903"/>
                    </a:lnTo>
                    <a:lnTo>
                      <a:pt x="187775" y="204742"/>
                    </a:lnTo>
                    <a:lnTo>
                      <a:pt x="200249" y="207953"/>
                    </a:lnTo>
                    <a:lnTo>
                      <a:pt x="212699" y="211786"/>
                    </a:lnTo>
                    <a:lnTo>
                      <a:pt x="225365" y="216326"/>
                    </a:lnTo>
                    <a:lnTo>
                      <a:pt x="237992" y="221511"/>
                    </a:lnTo>
                    <a:lnTo>
                      <a:pt x="249944" y="227215"/>
                    </a:lnTo>
                    <a:lnTo>
                      <a:pt x="260914" y="233313"/>
                    </a:lnTo>
                    <a:lnTo>
                      <a:pt x="271078" y="239694"/>
                    </a:lnTo>
                    <a:lnTo>
                      <a:pt x="280897" y="246278"/>
                    </a:lnTo>
                    <a:lnTo>
                      <a:pt x="290688" y="253010"/>
                    </a:lnTo>
                    <a:lnTo>
                      <a:pt x="300588" y="260175"/>
                    </a:lnTo>
                    <a:lnTo>
                      <a:pt x="310628" y="268356"/>
                    </a:lnTo>
                    <a:lnTo>
                      <a:pt x="320786" y="277791"/>
                    </a:lnTo>
                    <a:lnTo>
                      <a:pt x="330712" y="288400"/>
                    </a:lnTo>
                    <a:lnTo>
                      <a:pt x="339763" y="299972"/>
                    </a:lnTo>
                    <a:lnTo>
                      <a:pt x="347661" y="312276"/>
                    </a:lnTo>
                    <a:lnTo>
                      <a:pt x="354454" y="325113"/>
                    </a:lnTo>
                    <a:lnTo>
                      <a:pt x="360332" y="338329"/>
                    </a:lnTo>
                    <a:lnTo>
                      <a:pt x="365500" y="351808"/>
                    </a:lnTo>
                    <a:lnTo>
                      <a:pt x="369820" y="365468"/>
                    </a:lnTo>
                    <a:lnTo>
                      <a:pt x="372825" y="379252"/>
                    </a:lnTo>
                    <a:lnTo>
                      <a:pt x="374367" y="393114"/>
                    </a:lnTo>
                    <a:lnTo>
                      <a:pt x="374590" y="406865"/>
                    </a:lnTo>
                    <a:lnTo>
                      <a:pt x="373752" y="420178"/>
                    </a:lnTo>
                    <a:lnTo>
                      <a:pt x="372101" y="432907"/>
                    </a:lnTo>
                    <a:lnTo>
                      <a:pt x="369366" y="444912"/>
                    </a:lnTo>
                    <a:lnTo>
                      <a:pt x="364796" y="455982"/>
                    </a:lnTo>
                    <a:lnTo>
                      <a:pt x="358127" y="466091"/>
                    </a:lnTo>
                    <a:lnTo>
                      <a:pt x="349547" y="475202"/>
                    </a:lnTo>
                    <a:lnTo>
                      <a:pt x="339421" y="483184"/>
                    </a:lnTo>
                    <a:lnTo>
                      <a:pt x="328126" y="490075"/>
                    </a:lnTo>
                    <a:lnTo>
                      <a:pt x="315985" y="496042"/>
                    </a:lnTo>
                    <a:lnTo>
                      <a:pt x="303244" y="501293"/>
                    </a:lnTo>
                    <a:lnTo>
                      <a:pt x="290082" y="506010"/>
                    </a:lnTo>
                    <a:lnTo>
                      <a:pt x="276467" y="510180"/>
                    </a:lnTo>
                    <a:lnTo>
                      <a:pt x="262182" y="513608"/>
                    </a:lnTo>
                    <a:lnTo>
                      <a:pt x="247160" y="516245"/>
                    </a:lnTo>
                    <a:lnTo>
                      <a:pt x="231477" y="518015"/>
                    </a:lnTo>
                    <a:lnTo>
                      <a:pt x="215263" y="518754"/>
                    </a:lnTo>
                    <a:lnTo>
                      <a:pt x="198659" y="518472"/>
                    </a:lnTo>
                    <a:lnTo>
                      <a:pt x="182102" y="517316"/>
                    </a:lnTo>
                    <a:lnTo>
                      <a:pt x="166292" y="515477"/>
                    </a:lnTo>
                    <a:lnTo>
                      <a:pt x="151551" y="513126"/>
                    </a:lnTo>
                    <a:lnTo>
                      <a:pt x="137856" y="510245"/>
                    </a:lnTo>
                    <a:lnTo>
                      <a:pt x="125038" y="506633"/>
                    </a:lnTo>
                    <a:lnTo>
                      <a:pt x="112899" y="502241"/>
                    </a:lnTo>
                    <a:lnTo>
                      <a:pt x="101422" y="497156"/>
                    </a:lnTo>
                    <a:lnTo>
                      <a:pt x="90772" y="491517"/>
                    </a:lnTo>
                    <a:lnTo>
                      <a:pt x="80978" y="485473"/>
                    </a:lnTo>
                    <a:lnTo>
                      <a:pt x="72037" y="479443"/>
                    </a:lnTo>
                    <a:lnTo>
                      <a:pt x="63010" y="473523"/>
                    </a:lnTo>
                    <a:lnTo>
                      <a:pt x="51985" y="467193"/>
                    </a:lnTo>
                    <a:lnTo>
                      <a:pt x="35703" y="459454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2607820" y="2051041"/>
                <a:ext cx="205461" cy="168659"/>
              </a:xfrm>
              <a:custGeom>
                <a:avLst/>
                <a:gdLst/>
                <a:ahLst/>
                <a:cxnLst/>
                <a:rect l="0" t="0" r="0" b="0"/>
                <a:pathLst>
                  <a:path w="205461" h="168659">
                    <a:moveTo>
                      <a:pt x="121232" y="35575"/>
                    </a:moveTo>
                    <a:lnTo>
                      <a:pt x="115364" y="29707"/>
                    </a:lnTo>
                    <a:lnTo>
                      <a:pt x="109800" y="24143"/>
                    </a:lnTo>
                    <a:lnTo>
                      <a:pt x="103992" y="18353"/>
                    </a:lnTo>
                    <a:lnTo>
                      <a:pt x="97566" y="12618"/>
                    </a:lnTo>
                    <a:lnTo>
                      <a:pt x="89939" y="7585"/>
                    </a:lnTo>
                    <a:lnTo>
                      <a:pt x="80909" y="3573"/>
                    </a:lnTo>
                    <a:lnTo>
                      <a:pt x="70754" y="893"/>
                    </a:lnTo>
                    <a:lnTo>
                      <a:pt x="60027" y="0"/>
                    </a:lnTo>
                    <a:lnTo>
                      <a:pt x="49120" y="966"/>
                    </a:lnTo>
                    <a:lnTo>
                      <a:pt x="38545" y="3717"/>
                    </a:lnTo>
                    <a:lnTo>
                      <a:pt x="28984" y="8222"/>
                    </a:lnTo>
                    <a:lnTo>
                      <a:pt x="20714" y="14291"/>
                    </a:lnTo>
                    <a:lnTo>
                      <a:pt x="13824" y="21787"/>
                    </a:lnTo>
                    <a:lnTo>
                      <a:pt x="8405" y="30712"/>
                    </a:lnTo>
                    <a:lnTo>
                      <a:pt x="4355" y="40940"/>
                    </a:lnTo>
                    <a:lnTo>
                      <a:pt x="1598" y="52400"/>
                    </a:lnTo>
                    <a:lnTo>
                      <a:pt x="180" y="65149"/>
                    </a:lnTo>
                    <a:lnTo>
                      <a:pt x="0" y="79088"/>
                    </a:lnTo>
                    <a:lnTo>
                      <a:pt x="842" y="93684"/>
                    </a:lnTo>
                    <a:lnTo>
                      <a:pt x="2469" y="108095"/>
                    </a:lnTo>
                    <a:lnTo>
                      <a:pt x="4681" y="121850"/>
                    </a:lnTo>
                    <a:lnTo>
                      <a:pt x="7640" y="134524"/>
                    </a:lnTo>
                    <a:lnTo>
                      <a:pt x="11836" y="145584"/>
                    </a:lnTo>
                    <a:lnTo>
                      <a:pt x="17439" y="154896"/>
                    </a:lnTo>
                    <a:lnTo>
                      <a:pt x="24321" y="162165"/>
                    </a:lnTo>
                    <a:lnTo>
                      <a:pt x="32237" y="166782"/>
                    </a:lnTo>
                    <a:lnTo>
                      <a:pt x="40929" y="168658"/>
                    </a:lnTo>
                    <a:lnTo>
                      <a:pt x="50018" y="167817"/>
                    </a:lnTo>
                    <a:lnTo>
                      <a:pt x="59032" y="164147"/>
                    </a:lnTo>
                    <a:lnTo>
                      <a:pt x="67714" y="157864"/>
                    </a:lnTo>
                    <a:lnTo>
                      <a:pt x="75847" y="149428"/>
                    </a:lnTo>
                    <a:lnTo>
                      <a:pt x="83163" y="139342"/>
                    </a:lnTo>
                    <a:lnTo>
                      <a:pt x="89593" y="128050"/>
                    </a:lnTo>
                    <a:lnTo>
                      <a:pt x="94912" y="116065"/>
                    </a:lnTo>
                    <a:lnTo>
                      <a:pt x="98662" y="103955"/>
                    </a:lnTo>
                    <a:lnTo>
                      <a:pt x="100741" y="92105"/>
                    </a:lnTo>
                    <a:lnTo>
                      <a:pt x="101410" y="83026"/>
                    </a:lnTo>
                    <a:lnTo>
                      <a:pt x="101450" y="80009"/>
                    </a:lnTo>
                    <a:lnTo>
                      <a:pt x="101807" y="82497"/>
                    </a:lnTo>
                    <a:lnTo>
                      <a:pt x="102817" y="88903"/>
                    </a:lnTo>
                    <a:lnTo>
                      <a:pt x="104636" y="97589"/>
                    </a:lnTo>
                    <a:lnTo>
                      <a:pt x="107457" y="107038"/>
                    </a:lnTo>
                    <a:lnTo>
                      <a:pt x="111282" y="116400"/>
                    </a:lnTo>
                    <a:lnTo>
                      <a:pt x="115969" y="125353"/>
                    </a:lnTo>
                    <a:lnTo>
                      <a:pt x="121332" y="133849"/>
                    </a:lnTo>
                    <a:lnTo>
                      <a:pt x="127206" y="141935"/>
                    </a:lnTo>
                    <a:lnTo>
                      <a:pt x="133777" y="149372"/>
                    </a:lnTo>
                    <a:lnTo>
                      <a:pt x="141550" y="155627"/>
                    </a:lnTo>
                    <a:lnTo>
                      <a:pt x="150695" y="160500"/>
                    </a:lnTo>
                    <a:lnTo>
                      <a:pt x="160669" y="163923"/>
                    </a:lnTo>
                    <a:lnTo>
                      <a:pt x="171479" y="166015"/>
                    </a:lnTo>
                    <a:lnTo>
                      <a:pt x="185197" y="165838"/>
                    </a:lnTo>
                    <a:lnTo>
                      <a:pt x="205460" y="161917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2834337" y="1802347"/>
                <a:ext cx="42115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421141">
                    <a:moveTo>
                      <a:pt x="0" y="0"/>
                    </a:moveTo>
                    <a:lnTo>
                      <a:pt x="0" y="11869"/>
                    </a:lnTo>
                    <a:lnTo>
                      <a:pt x="0" y="24278"/>
                    </a:lnTo>
                    <a:lnTo>
                      <a:pt x="4" y="38461"/>
                    </a:lnTo>
                    <a:lnTo>
                      <a:pt x="177" y="53996"/>
                    </a:lnTo>
                    <a:lnTo>
                      <a:pt x="825" y="69992"/>
                    </a:lnTo>
                    <a:lnTo>
                      <a:pt x="2074" y="85888"/>
                    </a:lnTo>
                    <a:lnTo>
                      <a:pt x="3727" y="101955"/>
                    </a:lnTo>
                    <a:lnTo>
                      <a:pt x="5375" y="119086"/>
                    </a:lnTo>
                    <a:lnTo>
                      <a:pt x="6782" y="137702"/>
                    </a:lnTo>
                    <a:lnTo>
                      <a:pt x="8048" y="157117"/>
                    </a:lnTo>
                    <a:lnTo>
                      <a:pt x="9504" y="175863"/>
                    </a:lnTo>
                    <a:lnTo>
                      <a:pt x="11331" y="193144"/>
                    </a:lnTo>
                    <a:lnTo>
                      <a:pt x="13388" y="209000"/>
                    </a:lnTo>
                    <a:lnTo>
                      <a:pt x="15316" y="223945"/>
                    </a:lnTo>
                    <a:lnTo>
                      <a:pt x="16915" y="238398"/>
                    </a:lnTo>
                    <a:lnTo>
                      <a:pt x="18310" y="252444"/>
                    </a:lnTo>
                    <a:lnTo>
                      <a:pt x="19854" y="265904"/>
                    </a:lnTo>
                    <a:lnTo>
                      <a:pt x="21740" y="278725"/>
                    </a:lnTo>
                    <a:lnTo>
                      <a:pt x="23837" y="291458"/>
                    </a:lnTo>
                    <a:lnTo>
                      <a:pt x="25792" y="305139"/>
                    </a:lnTo>
                    <a:lnTo>
                      <a:pt x="27408" y="320261"/>
                    </a:lnTo>
                    <a:lnTo>
                      <a:pt x="28815" y="336333"/>
                    </a:lnTo>
                    <a:lnTo>
                      <a:pt x="30367" y="352207"/>
                    </a:lnTo>
                    <a:lnTo>
                      <a:pt x="32258" y="367202"/>
                    </a:lnTo>
                    <a:lnTo>
                      <a:pt x="34368" y="380719"/>
                    </a:lnTo>
                    <a:lnTo>
                      <a:pt x="36552" y="393322"/>
                    </a:lnTo>
                    <a:lnTo>
                      <a:pt x="39006" y="406107"/>
                    </a:lnTo>
                    <a:lnTo>
                      <a:pt x="42114" y="42114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3082328" y="1812875"/>
                <a:ext cx="36279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36279" h="421141">
                    <a:moveTo>
                      <a:pt x="4693" y="0"/>
                    </a:moveTo>
                    <a:lnTo>
                      <a:pt x="4626" y="11803"/>
                    </a:lnTo>
                    <a:lnTo>
                      <a:pt x="3986" y="23572"/>
                    </a:lnTo>
                    <a:lnTo>
                      <a:pt x="2698" y="36476"/>
                    </a:lnTo>
                    <a:lnTo>
                      <a:pt x="1184" y="50842"/>
                    </a:lnTo>
                    <a:lnTo>
                      <a:pt x="164" y="67115"/>
                    </a:lnTo>
                    <a:lnTo>
                      <a:pt x="0" y="85330"/>
                    </a:lnTo>
                    <a:lnTo>
                      <a:pt x="554" y="104739"/>
                    </a:lnTo>
                    <a:lnTo>
                      <a:pt x="1392" y="124059"/>
                    </a:lnTo>
                    <a:lnTo>
                      <a:pt x="2220" y="142562"/>
                    </a:lnTo>
                    <a:lnTo>
                      <a:pt x="3080" y="160065"/>
                    </a:lnTo>
                    <a:lnTo>
                      <a:pt x="4256" y="176659"/>
                    </a:lnTo>
                    <a:lnTo>
                      <a:pt x="5892" y="192523"/>
                    </a:lnTo>
                    <a:lnTo>
                      <a:pt x="7820" y="207839"/>
                    </a:lnTo>
                    <a:lnTo>
                      <a:pt x="9660" y="222758"/>
                    </a:lnTo>
                    <a:lnTo>
                      <a:pt x="11199" y="237394"/>
                    </a:lnTo>
                    <a:lnTo>
                      <a:pt x="12555" y="251668"/>
                    </a:lnTo>
                    <a:lnTo>
                      <a:pt x="14072" y="265334"/>
                    </a:lnTo>
                    <a:lnTo>
                      <a:pt x="15940" y="278314"/>
                    </a:lnTo>
                    <a:lnTo>
                      <a:pt x="18025" y="290996"/>
                    </a:lnTo>
                    <a:lnTo>
                      <a:pt x="19972" y="304118"/>
                    </a:lnTo>
                    <a:lnTo>
                      <a:pt x="21582" y="318053"/>
                    </a:lnTo>
                    <a:lnTo>
                      <a:pt x="22986" y="332516"/>
                    </a:lnTo>
                    <a:lnTo>
                      <a:pt x="24536" y="346771"/>
                    </a:lnTo>
                    <a:lnTo>
                      <a:pt x="26426" y="360388"/>
                    </a:lnTo>
                    <a:lnTo>
                      <a:pt x="28535" y="373025"/>
                    </a:lnTo>
                    <a:lnTo>
                      <a:pt x="30718" y="385612"/>
                    </a:lnTo>
                    <a:lnTo>
                      <a:pt x="33171" y="400366"/>
                    </a:lnTo>
                    <a:lnTo>
                      <a:pt x="36278" y="42114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2950150" y="1960274"/>
                <a:ext cx="263214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263214" h="52644">
                    <a:moveTo>
                      <a:pt x="263213" y="0"/>
                    </a:moveTo>
                    <a:lnTo>
                      <a:pt x="251478" y="67"/>
                    </a:lnTo>
                    <a:lnTo>
                      <a:pt x="240349" y="707"/>
                    </a:lnTo>
                    <a:lnTo>
                      <a:pt x="228750" y="2004"/>
                    </a:lnTo>
                    <a:lnTo>
                      <a:pt x="216589" y="3864"/>
                    </a:lnTo>
                    <a:lnTo>
                      <a:pt x="203929" y="6180"/>
                    </a:lnTo>
                    <a:lnTo>
                      <a:pt x="190873" y="8846"/>
                    </a:lnTo>
                    <a:lnTo>
                      <a:pt x="177522" y="11770"/>
                    </a:lnTo>
                    <a:lnTo>
                      <a:pt x="163956" y="14877"/>
                    </a:lnTo>
                    <a:lnTo>
                      <a:pt x="150241" y="18112"/>
                    </a:lnTo>
                    <a:lnTo>
                      <a:pt x="136422" y="21437"/>
                    </a:lnTo>
                    <a:lnTo>
                      <a:pt x="122532" y="24821"/>
                    </a:lnTo>
                    <a:lnTo>
                      <a:pt x="108593" y="28242"/>
                    </a:lnTo>
                    <a:lnTo>
                      <a:pt x="94622" y="31522"/>
                    </a:lnTo>
                    <a:lnTo>
                      <a:pt x="80629" y="34345"/>
                    </a:lnTo>
                    <a:lnTo>
                      <a:pt x="66635" y="36581"/>
                    </a:lnTo>
                    <a:lnTo>
                      <a:pt x="53057" y="38453"/>
                    </a:lnTo>
                    <a:lnTo>
                      <a:pt x="39272" y="40740"/>
                    </a:lnTo>
                    <a:lnTo>
                      <a:pt x="22949" y="44758"/>
                    </a:lnTo>
                    <a:lnTo>
                      <a:pt x="0" y="52643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592389" y="1707590"/>
                <a:ext cx="273742" cy="520627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520627">
                    <a:moveTo>
                      <a:pt x="0" y="0"/>
                    </a:moveTo>
                    <a:lnTo>
                      <a:pt x="0" y="11802"/>
                    </a:lnTo>
                    <a:lnTo>
                      <a:pt x="0" y="23571"/>
                    </a:lnTo>
                    <a:lnTo>
                      <a:pt x="4" y="36457"/>
                    </a:lnTo>
                    <a:lnTo>
                      <a:pt x="177" y="50132"/>
                    </a:lnTo>
                    <a:lnTo>
                      <a:pt x="825" y="63812"/>
                    </a:lnTo>
                    <a:lnTo>
                      <a:pt x="2074" y="77042"/>
                    </a:lnTo>
                    <a:lnTo>
                      <a:pt x="3727" y="90185"/>
                    </a:lnTo>
                    <a:lnTo>
                      <a:pt x="5375" y="104209"/>
                    </a:lnTo>
                    <a:lnTo>
                      <a:pt x="6778" y="119612"/>
                    </a:lnTo>
                    <a:lnTo>
                      <a:pt x="7870" y="136568"/>
                    </a:lnTo>
                    <a:lnTo>
                      <a:pt x="8678" y="155171"/>
                    </a:lnTo>
                    <a:lnTo>
                      <a:pt x="9257" y="175284"/>
                    </a:lnTo>
                    <a:lnTo>
                      <a:pt x="9662" y="196469"/>
                    </a:lnTo>
                    <a:lnTo>
                      <a:pt x="9941" y="218128"/>
                    </a:lnTo>
                    <a:lnTo>
                      <a:pt x="10127" y="239861"/>
                    </a:lnTo>
                    <a:lnTo>
                      <a:pt x="10085" y="261009"/>
                    </a:lnTo>
                    <a:lnTo>
                      <a:pt x="9524" y="280604"/>
                    </a:lnTo>
                    <a:lnTo>
                      <a:pt x="8335" y="298265"/>
                    </a:lnTo>
                    <a:lnTo>
                      <a:pt x="6721" y="314277"/>
                    </a:lnTo>
                    <a:lnTo>
                      <a:pt x="5099" y="329274"/>
                    </a:lnTo>
                    <a:lnTo>
                      <a:pt x="3715" y="343746"/>
                    </a:lnTo>
                    <a:lnTo>
                      <a:pt x="2633" y="358132"/>
                    </a:lnTo>
                    <a:lnTo>
                      <a:pt x="1833" y="372879"/>
                    </a:lnTo>
                    <a:lnTo>
                      <a:pt x="1261" y="388178"/>
                    </a:lnTo>
                    <a:lnTo>
                      <a:pt x="859" y="403863"/>
                    </a:lnTo>
                    <a:lnTo>
                      <a:pt x="582" y="419538"/>
                    </a:lnTo>
                    <a:lnTo>
                      <a:pt x="393" y="434968"/>
                    </a:lnTo>
                    <a:lnTo>
                      <a:pt x="264" y="450090"/>
                    </a:lnTo>
                    <a:lnTo>
                      <a:pt x="177" y="464930"/>
                    </a:lnTo>
                    <a:lnTo>
                      <a:pt x="132" y="479518"/>
                    </a:lnTo>
                    <a:lnTo>
                      <a:pt x="611" y="493093"/>
                    </a:lnTo>
                    <a:lnTo>
                      <a:pt x="2530" y="504167"/>
                    </a:lnTo>
                    <a:lnTo>
                      <a:pt x="6272" y="512128"/>
                    </a:lnTo>
                    <a:lnTo>
                      <a:pt x="11737" y="517167"/>
                    </a:lnTo>
                    <a:lnTo>
                      <a:pt x="18619" y="519810"/>
                    </a:lnTo>
                    <a:lnTo>
                      <a:pt x="26587" y="520626"/>
                    </a:lnTo>
                    <a:lnTo>
                      <a:pt x="35510" y="520112"/>
                    </a:lnTo>
                    <a:lnTo>
                      <a:pt x="45469" y="518654"/>
                    </a:lnTo>
                    <a:lnTo>
                      <a:pt x="56419" y="516539"/>
                    </a:lnTo>
                    <a:lnTo>
                      <a:pt x="68040" y="513972"/>
                    </a:lnTo>
                    <a:lnTo>
                      <a:pt x="79840" y="511098"/>
                    </a:lnTo>
                    <a:lnTo>
                      <a:pt x="91522" y="508019"/>
                    </a:lnTo>
                    <a:lnTo>
                      <a:pt x="103147" y="504969"/>
                    </a:lnTo>
                    <a:lnTo>
                      <a:pt x="115018" y="502299"/>
                    </a:lnTo>
                    <a:lnTo>
                      <a:pt x="127302" y="500171"/>
                    </a:lnTo>
                    <a:lnTo>
                      <a:pt x="140010" y="498573"/>
                    </a:lnTo>
                    <a:lnTo>
                      <a:pt x="153080" y="497417"/>
                    </a:lnTo>
                    <a:lnTo>
                      <a:pt x="166433" y="496601"/>
                    </a:lnTo>
                    <a:lnTo>
                      <a:pt x="179995" y="496035"/>
                    </a:lnTo>
                    <a:lnTo>
                      <a:pt x="193705" y="495647"/>
                    </a:lnTo>
                    <a:lnTo>
                      <a:pt x="207507" y="495383"/>
                    </a:lnTo>
                    <a:lnTo>
                      <a:pt x="220953" y="495205"/>
                    </a:lnTo>
                    <a:lnTo>
                      <a:pt x="234635" y="495064"/>
                    </a:lnTo>
                    <a:lnTo>
                      <a:pt x="250874" y="494950"/>
                    </a:lnTo>
                    <a:lnTo>
                      <a:pt x="273741" y="49484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3870789" y="2019303"/>
                <a:ext cx="258554" cy="194275"/>
              </a:xfrm>
              <a:custGeom>
                <a:avLst/>
                <a:gdLst/>
                <a:ahLst/>
                <a:cxnLst/>
                <a:rect l="0" t="0" r="0" b="0"/>
                <a:pathLst>
                  <a:path w="258554" h="194275">
                    <a:moveTo>
                      <a:pt x="100626" y="141013"/>
                    </a:moveTo>
                    <a:lnTo>
                      <a:pt x="106360" y="132144"/>
                    </a:lnTo>
                    <a:lnTo>
                      <a:pt x="110643" y="123158"/>
                    </a:lnTo>
                    <a:lnTo>
                      <a:pt x="113845" y="113167"/>
                    </a:lnTo>
                    <a:lnTo>
                      <a:pt x="116033" y="102359"/>
                    </a:lnTo>
                    <a:lnTo>
                      <a:pt x="117082" y="91196"/>
                    </a:lnTo>
                    <a:lnTo>
                      <a:pt x="117024" y="79991"/>
                    </a:lnTo>
                    <a:lnTo>
                      <a:pt x="116027" y="68878"/>
                    </a:lnTo>
                    <a:lnTo>
                      <a:pt x="114299" y="57894"/>
                    </a:lnTo>
                    <a:lnTo>
                      <a:pt x="112020" y="47033"/>
                    </a:lnTo>
                    <a:lnTo>
                      <a:pt x="109018" y="36436"/>
                    </a:lnTo>
                    <a:lnTo>
                      <a:pt x="104793" y="26387"/>
                    </a:lnTo>
                    <a:lnTo>
                      <a:pt x="99172" y="17013"/>
                    </a:lnTo>
                    <a:lnTo>
                      <a:pt x="92276" y="8921"/>
                    </a:lnTo>
                    <a:lnTo>
                      <a:pt x="84352" y="3228"/>
                    </a:lnTo>
                    <a:lnTo>
                      <a:pt x="75656" y="332"/>
                    </a:lnTo>
                    <a:lnTo>
                      <a:pt x="66562" y="0"/>
                    </a:lnTo>
                    <a:lnTo>
                      <a:pt x="57546" y="1745"/>
                    </a:lnTo>
                    <a:lnTo>
                      <a:pt x="48862" y="5069"/>
                    </a:lnTo>
                    <a:lnTo>
                      <a:pt x="40728" y="9702"/>
                    </a:lnTo>
                    <a:lnTo>
                      <a:pt x="33411" y="15619"/>
                    </a:lnTo>
                    <a:lnTo>
                      <a:pt x="26971" y="22702"/>
                    </a:lnTo>
                    <a:lnTo>
                      <a:pt x="21307" y="30743"/>
                    </a:lnTo>
                    <a:lnTo>
                      <a:pt x="16260" y="39517"/>
                    </a:lnTo>
                    <a:lnTo>
                      <a:pt x="11680" y="48838"/>
                    </a:lnTo>
                    <a:lnTo>
                      <a:pt x="7601" y="58877"/>
                    </a:lnTo>
                    <a:lnTo>
                      <a:pt x="4234" y="70134"/>
                    </a:lnTo>
                    <a:lnTo>
                      <a:pt x="1643" y="82776"/>
                    </a:lnTo>
                    <a:lnTo>
                      <a:pt x="73" y="96351"/>
                    </a:lnTo>
                    <a:lnTo>
                      <a:pt x="0" y="110001"/>
                    </a:lnTo>
                    <a:lnTo>
                      <a:pt x="1548" y="123219"/>
                    </a:lnTo>
                    <a:lnTo>
                      <a:pt x="4538" y="135855"/>
                    </a:lnTo>
                    <a:lnTo>
                      <a:pt x="8679" y="147947"/>
                    </a:lnTo>
                    <a:lnTo>
                      <a:pt x="13693" y="159583"/>
                    </a:lnTo>
                    <a:lnTo>
                      <a:pt x="19668" y="170380"/>
                    </a:lnTo>
                    <a:lnTo>
                      <a:pt x="27035" y="179506"/>
                    </a:lnTo>
                    <a:lnTo>
                      <a:pt x="35906" y="186638"/>
                    </a:lnTo>
                    <a:lnTo>
                      <a:pt x="45795" y="191597"/>
                    </a:lnTo>
                    <a:lnTo>
                      <a:pt x="55818" y="194110"/>
                    </a:lnTo>
                    <a:lnTo>
                      <a:pt x="65446" y="194274"/>
                    </a:lnTo>
                    <a:lnTo>
                      <a:pt x="74519" y="192301"/>
                    </a:lnTo>
                    <a:lnTo>
                      <a:pt x="83066" y="188326"/>
                    </a:lnTo>
                    <a:lnTo>
                      <a:pt x="91178" y="182622"/>
                    </a:lnTo>
                    <a:lnTo>
                      <a:pt x="98794" y="175542"/>
                    </a:lnTo>
                    <a:lnTo>
                      <a:pt x="105697" y="167428"/>
                    </a:lnTo>
                    <a:lnTo>
                      <a:pt x="111823" y="158558"/>
                    </a:lnTo>
                    <a:lnTo>
                      <a:pt x="117092" y="148823"/>
                    </a:lnTo>
                    <a:lnTo>
                      <a:pt x="121333" y="137772"/>
                    </a:lnTo>
                    <a:lnTo>
                      <a:pt x="124560" y="125297"/>
                    </a:lnTo>
                    <a:lnTo>
                      <a:pt x="127108" y="112889"/>
                    </a:lnTo>
                    <a:lnTo>
                      <a:pt x="130269" y="104553"/>
                    </a:lnTo>
                    <a:lnTo>
                      <a:pt x="134589" y="102735"/>
                    </a:lnTo>
                    <a:lnTo>
                      <a:pt x="138830" y="106100"/>
                    </a:lnTo>
                    <a:lnTo>
                      <a:pt x="142889" y="112856"/>
                    </a:lnTo>
                    <a:lnTo>
                      <a:pt x="147191" y="121518"/>
                    </a:lnTo>
                    <a:lnTo>
                      <a:pt x="151990" y="131154"/>
                    </a:lnTo>
                    <a:lnTo>
                      <a:pt x="157484" y="141102"/>
                    </a:lnTo>
                    <a:lnTo>
                      <a:pt x="163911" y="150802"/>
                    </a:lnTo>
                    <a:lnTo>
                      <a:pt x="171308" y="159995"/>
                    </a:lnTo>
                    <a:lnTo>
                      <a:pt x="179711" y="168325"/>
                    </a:lnTo>
                    <a:lnTo>
                      <a:pt x="189253" y="175254"/>
                    </a:lnTo>
                    <a:lnTo>
                      <a:pt x="199880" y="180608"/>
                    </a:lnTo>
                    <a:lnTo>
                      <a:pt x="210929" y="184052"/>
                    </a:lnTo>
                    <a:lnTo>
                      <a:pt x="221273" y="184942"/>
                    </a:lnTo>
                    <a:lnTo>
                      <a:pt x="230362" y="183146"/>
                    </a:lnTo>
                    <a:lnTo>
                      <a:pt x="238901" y="179386"/>
                    </a:lnTo>
                    <a:lnTo>
                      <a:pt x="247780" y="172811"/>
                    </a:lnTo>
                    <a:lnTo>
                      <a:pt x="258553" y="16207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4129342" y="1728647"/>
                <a:ext cx="42115" cy="505369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505369">
                    <a:moveTo>
                      <a:pt x="0" y="0"/>
                    </a:moveTo>
                    <a:lnTo>
                      <a:pt x="0" y="8683"/>
                    </a:lnTo>
                    <a:lnTo>
                      <a:pt x="0" y="21376"/>
                    </a:lnTo>
                    <a:lnTo>
                      <a:pt x="0" y="36851"/>
                    </a:lnTo>
                    <a:lnTo>
                      <a:pt x="4" y="54603"/>
                    </a:lnTo>
                    <a:lnTo>
                      <a:pt x="177" y="73548"/>
                    </a:lnTo>
                    <a:lnTo>
                      <a:pt x="826" y="92029"/>
                    </a:lnTo>
                    <a:lnTo>
                      <a:pt x="2074" y="109156"/>
                    </a:lnTo>
                    <a:lnTo>
                      <a:pt x="3727" y="124922"/>
                    </a:lnTo>
                    <a:lnTo>
                      <a:pt x="5376" y="139811"/>
                    </a:lnTo>
                    <a:lnTo>
                      <a:pt x="6783" y="154235"/>
                    </a:lnTo>
                    <a:lnTo>
                      <a:pt x="8049" y="168433"/>
                    </a:lnTo>
                    <a:lnTo>
                      <a:pt x="9505" y="182528"/>
                    </a:lnTo>
                    <a:lnTo>
                      <a:pt x="11332" y="196592"/>
                    </a:lnTo>
                    <a:lnTo>
                      <a:pt x="13389" y="211145"/>
                    </a:lnTo>
                    <a:lnTo>
                      <a:pt x="15317" y="227120"/>
                    </a:lnTo>
                    <a:lnTo>
                      <a:pt x="16915" y="244904"/>
                    </a:lnTo>
                    <a:lnTo>
                      <a:pt x="18311" y="264239"/>
                    </a:lnTo>
                    <a:lnTo>
                      <a:pt x="19855" y="284513"/>
                    </a:lnTo>
                    <a:lnTo>
                      <a:pt x="21741" y="305261"/>
                    </a:lnTo>
                    <a:lnTo>
                      <a:pt x="23838" y="326226"/>
                    </a:lnTo>
                    <a:lnTo>
                      <a:pt x="25792" y="347279"/>
                    </a:lnTo>
                    <a:lnTo>
                      <a:pt x="27408" y="368348"/>
                    </a:lnTo>
                    <a:lnTo>
                      <a:pt x="28815" y="388918"/>
                    </a:lnTo>
                    <a:lnTo>
                      <a:pt x="30367" y="408058"/>
                    </a:lnTo>
                    <a:lnTo>
                      <a:pt x="32258" y="425373"/>
                    </a:lnTo>
                    <a:lnTo>
                      <a:pt x="34368" y="440902"/>
                    </a:lnTo>
                    <a:lnTo>
                      <a:pt x="36553" y="456588"/>
                    </a:lnTo>
                    <a:lnTo>
                      <a:pt x="39007" y="476040"/>
                    </a:lnTo>
                    <a:lnTo>
                      <a:pt x="42114" y="50536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4205517" y="1897103"/>
                <a:ext cx="134396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134396" h="305327">
                    <a:moveTo>
                      <a:pt x="113338" y="0"/>
                    </a:moveTo>
                    <a:lnTo>
                      <a:pt x="107470" y="11668"/>
                    </a:lnTo>
                    <a:lnTo>
                      <a:pt x="101906" y="22157"/>
                    </a:lnTo>
                    <a:lnTo>
                      <a:pt x="96102" y="32459"/>
                    </a:lnTo>
                    <a:lnTo>
                      <a:pt x="89849" y="42760"/>
                    </a:lnTo>
                    <a:lnTo>
                      <a:pt x="82870" y="53104"/>
                    </a:lnTo>
                    <a:lnTo>
                      <a:pt x="75089" y="63489"/>
                    </a:lnTo>
                    <a:lnTo>
                      <a:pt x="66588" y="73744"/>
                    </a:lnTo>
                    <a:lnTo>
                      <a:pt x="57508" y="83554"/>
                    </a:lnTo>
                    <a:lnTo>
                      <a:pt x="48000" y="92780"/>
                    </a:lnTo>
                    <a:lnTo>
                      <a:pt x="38345" y="101450"/>
                    </a:lnTo>
                    <a:lnTo>
                      <a:pt x="28944" y="109659"/>
                    </a:lnTo>
                    <a:lnTo>
                      <a:pt x="20007" y="117521"/>
                    </a:lnTo>
                    <a:lnTo>
                      <a:pt x="12043" y="125294"/>
                    </a:lnTo>
                    <a:lnTo>
                      <a:pt x="5903" y="133359"/>
                    </a:lnTo>
                    <a:lnTo>
                      <a:pt x="1894" y="141897"/>
                    </a:lnTo>
                    <a:lnTo>
                      <a:pt x="0" y="150753"/>
                    </a:lnTo>
                    <a:lnTo>
                      <a:pt x="158" y="159543"/>
                    </a:lnTo>
                    <a:lnTo>
                      <a:pt x="2119" y="168052"/>
                    </a:lnTo>
                    <a:lnTo>
                      <a:pt x="5687" y="176392"/>
                    </a:lnTo>
                    <a:lnTo>
                      <a:pt x="10814" y="184905"/>
                    </a:lnTo>
                    <a:lnTo>
                      <a:pt x="17327" y="193775"/>
                    </a:lnTo>
                    <a:lnTo>
                      <a:pt x="24798" y="202869"/>
                    </a:lnTo>
                    <a:lnTo>
                      <a:pt x="32651" y="211826"/>
                    </a:lnTo>
                    <a:lnTo>
                      <a:pt x="40521" y="220447"/>
                    </a:lnTo>
                    <a:lnTo>
                      <a:pt x="48262" y="228693"/>
                    </a:lnTo>
                    <a:lnTo>
                      <a:pt x="55840" y="236611"/>
                    </a:lnTo>
                    <a:lnTo>
                      <a:pt x="63270" y="244269"/>
                    </a:lnTo>
                    <a:lnTo>
                      <a:pt x="70582" y="251734"/>
                    </a:lnTo>
                    <a:lnTo>
                      <a:pt x="77806" y="259060"/>
                    </a:lnTo>
                    <a:lnTo>
                      <a:pt x="84966" y="266284"/>
                    </a:lnTo>
                    <a:lnTo>
                      <a:pt x="92164" y="273326"/>
                    </a:lnTo>
                    <a:lnTo>
                      <a:pt x="100493" y="280789"/>
                    </a:lnTo>
                    <a:lnTo>
                      <a:pt x="112921" y="290447"/>
                    </a:lnTo>
                    <a:lnTo>
                      <a:pt x="134395" y="305326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339912" y="1936628"/>
                <a:ext cx="189514" cy="296004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296004">
                    <a:moveTo>
                      <a:pt x="0" y="128931"/>
                    </a:moveTo>
                    <a:lnTo>
                      <a:pt x="11735" y="125997"/>
                    </a:lnTo>
                    <a:lnTo>
                      <a:pt x="22864" y="123215"/>
                    </a:lnTo>
                    <a:lnTo>
                      <a:pt x="34463" y="120320"/>
                    </a:lnTo>
                    <a:lnTo>
                      <a:pt x="46624" y="117452"/>
                    </a:lnTo>
                    <a:lnTo>
                      <a:pt x="59284" y="114936"/>
                    </a:lnTo>
                    <a:lnTo>
                      <a:pt x="72335" y="112916"/>
                    </a:lnTo>
                    <a:lnTo>
                      <a:pt x="85514" y="111058"/>
                    </a:lnTo>
                    <a:lnTo>
                      <a:pt x="98431" y="108666"/>
                    </a:lnTo>
                    <a:lnTo>
                      <a:pt x="110884" y="105378"/>
                    </a:lnTo>
                    <a:lnTo>
                      <a:pt x="122531" y="100845"/>
                    </a:lnTo>
                    <a:lnTo>
                      <a:pt x="132828" y="94587"/>
                    </a:lnTo>
                    <a:lnTo>
                      <a:pt x="141590" y="86523"/>
                    </a:lnTo>
                    <a:lnTo>
                      <a:pt x="148474" y="77038"/>
                    </a:lnTo>
                    <a:lnTo>
                      <a:pt x="152825" y="66770"/>
                    </a:lnTo>
                    <a:lnTo>
                      <a:pt x="154528" y="56171"/>
                    </a:lnTo>
                    <a:lnTo>
                      <a:pt x="153909" y="45635"/>
                    </a:lnTo>
                    <a:lnTo>
                      <a:pt x="151451" y="35568"/>
                    </a:lnTo>
                    <a:lnTo>
                      <a:pt x="147609" y="26145"/>
                    </a:lnTo>
                    <a:lnTo>
                      <a:pt x="142441" y="17666"/>
                    </a:lnTo>
                    <a:lnTo>
                      <a:pt x="135625" y="10642"/>
                    </a:lnTo>
                    <a:lnTo>
                      <a:pt x="127126" y="5222"/>
                    </a:lnTo>
                    <a:lnTo>
                      <a:pt x="117489" y="1565"/>
                    </a:lnTo>
                    <a:lnTo>
                      <a:pt x="107636" y="0"/>
                    </a:lnTo>
                    <a:lnTo>
                      <a:pt x="98122" y="504"/>
                    </a:lnTo>
                    <a:lnTo>
                      <a:pt x="89125" y="2772"/>
                    </a:lnTo>
                    <a:lnTo>
                      <a:pt x="80629" y="6420"/>
                    </a:lnTo>
                    <a:lnTo>
                      <a:pt x="72546" y="11100"/>
                    </a:lnTo>
                    <a:lnTo>
                      <a:pt x="64780" y="16849"/>
                    </a:lnTo>
                    <a:lnTo>
                      <a:pt x="57243" y="24063"/>
                    </a:lnTo>
                    <a:lnTo>
                      <a:pt x="49874" y="32837"/>
                    </a:lnTo>
                    <a:lnTo>
                      <a:pt x="42787" y="42831"/>
                    </a:lnTo>
                    <a:lnTo>
                      <a:pt x="36253" y="53456"/>
                    </a:lnTo>
                    <a:lnTo>
                      <a:pt x="30382" y="64311"/>
                    </a:lnTo>
                    <a:lnTo>
                      <a:pt x="25288" y="75361"/>
                    </a:lnTo>
                    <a:lnTo>
                      <a:pt x="21164" y="86839"/>
                    </a:lnTo>
                    <a:lnTo>
                      <a:pt x="18021" y="98856"/>
                    </a:lnTo>
                    <a:lnTo>
                      <a:pt x="15724" y="111383"/>
                    </a:lnTo>
                    <a:lnTo>
                      <a:pt x="14092" y="124332"/>
                    </a:lnTo>
                    <a:lnTo>
                      <a:pt x="12957" y="137603"/>
                    </a:lnTo>
                    <a:lnTo>
                      <a:pt x="12346" y="151110"/>
                    </a:lnTo>
                    <a:lnTo>
                      <a:pt x="12459" y="164784"/>
                    </a:lnTo>
                    <a:lnTo>
                      <a:pt x="13350" y="178569"/>
                    </a:lnTo>
                    <a:lnTo>
                      <a:pt x="14931" y="192267"/>
                    </a:lnTo>
                    <a:lnTo>
                      <a:pt x="17063" y="205543"/>
                    </a:lnTo>
                    <a:lnTo>
                      <a:pt x="19613" y="218248"/>
                    </a:lnTo>
                    <a:lnTo>
                      <a:pt x="22631" y="230237"/>
                    </a:lnTo>
                    <a:lnTo>
                      <a:pt x="26334" y="241296"/>
                    </a:lnTo>
                    <a:lnTo>
                      <a:pt x="30792" y="251402"/>
                    </a:lnTo>
                    <a:lnTo>
                      <a:pt x="36092" y="260681"/>
                    </a:lnTo>
                    <a:lnTo>
                      <a:pt x="42406" y="269307"/>
                    </a:lnTo>
                    <a:lnTo>
                      <a:pt x="49735" y="277435"/>
                    </a:lnTo>
                    <a:lnTo>
                      <a:pt x="58098" y="284708"/>
                    </a:lnTo>
                    <a:lnTo>
                      <a:pt x="67615" y="290310"/>
                    </a:lnTo>
                    <a:lnTo>
                      <a:pt x="78234" y="293927"/>
                    </a:lnTo>
                    <a:lnTo>
                      <a:pt x="89620" y="295711"/>
                    </a:lnTo>
                    <a:lnTo>
                      <a:pt x="101253" y="296003"/>
                    </a:lnTo>
                    <a:lnTo>
                      <a:pt x="112816" y="295162"/>
                    </a:lnTo>
                    <a:lnTo>
                      <a:pt x="124189" y="293499"/>
                    </a:lnTo>
                    <a:lnTo>
                      <a:pt x="135359" y="291254"/>
                    </a:lnTo>
                    <a:lnTo>
                      <a:pt x="146340" y="288608"/>
                    </a:lnTo>
                    <a:lnTo>
                      <a:pt x="156717" y="285840"/>
                    </a:lnTo>
                    <a:lnTo>
                      <a:pt x="166657" y="283071"/>
                    </a:lnTo>
                    <a:lnTo>
                      <a:pt x="177035" y="280058"/>
                    </a:lnTo>
                    <a:lnTo>
                      <a:pt x="189513" y="27633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4771580" y="2023445"/>
                <a:ext cx="105286" cy="4614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4614">
                    <a:moveTo>
                      <a:pt x="105285" y="0"/>
                    </a:moveTo>
                    <a:lnTo>
                      <a:pt x="93483" y="2800"/>
                    </a:lnTo>
                    <a:lnTo>
                      <a:pt x="81714" y="4302"/>
                    </a:lnTo>
                    <a:lnTo>
                      <a:pt x="68838" y="4613"/>
                    </a:lnTo>
                    <a:lnTo>
                      <a:pt x="55426" y="4100"/>
                    </a:lnTo>
                    <a:lnTo>
                      <a:pt x="41358" y="3228"/>
                    </a:lnTo>
                    <a:lnTo>
                      <a:pt x="24278" y="1922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5119035" y="1812875"/>
              <a:ext cx="4000816" cy="639675"/>
              <a:chOff x="5119035" y="1812875"/>
              <a:chExt cx="4000816" cy="639675"/>
            </a:xfrm>
          </p:grpSpPr>
          <p:sp>
            <p:nvSpPr>
              <p:cNvPr id="29" name="Freeform 28"/>
              <p:cNvSpPr/>
              <p:nvPr/>
            </p:nvSpPr>
            <p:spPr>
              <a:xfrm>
                <a:off x="5119035" y="1812875"/>
                <a:ext cx="346853" cy="526426"/>
              </a:xfrm>
              <a:custGeom>
                <a:avLst/>
                <a:gdLst/>
                <a:ahLst/>
                <a:cxnLst/>
                <a:rect l="0" t="0" r="0" b="0"/>
                <a:pathLst>
                  <a:path w="346853" h="526426">
                    <a:moveTo>
                      <a:pt x="10515" y="526425"/>
                    </a:moveTo>
                    <a:lnTo>
                      <a:pt x="7648" y="514623"/>
                    </a:lnTo>
                    <a:lnTo>
                      <a:pt x="5506" y="502854"/>
                    </a:lnTo>
                    <a:lnTo>
                      <a:pt x="3903" y="489959"/>
                    </a:lnTo>
                    <a:lnTo>
                      <a:pt x="2722" y="475938"/>
                    </a:lnTo>
                    <a:lnTo>
                      <a:pt x="1874" y="460962"/>
                    </a:lnTo>
                    <a:lnTo>
                      <a:pt x="1276" y="445234"/>
                    </a:lnTo>
                    <a:lnTo>
                      <a:pt x="861" y="428786"/>
                    </a:lnTo>
                    <a:lnTo>
                      <a:pt x="578" y="411465"/>
                    </a:lnTo>
                    <a:lnTo>
                      <a:pt x="384" y="393262"/>
                    </a:lnTo>
                    <a:lnTo>
                      <a:pt x="253" y="374293"/>
                    </a:lnTo>
                    <a:lnTo>
                      <a:pt x="165" y="354722"/>
                    </a:lnTo>
                    <a:lnTo>
                      <a:pt x="106" y="334712"/>
                    </a:lnTo>
                    <a:lnTo>
                      <a:pt x="65" y="314715"/>
                    </a:lnTo>
                    <a:lnTo>
                      <a:pt x="39" y="295442"/>
                    </a:lnTo>
                    <a:lnTo>
                      <a:pt x="21" y="277217"/>
                    </a:lnTo>
                    <a:lnTo>
                      <a:pt x="9" y="259862"/>
                    </a:lnTo>
                    <a:lnTo>
                      <a:pt x="1" y="242899"/>
                    </a:lnTo>
                    <a:lnTo>
                      <a:pt x="0" y="225997"/>
                    </a:lnTo>
                    <a:lnTo>
                      <a:pt x="170" y="208846"/>
                    </a:lnTo>
                    <a:lnTo>
                      <a:pt x="816" y="191098"/>
                    </a:lnTo>
                    <a:lnTo>
                      <a:pt x="2064" y="172635"/>
                    </a:lnTo>
                    <a:lnTo>
                      <a:pt x="3715" y="153674"/>
                    </a:lnTo>
                    <a:lnTo>
                      <a:pt x="5363" y="134646"/>
                    </a:lnTo>
                    <a:lnTo>
                      <a:pt x="6769" y="115820"/>
                    </a:lnTo>
                    <a:lnTo>
                      <a:pt x="8035" y="97605"/>
                    </a:lnTo>
                    <a:lnTo>
                      <a:pt x="9491" y="80600"/>
                    </a:lnTo>
                    <a:lnTo>
                      <a:pt x="11334" y="65045"/>
                    </a:lnTo>
                    <a:lnTo>
                      <a:pt x="14023" y="51868"/>
                    </a:lnTo>
                    <a:lnTo>
                      <a:pt x="18065" y="44100"/>
                    </a:lnTo>
                    <a:lnTo>
                      <a:pt x="22782" y="43355"/>
                    </a:lnTo>
                    <a:lnTo>
                      <a:pt x="27193" y="47629"/>
                    </a:lnTo>
                    <a:lnTo>
                      <a:pt x="31197" y="55511"/>
                    </a:lnTo>
                    <a:lnTo>
                      <a:pt x="34944" y="66508"/>
                    </a:lnTo>
                    <a:lnTo>
                      <a:pt x="38558" y="80148"/>
                    </a:lnTo>
                    <a:lnTo>
                      <a:pt x="42108" y="95558"/>
                    </a:lnTo>
                    <a:lnTo>
                      <a:pt x="45629" y="111602"/>
                    </a:lnTo>
                    <a:lnTo>
                      <a:pt x="49139" y="127580"/>
                    </a:lnTo>
                    <a:lnTo>
                      <a:pt x="52646" y="143056"/>
                    </a:lnTo>
                    <a:lnTo>
                      <a:pt x="56151" y="157679"/>
                    </a:lnTo>
                    <a:lnTo>
                      <a:pt x="59657" y="171369"/>
                    </a:lnTo>
                    <a:lnTo>
                      <a:pt x="63164" y="184394"/>
                    </a:lnTo>
                    <a:lnTo>
                      <a:pt x="66671" y="197229"/>
                    </a:lnTo>
                    <a:lnTo>
                      <a:pt x="70179" y="210166"/>
                    </a:lnTo>
                    <a:lnTo>
                      <a:pt x="73687" y="223148"/>
                    </a:lnTo>
                    <a:lnTo>
                      <a:pt x="77196" y="235871"/>
                    </a:lnTo>
                    <a:lnTo>
                      <a:pt x="80710" y="248173"/>
                    </a:lnTo>
                    <a:lnTo>
                      <a:pt x="84392" y="260045"/>
                    </a:lnTo>
                    <a:lnTo>
                      <a:pt x="88549" y="271550"/>
                    </a:lnTo>
                    <a:lnTo>
                      <a:pt x="93307" y="282769"/>
                    </a:lnTo>
                    <a:lnTo>
                      <a:pt x="98469" y="293779"/>
                    </a:lnTo>
                    <a:lnTo>
                      <a:pt x="103627" y="304637"/>
                    </a:lnTo>
                    <a:lnTo>
                      <a:pt x="108544" y="315391"/>
                    </a:lnTo>
                    <a:lnTo>
                      <a:pt x="113319" y="326072"/>
                    </a:lnTo>
                    <a:lnTo>
                      <a:pt x="118285" y="336703"/>
                    </a:lnTo>
                    <a:lnTo>
                      <a:pt x="123621" y="347301"/>
                    </a:lnTo>
                    <a:lnTo>
                      <a:pt x="129189" y="357876"/>
                    </a:lnTo>
                    <a:lnTo>
                      <a:pt x="134626" y="368435"/>
                    </a:lnTo>
                    <a:lnTo>
                      <a:pt x="139733" y="378985"/>
                    </a:lnTo>
                    <a:lnTo>
                      <a:pt x="144639" y="389527"/>
                    </a:lnTo>
                    <a:lnTo>
                      <a:pt x="149692" y="400065"/>
                    </a:lnTo>
                    <a:lnTo>
                      <a:pt x="155096" y="410604"/>
                    </a:lnTo>
                    <a:lnTo>
                      <a:pt x="161049" y="421309"/>
                    </a:lnTo>
                    <a:lnTo>
                      <a:pt x="167809" y="432489"/>
                    </a:lnTo>
                    <a:lnTo>
                      <a:pt x="175437" y="444263"/>
                    </a:lnTo>
                    <a:lnTo>
                      <a:pt x="183832" y="456273"/>
                    </a:lnTo>
                    <a:lnTo>
                      <a:pt x="192838" y="467802"/>
                    </a:lnTo>
                    <a:lnTo>
                      <a:pt x="202311" y="478467"/>
                    </a:lnTo>
                    <a:lnTo>
                      <a:pt x="212451" y="487745"/>
                    </a:lnTo>
                    <a:lnTo>
                      <a:pt x="223774" y="494840"/>
                    </a:lnTo>
                    <a:lnTo>
                      <a:pt x="236455" y="499522"/>
                    </a:lnTo>
                    <a:lnTo>
                      <a:pt x="249886" y="501715"/>
                    </a:lnTo>
                    <a:lnTo>
                      <a:pt x="262908" y="501232"/>
                    </a:lnTo>
                    <a:lnTo>
                      <a:pt x="274881" y="498234"/>
                    </a:lnTo>
                    <a:lnTo>
                      <a:pt x="285527" y="492817"/>
                    </a:lnTo>
                    <a:lnTo>
                      <a:pt x="294680" y="484846"/>
                    </a:lnTo>
                    <a:lnTo>
                      <a:pt x="302424" y="474483"/>
                    </a:lnTo>
                    <a:lnTo>
                      <a:pt x="308998" y="461968"/>
                    </a:lnTo>
                    <a:lnTo>
                      <a:pt x="314671" y="447449"/>
                    </a:lnTo>
                    <a:lnTo>
                      <a:pt x="319682" y="431216"/>
                    </a:lnTo>
                    <a:lnTo>
                      <a:pt x="324222" y="414115"/>
                    </a:lnTo>
                    <a:lnTo>
                      <a:pt x="328434" y="397409"/>
                    </a:lnTo>
                    <a:lnTo>
                      <a:pt x="332413" y="381755"/>
                    </a:lnTo>
                    <a:lnTo>
                      <a:pt x="336070" y="366619"/>
                    </a:lnTo>
                    <a:lnTo>
                      <a:pt x="339146" y="350630"/>
                    </a:lnTo>
                    <a:lnTo>
                      <a:pt x="341547" y="333049"/>
                    </a:lnTo>
                    <a:lnTo>
                      <a:pt x="343327" y="313795"/>
                    </a:lnTo>
                    <a:lnTo>
                      <a:pt x="344605" y="293101"/>
                    </a:lnTo>
                    <a:lnTo>
                      <a:pt x="345502" y="271280"/>
                    </a:lnTo>
                    <a:lnTo>
                      <a:pt x="346122" y="248625"/>
                    </a:lnTo>
                    <a:lnTo>
                      <a:pt x="346546" y="225373"/>
                    </a:lnTo>
                    <a:lnTo>
                      <a:pt x="346830" y="201721"/>
                    </a:lnTo>
                    <a:lnTo>
                      <a:pt x="346852" y="178452"/>
                    </a:lnTo>
                    <a:lnTo>
                      <a:pt x="346334" y="156888"/>
                    </a:lnTo>
                    <a:lnTo>
                      <a:pt x="345174" y="137601"/>
                    </a:lnTo>
                    <a:lnTo>
                      <a:pt x="343581" y="120176"/>
                    </a:lnTo>
                    <a:lnTo>
                      <a:pt x="341972" y="103622"/>
                    </a:lnTo>
                    <a:lnTo>
                      <a:pt x="340591" y="87270"/>
                    </a:lnTo>
                    <a:lnTo>
                      <a:pt x="339311" y="71184"/>
                    </a:lnTo>
                    <a:lnTo>
                      <a:pt x="337495" y="54215"/>
                    </a:lnTo>
                    <a:lnTo>
                      <a:pt x="333869" y="32625"/>
                    </a:lnTo>
                    <a:lnTo>
                      <a:pt x="326369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5517901" y="2139259"/>
                <a:ext cx="150889" cy="201771"/>
              </a:xfrm>
              <a:custGeom>
                <a:avLst/>
                <a:gdLst/>
                <a:ahLst/>
                <a:cxnLst/>
                <a:rect l="0" t="0" r="0" b="0"/>
                <a:pathLst>
                  <a:path w="150889" h="201771">
                    <a:moveTo>
                      <a:pt x="85431" y="0"/>
                    </a:moveTo>
                    <a:lnTo>
                      <a:pt x="73830" y="3067"/>
                    </a:lnTo>
                    <a:lnTo>
                      <a:pt x="63981" y="7130"/>
                    </a:lnTo>
                    <a:lnTo>
                      <a:pt x="54976" y="12618"/>
                    </a:lnTo>
                    <a:lnTo>
                      <a:pt x="46534" y="19205"/>
                    </a:lnTo>
                    <a:lnTo>
                      <a:pt x="38507" y="26355"/>
                    </a:lnTo>
                    <a:lnTo>
                      <a:pt x="30789" y="33703"/>
                    </a:lnTo>
                    <a:lnTo>
                      <a:pt x="23456" y="41236"/>
                    </a:lnTo>
                    <a:lnTo>
                      <a:pt x="16754" y="49193"/>
                    </a:lnTo>
                    <a:lnTo>
                      <a:pt x="10772" y="57699"/>
                    </a:lnTo>
                    <a:lnTo>
                      <a:pt x="5772" y="67054"/>
                    </a:lnTo>
                    <a:lnTo>
                      <a:pt x="2244" y="77784"/>
                    </a:lnTo>
                    <a:lnTo>
                      <a:pt x="323" y="90043"/>
                    </a:lnTo>
                    <a:lnTo>
                      <a:pt x="0" y="103516"/>
                    </a:lnTo>
                    <a:lnTo>
                      <a:pt x="1296" y="117623"/>
                    </a:lnTo>
                    <a:lnTo>
                      <a:pt x="4061" y="131951"/>
                    </a:lnTo>
                    <a:lnTo>
                      <a:pt x="8186" y="145977"/>
                    </a:lnTo>
                    <a:lnTo>
                      <a:pt x="13696" y="159008"/>
                    </a:lnTo>
                    <a:lnTo>
                      <a:pt x="20478" y="170757"/>
                    </a:lnTo>
                    <a:lnTo>
                      <a:pt x="28471" y="180966"/>
                    </a:lnTo>
                    <a:lnTo>
                      <a:pt x="37738" y="189234"/>
                    </a:lnTo>
                    <a:lnTo>
                      <a:pt x="48186" y="195528"/>
                    </a:lnTo>
                    <a:lnTo>
                      <a:pt x="59286" y="199791"/>
                    </a:lnTo>
                    <a:lnTo>
                      <a:pt x="70196" y="201770"/>
                    </a:lnTo>
                    <a:lnTo>
                      <a:pt x="80456" y="201548"/>
                    </a:lnTo>
                    <a:lnTo>
                      <a:pt x="89970" y="199470"/>
                    </a:lnTo>
                    <a:lnTo>
                      <a:pt x="98820" y="195950"/>
                    </a:lnTo>
                    <a:lnTo>
                      <a:pt x="107140" y="191361"/>
                    </a:lnTo>
                    <a:lnTo>
                      <a:pt x="114897" y="185842"/>
                    </a:lnTo>
                    <a:lnTo>
                      <a:pt x="121895" y="179315"/>
                    </a:lnTo>
                    <a:lnTo>
                      <a:pt x="128089" y="171811"/>
                    </a:lnTo>
                    <a:lnTo>
                      <a:pt x="133573" y="163314"/>
                    </a:lnTo>
                    <a:lnTo>
                      <a:pt x="138492" y="153701"/>
                    </a:lnTo>
                    <a:lnTo>
                      <a:pt x="142978" y="143012"/>
                    </a:lnTo>
                    <a:lnTo>
                      <a:pt x="146821" y="131579"/>
                    </a:lnTo>
                    <a:lnTo>
                      <a:pt x="149499" y="119913"/>
                    </a:lnTo>
                    <a:lnTo>
                      <a:pt x="150816" y="108327"/>
                    </a:lnTo>
                    <a:lnTo>
                      <a:pt x="150888" y="96939"/>
                    </a:lnTo>
                    <a:lnTo>
                      <a:pt x="149948" y="85760"/>
                    </a:lnTo>
                    <a:lnTo>
                      <a:pt x="148237" y="74763"/>
                    </a:lnTo>
                    <a:lnTo>
                      <a:pt x="145801" y="64073"/>
                    </a:lnTo>
                    <a:lnTo>
                      <a:pt x="142496" y="53960"/>
                    </a:lnTo>
                    <a:lnTo>
                      <a:pt x="138313" y="44535"/>
                    </a:lnTo>
                    <a:lnTo>
                      <a:pt x="133292" y="36040"/>
                    </a:lnTo>
                    <a:lnTo>
                      <a:pt x="126744" y="28107"/>
                    </a:lnTo>
                    <a:lnTo>
                      <a:pt x="115859" y="20038"/>
                    </a:lnTo>
                    <a:lnTo>
                      <a:pt x="95959" y="1052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5729674" y="2149787"/>
                <a:ext cx="126343" cy="147250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47250">
                    <a:moveTo>
                      <a:pt x="0" y="84228"/>
                    </a:moveTo>
                    <a:lnTo>
                      <a:pt x="2933" y="93029"/>
                    </a:lnTo>
                    <a:lnTo>
                      <a:pt x="5716" y="101376"/>
                    </a:lnTo>
                    <a:lnTo>
                      <a:pt x="8615" y="110075"/>
                    </a:lnTo>
                    <a:lnTo>
                      <a:pt x="11656" y="119196"/>
                    </a:lnTo>
                    <a:lnTo>
                      <a:pt x="14821" y="128691"/>
                    </a:lnTo>
                    <a:lnTo>
                      <a:pt x="18060" y="138408"/>
                    </a:lnTo>
                    <a:lnTo>
                      <a:pt x="20475" y="145653"/>
                    </a:lnTo>
                    <a:lnTo>
                      <a:pt x="21007" y="147249"/>
                    </a:lnTo>
                    <a:lnTo>
                      <a:pt x="20057" y="144399"/>
                    </a:lnTo>
                    <a:lnTo>
                      <a:pt x="18158" y="138703"/>
                    </a:lnTo>
                    <a:lnTo>
                      <a:pt x="15669" y="131237"/>
                    </a:lnTo>
                    <a:lnTo>
                      <a:pt x="12818" y="122664"/>
                    </a:lnTo>
                    <a:lnTo>
                      <a:pt x="9903" y="113228"/>
                    </a:lnTo>
                    <a:lnTo>
                      <a:pt x="7317" y="102874"/>
                    </a:lnTo>
                    <a:lnTo>
                      <a:pt x="5244" y="91635"/>
                    </a:lnTo>
                    <a:lnTo>
                      <a:pt x="3851" y="79808"/>
                    </a:lnTo>
                    <a:lnTo>
                      <a:pt x="3364" y="67865"/>
                    </a:lnTo>
                    <a:lnTo>
                      <a:pt x="3824" y="56097"/>
                    </a:lnTo>
                    <a:lnTo>
                      <a:pt x="5438" y="44924"/>
                    </a:lnTo>
                    <a:lnTo>
                      <a:pt x="8649" y="34952"/>
                    </a:lnTo>
                    <a:lnTo>
                      <a:pt x="13555" y="26401"/>
                    </a:lnTo>
                    <a:lnTo>
                      <a:pt x="20121" y="19322"/>
                    </a:lnTo>
                    <a:lnTo>
                      <a:pt x="28348" y="13775"/>
                    </a:lnTo>
                    <a:lnTo>
                      <a:pt x="38068" y="9634"/>
                    </a:lnTo>
                    <a:lnTo>
                      <a:pt x="49000" y="6647"/>
                    </a:lnTo>
                    <a:lnTo>
                      <a:pt x="60854" y="4542"/>
                    </a:lnTo>
                    <a:lnTo>
                      <a:pt x="73361" y="3083"/>
                    </a:lnTo>
                    <a:lnTo>
                      <a:pt x="85718" y="2080"/>
                    </a:lnTo>
                    <a:lnTo>
                      <a:pt x="97799" y="1290"/>
                    </a:lnTo>
                    <a:lnTo>
                      <a:pt x="110660" y="636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5971829" y="1928689"/>
                <a:ext cx="21058" cy="400084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00084">
                    <a:moveTo>
                      <a:pt x="0" y="0"/>
                    </a:moveTo>
                    <a:lnTo>
                      <a:pt x="67" y="14736"/>
                    </a:lnTo>
                    <a:lnTo>
                      <a:pt x="707" y="29287"/>
                    </a:lnTo>
                    <a:lnTo>
                      <a:pt x="1999" y="45081"/>
                    </a:lnTo>
                    <a:lnTo>
                      <a:pt x="3686" y="62143"/>
                    </a:lnTo>
                    <a:lnTo>
                      <a:pt x="5354" y="80284"/>
                    </a:lnTo>
                    <a:lnTo>
                      <a:pt x="6768" y="99270"/>
                    </a:lnTo>
                    <a:lnTo>
                      <a:pt x="7866" y="118884"/>
                    </a:lnTo>
                    <a:lnTo>
                      <a:pt x="8676" y="138948"/>
                    </a:lnTo>
                    <a:lnTo>
                      <a:pt x="9256" y="159327"/>
                    </a:lnTo>
                    <a:lnTo>
                      <a:pt x="9662" y="179925"/>
                    </a:lnTo>
                    <a:lnTo>
                      <a:pt x="9941" y="200672"/>
                    </a:lnTo>
                    <a:lnTo>
                      <a:pt x="10132" y="221511"/>
                    </a:lnTo>
                    <a:lnTo>
                      <a:pt x="10262" y="242083"/>
                    </a:lnTo>
                    <a:lnTo>
                      <a:pt x="10350" y="261749"/>
                    </a:lnTo>
                    <a:lnTo>
                      <a:pt x="10413" y="280233"/>
                    </a:lnTo>
                    <a:lnTo>
                      <a:pt x="10626" y="297424"/>
                    </a:lnTo>
                    <a:lnTo>
                      <a:pt x="11301" y="313212"/>
                    </a:lnTo>
                    <a:lnTo>
                      <a:pt x="12567" y="327680"/>
                    </a:lnTo>
                    <a:lnTo>
                      <a:pt x="14240" y="340990"/>
                    </a:lnTo>
                    <a:lnTo>
                      <a:pt x="16077" y="354796"/>
                    </a:lnTo>
                    <a:lnTo>
                      <a:pt x="18239" y="372551"/>
                    </a:lnTo>
                    <a:lnTo>
                      <a:pt x="21057" y="400083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5824430" y="2118202"/>
                <a:ext cx="273742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10529">
                    <a:moveTo>
                      <a:pt x="273741" y="10528"/>
                    </a:moveTo>
                    <a:lnTo>
                      <a:pt x="264873" y="7662"/>
                    </a:lnTo>
                    <a:lnTo>
                      <a:pt x="255886" y="5519"/>
                    </a:lnTo>
                    <a:lnTo>
                      <a:pt x="245891" y="3916"/>
                    </a:lnTo>
                    <a:lnTo>
                      <a:pt x="234910" y="2736"/>
                    </a:lnTo>
                    <a:lnTo>
                      <a:pt x="223098" y="1887"/>
                    </a:lnTo>
                    <a:lnTo>
                      <a:pt x="210640" y="1290"/>
                    </a:lnTo>
                    <a:lnTo>
                      <a:pt x="197703" y="875"/>
                    </a:lnTo>
                    <a:lnTo>
                      <a:pt x="184422" y="591"/>
                    </a:lnTo>
                    <a:lnTo>
                      <a:pt x="170900" y="398"/>
                    </a:lnTo>
                    <a:lnTo>
                      <a:pt x="157211" y="267"/>
                    </a:lnTo>
                    <a:lnTo>
                      <a:pt x="143410" y="179"/>
                    </a:lnTo>
                    <a:lnTo>
                      <a:pt x="129530" y="120"/>
                    </a:lnTo>
                    <a:lnTo>
                      <a:pt x="115598" y="80"/>
                    </a:lnTo>
                    <a:lnTo>
                      <a:pt x="101632" y="53"/>
                    </a:lnTo>
                    <a:lnTo>
                      <a:pt x="87646" y="35"/>
                    </a:lnTo>
                    <a:lnTo>
                      <a:pt x="73677" y="23"/>
                    </a:lnTo>
                    <a:lnTo>
                      <a:pt x="58098" y="14"/>
                    </a:lnTo>
                    <a:lnTo>
                      <a:pt x="36186" y="7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6108700" y="1928689"/>
                <a:ext cx="294799" cy="383228"/>
              </a:xfrm>
              <a:custGeom>
                <a:avLst/>
                <a:gdLst/>
                <a:ahLst/>
                <a:cxnLst/>
                <a:rect l="0" t="0" r="0" b="0"/>
                <a:pathLst>
                  <a:path w="294799" h="383228">
                    <a:moveTo>
                      <a:pt x="0" y="0"/>
                    </a:moveTo>
                    <a:lnTo>
                      <a:pt x="0" y="11802"/>
                    </a:lnTo>
                    <a:lnTo>
                      <a:pt x="0" y="23571"/>
                    </a:lnTo>
                    <a:lnTo>
                      <a:pt x="0" y="36466"/>
                    </a:lnTo>
                    <a:lnTo>
                      <a:pt x="0" y="50487"/>
                    </a:lnTo>
                    <a:lnTo>
                      <a:pt x="0" y="65463"/>
                    </a:lnTo>
                    <a:lnTo>
                      <a:pt x="5" y="81177"/>
                    </a:lnTo>
                    <a:lnTo>
                      <a:pt x="178" y="97107"/>
                    </a:lnTo>
                    <a:lnTo>
                      <a:pt x="825" y="112482"/>
                    </a:lnTo>
                    <a:lnTo>
                      <a:pt x="2074" y="126936"/>
                    </a:lnTo>
                    <a:lnTo>
                      <a:pt x="3727" y="140773"/>
                    </a:lnTo>
                    <a:lnTo>
                      <a:pt x="5375" y="154751"/>
                    </a:lnTo>
                    <a:lnTo>
                      <a:pt x="6782" y="169310"/>
                    </a:lnTo>
                    <a:lnTo>
                      <a:pt x="8048" y="184548"/>
                    </a:lnTo>
                    <a:lnTo>
                      <a:pt x="9504" y="200397"/>
                    </a:lnTo>
                    <a:lnTo>
                      <a:pt x="11331" y="216733"/>
                    </a:lnTo>
                    <a:lnTo>
                      <a:pt x="13389" y="233434"/>
                    </a:lnTo>
                    <a:lnTo>
                      <a:pt x="15316" y="250398"/>
                    </a:lnTo>
                    <a:lnTo>
                      <a:pt x="16910" y="267542"/>
                    </a:lnTo>
                    <a:lnTo>
                      <a:pt x="18133" y="284646"/>
                    </a:lnTo>
                    <a:lnTo>
                      <a:pt x="19028" y="301363"/>
                    </a:lnTo>
                    <a:lnTo>
                      <a:pt x="19661" y="317502"/>
                    </a:lnTo>
                    <a:lnTo>
                      <a:pt x="19917" y="331890"/>
                    </a:lnTo>
                    <a:lnTo>
                      <a:pt x="19015" y="340995"/>
                    </a:lnTo>
                    <a:lnTo>
                      <a:pt x="16924" y="342556"/>
                    </a:lnTo>
                    <a:lnTo>
                      <a:pt x="14976" y="338094"/>
                    </a:lnTo>
                    <a:lnTo>
                      <a:pt x="13708" y="329573"/>
                    </a:lnTo>
                    <a:lnTo>
                      <a:pt x="13364" y="318635"/>
                    </a:lnTo>
                    <a:lnTo>
                      <a:pt x="13958" y="306351"/>
                    </a:lnTo>
                    <a:lnTo>
                      <a:pt x="15682" y="293656"/>
                    </a:lnTo>
                    <a:lnTo>
                      <a:pt x="18977" y="281496"/>
                    </a:lnTo>
                    <a:lnTo>
                      <a:pt x="23941" y="270324"/>
                    </a:lnTo>
                    <a:lnTo>
                      <a:pt x="30378" y="260665"/>
                    </a:lnTo>
                    <a:lnTo>
                      <a:pt x="37987" y="253295"/>
                    </a:lnTo>
                    <a:lnTo>
                      <a:pt x="46470" y="248419"/>
                    </a:lnTo>
                    <a:lnTo>
                      <a:pt x="55417" y="246092"/>
                    </a:lnTo>
                    <a:lnTo>
                      <a:pt x="64336" y="246482"/>
                    </a:lnTo>
                    <a:lnTo>
                      <a:pt x="72954" y="249409"/>
                    </a:lnTo>
                    <a:lnTo>
                      <a:pt x="81043" y="254437"/>
                    </a:lnTo>
                    <a:lnTo>
                      <a:pt x="88331" y="261083"/>
                    </a:lnTo>
                    <a:lnTo>
                      <a:pt x="94751" y="268916"/>
                    </a:lnTo>
                    <a:lnTo>
                      <a:pt x="100403" y="277595"/>
                    </a:lnTo>
                    <a:lnTo>
                      <a:pt x="105440" y="286864"/>
                    </a:lnTo>
                    <a:lnTo>
                      <a:pt x="110019" y="296544"/>
                    </a:lnTo>
                    <a:lnTo>
                      <a:pt x="114266" y="306671"/>
                    </a:lnTo>
                    <a:lnTo>
                      <a:pt x="118279" y="317462"/>
                    </a:lnTo>
                    <a:lnTo>
                      <a:pt x="122135" y="328953"/>
                    </a:lnTo>
                    <a:lnTo>
                      <a:pt x="126072" y="339910"/>
                    </a:lnTo>
                    <a:lnTo>
                      <a:pt x="131235" y="347570"/>
                    </a:lnTo>
                    <a:lnTo>
                      <a:pt x="138019" y="350631"/>
                    </a:lnTo>
                    <a:lnTo>
                      <a:pt x="145039" y="350073"/>
                    </a:lnTo>
                    <a:lnTo>
                      <a:pt x="151939" y="347139"/>
                    </a:lnTo>
                    <a:lnTo>
                      <a:pt x="158932" y="342878"/>
                    </a:lnTo>
                    <a:lnTo>
                      <a:pt x="166399" y="338160"/>
                    </a:lnTo>
                    <a:lnTo>
                      <a:pt x="174499" y="333459"/>
                    </a:lnTo>
                    <a:lnTo>
                      <a:pt x="183211" y="328957"/>
                    </a:lnTo>
                    <a:lnTo>
                      <a:pt x="192428" y="324687"/>
                    </a:lnTo>
                    <a:lnTo>
                      <a:pt x="202033" y="320616"/>
                    </a:lnTo>
                    <a:lnTo>
                      <a:pt x="211921" y="316539"/>
                    </a:lnTo>
                    <a:lnTo>
                      <a:pt x="222011" y="312106"/>
                    </a:lnTo>
                    <a:lnTo>
                      <a:pt x="232231" y="307148"/>
                    </a:lnTo>
                    <a:lnTo>
                      <a:pt x="242212" y="301511"/>
                    </a:lnTo>
                    <a:lnTo>
                      <a:pt x="251309" y="294969"/>
                    </a:lnTo>
                    <a:lnTo>
                      <a:pt x="259230" y="287492"/>
                    </a:lnTo>
                    <a:lnTo>
                      <a:pt x="265700" y="279198"/>
                    </a:lnTo>
                    <a:lnTo>
                      <a:pt x="270299" y="270261"/>
                    </a:lnTo>
                    <a:lnTo>
                      <a:pt x="272977" y="260849"/>
                    </a:lnTo>
                    <a:lnTo>
                      <a:pt x="273826" y="251258"/>
                    </a:lnTo>
                    <a:lnTo>
                      <a:pt x="272892" y="241900"/>
                    </a:lnTo>
                    <a:lnTo>
                      <a:pt x="270370" y="232989"/>
                    </a:lnTo>
                    <a:lnTo>
                      <a:pt x="266239" y="224871"/>
                    </a:lnTo>
                    <a:lnTo>
                      <a:pt x="260193" y="218096"/>
                    </a:lnTo>
                    <a:lnTo>
                      <a:pt x="252242" y="212852"/>
                    </a:lnTo>
                    <a:lnTo>
                      <a:pt x="242820" y="209483"/>
                    </a:lnTo>
                    <a:lnTo>
                      <a:pt x="232586" y="208646"/>
                    </a:lnTo>
                    <a:lnTo>
                      <a:pt x="222012" y="210460"/>
                    </a:lnTo>
                    <a:lnTo>
                      <a:pt x="211660" y="214763"/>
                    </a:lnTo>
                    <a:lnTo>
                      <a:pt x="202249" y="221379"/>
                    </a:lnTo>
                    <a:lnTo>
                      <a:pt x="194074" y="229971"/>
                    </a:lnTo>
                    <a:lnTo>
                      <a:pt x="187078" y="239956"/>
                    </a:lnTo>
                    <a:lnTo>
                      <a:pt x="181055" y="250633"/>
                    </a:lnTo>
                    <a:lnTo>
                      <a:pt x="175786" y="261547"/>
                    </a:lnTo>
                    <a:lnTo>
                      <a:pt x="171396" y="272482"/>
                    </a:lnTo>
                    <a:lnTo>
                      <a:pt x="168343" y="283356"/>
                    </a:lnTo>
                    <a:lnTo>
                      <a:pt x="166770" y="294152"/>
                    </a:lnTo>
                    <a:lnTo>
                      <a:pt x="166525" y="304878"/>
                    </a:lnTo>
                    <a:lnTo>
                      <a:pt x="167348" y="315547"/>
                    </a:lnTo>
                    <a:lnTo>
                      <a:pt x="168980" y="326169"/>
                    </a:lnTo>
                    <a:lnTo>
                      <a:pt x="171363" y="336592"/>
                    </a:lnTo>
                    <a:lnTo>
                      <a:pt x="174632" y="346519"/>
                    </a:lnTo>
                    <a:lnTo>
                      <a:pt x="178801" y="355816"/>
                    </a:lnTo>
                    <a:lnTo>
                      <a:pt x="184074" y="364195"/>
                    </a:lnTo>
                    <a:lnTo>
                      <a:pt x="190903" y="371144"/>
                    </a:lnTo>
                    <a:lnTo>
                      <a:pt x="199386" y="376516"/>
                    </a:lnTo>
                    <a:lnTo>
                      <a:pt x="209169" y="380308"/>
                    </a:lnTo>
                    <a:lnTo>
                      <a:pt x="219645" y="382495"/>
                    </a:lnTo>
                    <a:lnTo>
                      <a:pt x="230387" y="383227"/>
                    </a:lnTo>
                    <a:lnTo>
                      <a:pt x="241117" y="382737"/>
                    </a:lnTo>
                    <a:lnTo>
                      <a:pt x="252877" y="381096"/>
                    </a:lnTo>
                    <a:lnTo>
                      <a:pt x="268932" y="377047"/>
                    </a:lnTo>
                    <a:lnTo>
                      <a:pt x="294798" y="368497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6435083" y="2117403"/>
                <a:ext cx="105287" cy="165689"/>
              </a:xfrm>
              <a:custGeom>
                <a:avLst/>
                <a:gdLst/>
                <a:ahLst/>
                <a:cxnLst/>
                <a:rect l="0" t="0" r="0" b="0"/>
                <a:pathLst>
                  <a:path w="105287" h="165689">
                    <a:moveTo>
                      <a:pt x="0" y="74498"/>
                    </a:moveTo>
                    <a:lnTo>
                      <a:pt x="134" y="89100"/>
                    </a:lnTo>
                    <a:lnTo>
                      <a:pt x="1415" y="102371"/>
                    </a:lnTo>
                    <a:lnTo>
                      <a:pt x="4003" y="115568"/>
                    </a:lnTo>
                    <a:lnTo>
                      <a:pt x="7550" y="128737"/>
                    </a:lnTo>
                    <a:lnTo>
                      <a:pt x="11535" y="141597"/>
                    </a:lnTo>
                    <a:lnTo>
                      <a:pt x="15592" y="153922"/>
                    </a:lnTo>
                    <a:lnTo>
                      <a:pt x="18758" y="163074"/>
                    </a:lnTo>
                    <a:lnTo>
                      <a:pt x="19943" y="165688"/>
                    </a:lnTo>
                    <a:lnTo>
                      <a:pt x="19433" y="162676"/>
                    </a:lnTo>
                    <a:lnTo>
                      <a:pt x="17795" y="155965"/>
                    </a:lnTo>
                    <a:lnTo>
                      <a:pt x="15456" y="147212"/>
                    </a:lnTo>
                    <a:lnTo>
                      <a:pt x="12695" y="137441"/>
                    </a:lnTo>
                    <a:lnTo>
                      <a:pt x="10003" y="127031"/>
                    </a:lnTo>
                    <a:lnTo>
                      <a:pt x="8093" y="115939"/>
                    </a:lnTo>
                    <a:lnTo>
                      <a:pt x="7292" y="104163"/>
                    </a:lnTo>
                    <a:lnTo>
                      <a:pt x="7736" y="91957"/>
                    </a:lnTo>
                    <a:lnTo>
                      <a:pt x="9552" y="79750"/>
                    </a:lnTo>
                    <a:lnTo>
                      <a:pt x="12668" y="67797"/>
                    </a:lnTo>
                    <a:lnTo>
                      <a:pt x="17031" y="56327"/>
                    </a:lnTo>
                    <a:lnTo>
                      <a:pt x="22700" y="45624"/>
                    </a:lnTo>
                    <a:lnTo>
                      <a:pt x="29584" y="35764"/>
                    </a:lnTo>
                    <a:lnTo>
                      <a:pt x="37476" y="26821"/>
                    </a:lnTo>
                    <a:lnTo>
                      <a:pt x="46143" y="18952"/>
                    </a:lnTo>
                    <a:lnTo>
                      <a:pt x="55369" y="12147"/>
                    </a:lnTo>
                    <a:lnTo>
                      <a:pt x="64729" y="6588"/>
                    </a:lnTo>
                    <a:lnTo>
                      <a:pt x="74603" y="2292"/>
                    </a:lnTo>
                    <a:lnTo>
                      <a:pt x="86975" y="0"/>
                    </a:lnTo>
                    <a:lnTo>
                      <a:pt x="105286" y="799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6575181" y="2117018"/>
                <a:ext cx="154701" cy="169641"/>
              </a:xfrm>
              <a:custGeom>
                <a:avLst/>
                <a:gdLst/>
                <a:ahLst/>
                <a:cxnLst/>
                <a:rect l="0" t="0" r="0" b="0"/>
                <a:pathLst>
                  <a:path w="154701" h="169641">
                    <a:moveTo>
                      <a:pt x="7301" y="74883"/>
                    </a:moveTo>
                    <a:lnTo>
                      <a:pt x="7368" y="86618"/>
                    </a:lnTo>
                    <a:lnTo>
                      <a:pt x="8008" y="97747"/>
                    </a:lnTo>
                    <a:lnTo>
                      <a:pt x="9300" y="109345"/>
                    </a:lnTo>
                    <a:lnTo>
                      <a:pt x="10988" y="121506"/>
                    </a:lnTo>
                    <a:lnTo>
                      <a:pt x="12656" y="134167"/>
                    </a:lnTo>
                    <a:lnTo>
                      <a:pt x="14039" y="147151"/>
                    </a:lnTo>
                    <a:lnTo>
                      <a:pt x="14033" y="157837"/>
                    </a:lnTo>
                    <a:lnTo>
                      <a:pt x="11971" y="162370"/>
                    </a:lnTo>
                    <a:lnTo>
                      <a:pt x="9151" y="160798"/>
                    </a:lnTo>
                    <a:lnTo>
                      <a:pt x="6273" y="154816"/>
                    </a:lnTo>
                    <a:lnTo>
                      <a:pt x="3754" y="145952"/>
                    </a:lnTo>
                    <a:lnTo>
                      <a:pt x="1758" y="135254"/>
                    </a:lnTo>
                    <a:lnTo>
                      <a:pt x="433" y="123554"/>
                    </a:lnTo>
                    <a:lnTo>
                      <a:pt x="0" y="111577"/>
                    </a:lnTo>
                    <a:lnTo>
                      <a:pt x="492" y="99714"/>
                    </a:lnTo>
                    <a:lnTo>
                      <a:pt x="1790" y="87940"/>
                    </a:lnTo>
                    <a:lnTo>
                      <a:pt x="3725" y="75953"/>
                    </a:lnTo>
                    <a:lnTo>
                      <a:pt x="6140" y="63594"/>
                    </a:lnTo>
                    <a:lnTo>
                      <a:pt x="9065" y="51172"/>
                    </a:lnTo>
                    <a:lnTo>
                      <a:pt x="12706" y="39356"/>
                    </a:lnTo>
                    <a:lnTo>
                      <a:pt x="17127" y="28490"/>
                    </a:lnTo>
                    <a:lnTo>
                      <a:pt x="22571" y="18905"/>
                    </a:lnTo>
                    <a:lnTo>
                      <a:pt x="29515" y="11071"/>
                    </a:lnTo>
                    <a:lnTo>
                      <a:pt x="38071" y="5080"/>
                    </a:lnTo>
                    <a:lnTo>
                      <a:pt x="47731" y="1193"/>
                    </a:lnTo>
                    <a:lnTo>
                      <a:pt x="57594" y="0"/>
                    </a:lnTo>
                    <a:lnTo>
                      <a:pt x="67112" y="1572"/>
                    </a:lnTo>
                    <a:lnTo>
                      <a:pt x="76109" y="5711"/>
                    </a:lnTo>
                    <a:lnTo>
                      <a:pt x="84603" y="12217"/>
                    </a:lnTo>
                    <a:lnTo>
                      <a:pt x="92680" y="20734"/>
                    </a:lnTo>
                    <a:lnTo>
                      <a:pt x="100273" y="30670"/>
                    </a:lnTo>
                    <a:lnTo>
                      <a:pt x="107160" y="41314"/>
                    </a:lnTo>
                    <a:lnTo>
                      <a:pt x="113281" y="52205"/>
                    </a:lnTo>
                    <a:lnTo>
                      <a:pt x="118715" y="63125"/>
                    </a:lnTo>
                    <a:lnTo>
                      <a:pt x="123600" y="73990"/>
                    </a:lnTo>
                    <a:lnTo>
                      <a:pt x="128072" y="84779"/>
                    </a:lnTo>
                    <a:lnTo>
                      <a:pt x="132247" y="95501"/>
                    </a:lnTo>
                    <a:lnTo>
                      <a:pt x="136211" y="106167"/>
                    </a:lnTo>
                    <a:lnTo>
                      <a:pt x="140024" y="116782"/>
                    </a:lnTo>
                    <a:lnTo>
                      <a:pt x="143582" y="127097"/>
                    </a:lnTo>
                    <a:lnTo>
                      <a:pt x="146970" y="137726"/>
                    </a:lnTo>
                    <a:lnTo>
                      <a:pt x="150487" y="150721"/>
                    </a:lnTo>
                    <a:lnTo>
                      <a:pt x="154700" y="16964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6954317" y="2093037"/>
                <a:ext cx="176793" cy="359513"/>
              </a:xfrm>
              <a:custGeom>
                <a:avLst/>
                <a:gdLst/>
                <a:ahLst/>
                <a:cxnLst/>
                <a:rect l="0" t="0" r="0" b="0"/>
                <a:pathLst>
                  <a:path w="176793" h="359513">
                    <a:moveTo>
                      <a:pt x="17720" y="88336"/>
                    </a:moveTo>
                    <a:lnTo>
                      <a:pt x="20587" y="100071"/>
                    </a:lnTo>
                    <a:lnTo>
                      <a:pt x="22728" y="111200"/>
                    </a:lnTo>
                    <a:lnTo>
                      <a:pt x="24336" y="122793"/>
                    </a:lnTo>
                    <a:lnTo>
                      <a:pt x="25688" y="134782"/>
                    </a:lnTo>
                    <a:lnTo>
                      <a:pt x="27186" y="146793"/>
                    </a:lnTo>
                    <a:lnTo>
                      <a:pt x="29038" y="158610"/>
                    </a:lnTo>
                    <a:lnTo>
                      <a:pt x="31277" y="170655"/>
                    </a:lnTo>
                    <a:lnTo>
                      <a:pt x="33858" y="183869"/>
                    </a:lnTo>
                    <a:lnTo>
                      <a:pt x="36702" y="198678"/>
                    </a:lnTo>
                    <a:lnTo>
                      <a:pt x="39579" y="214710"/>
                    </a:lnTo>
                    <a:lnTo>
                      <a:pt x="42124" y="231088"/>
                    </a:lnTo>
                    <a:lnTo>
                      <a:pt x="44163" y="247254"/>
                    </a:lnTo>
                    <a:lnTo>
                      <a:pt x="45701" y="263006"/>
                    </a:lnTo>
                    <a:lnTo>
                      <a:pt x="46815" y="278336"/>
                    </a:lnTo>
                    <a:lnTo>
                      <a:pt x="47602" y="293309"/>
                    </a:lnTo>
                    <a:lnTo>
                      <a:pt x="48149" y="308007"/>
                    </a:lnTo>
                    <a:lnTo>
                      <a:pt x="48524" y="322503"/>
                    </a:lnTo>
                    <a:lnTo>
                      <a:pt x="48767" y="336825"/>
                    </a:lnTo>
                    <a:lnTo>
                      <a:pt x="48484" y="349888"/>
                    </a:lnTo>
                    <a:lnTo>
                      <a:pt x="46885" y="358165"/>
                    </a:lnTo>
                    <a:lnTo>
                      <a:pt x="44120" y="359512"/>
                    </a:lnTo>
                    <a:lnTo>
                      <a:pt x="41010" y="355700"/>
                    </a:lnTo>
                    <a:lnTo>
                      <a:pt x="37815" y="348296"/>
                    </a:lnTo>
                    <a:lnTo>
                      <a:pt x="34564" y="338145"/>
                    </a:lnTo>
                    <a:lnTo>
                      <a:pt x="31262" y="325876"/>
                    </a:lnTo>
                    <a:lnTo>
                      <a:pt x="28076" y="312028"/>
                    </a:lnTo>
                    <a:lnTo>
                      <a:pt x="25323" y="297037"/>
                    </a:lnTo>
                    <a:lnTo>
                      <a:pt x="23140" y="281247"/>
                    </a:lnTo>
                    <a:lnTo>
                      <a:pt x="21335" y="265234"/>
                    </a:lnTo>
                    <a:lnTo>
                      <a:pt x="19510" y="249786"/>
                    </a:lnTo>
                    <a:lnTo>
                      <a:pt x="17427" y="235277"/>
                    </a:lnTo>
                    <a:lnTo>
                      <a:pt x="15028" y="221398"/>
                    </a:lnTo>
                    <a:lnTo>
                      <a:pt x="12338" y="207390"/>
                    </a:lnTo>
                    <a:lnTo>
                      <a:pt x="9419" y="192811"/>
                    </a:lnTo>
                    <a:lnTo>
                      <a:pt x="6492" y="177558"/>
                    </a:lnTo>
                    <a:lnTo>
                      <a:pt x="3914" y="161699"/>
                    </a:lnTo>
                    <a:lnTo>
                      <a:pt x="1856" y="145366"/>
                    </a:lnTo>
                    <a:lnTo>
                      <a:pt x="476" y="129006"/>
                    </a:lnTo>
                    <a:lnTo>
                      <a:pt x="0" y="113336"/>
                    </a:lnTo>
                    <a:lnTo>
                      <a:pt x="464" y="98692"/>
                    </a:lnTo>
                    <a:lnTo>
                      <a:pt x="1911" y="85064"/>
                    </a:lnTo>
                    <a:lnTo>
                      <a:pt x="4476" y="72291"/>
                    </a:lnTo>
                    <a:lnTo>
                      <a:pt x="8129" y="60183"/>
                    </a:lnTo>
                    <a:lnTo>
                      <a:pt x="12698" y="48727"/>
                    </a:lnTo>
                    <a:lnTo>
                      <a:pt x="17982" y="38092"/>
                    </a:lnTo>
                    <a:lnTo>
                      <a:pt x="23807" y="28312"/>
                    </a:lnTo>
                    <a:lnTo>
                      <a:pt x="30514" y="19606"/>
                    </a:lnTo>
                    <a:lnTo>
                      <a:pt x="38912" y="12437"/>
                    </a:lnTo>
                    <a:lnTo>
                      <a:pt x="49298" y="6917"/>
                    </a:lnTo>
                    <a:lnTo>
                      <a:pt x="61190" y="3025"/>
                    </a:lnTo>
                    <a:lnTo>
                      <a:pt x="73628" y="772"/>
                    </a:lnTo>
                    <a:lnTo>
                      <a:pt x="85988" y="0"/>
                    </a:lnTo>
                    <a:lnTo>
                      <a:pt x="97860" y="598"/>
                    </a:lnTo>
                    <a:lnTo>
                      <a:pt x="108898" y="2587"/>
                    </a:lnTo>
                    <a:lnTo>
                      <a:pt x="119019" y="5846"/>
                    </a:lnTo>
                    <a:lnTo>
                      <a:pt x="128322" y="10152"/>
                    </a:lnTo>
                    <a:lnTo>
                      <a:pt x="136972" y="15258"/>
                    </a:lnTo>
                    <a:lnTo>
                      <a:pt x="145127" y="20955"/>
                    </a:lnTo>
                    <a:lnTo>
                      <a:pt x="152761" y="27236"/>
                    </a:lnTo>
                    <a:lnTo>
                      <a:pt x="159670" y="34284"/>
                    </a:lnTo>
                    <a:lnTo>
                      <a:pt x="165791" y="42138"/>
                    </a:lnTo>
                    <a:lnTo>
                      <a:pt x="170886" y="50700"/>
                    </a:lnTo>
                    <a:lnTo>
                      <a:pt x="174477" y="59825"/>
                    </a:lnTo>
                    <a:lnTo>
                      <a:pt x="176441" y="69373"/>
                    </a:lnTo>
                    <a:lnTo>
                      <a:pt x="176792" y="79225"/>
                    </a:lnTo>
                    <a:lnTo>
                      <a:pt x="175515" y="89292"/>
                    </a:lnTo>
                    <a:lnTo>
                      <a:pt x="172763" y="99502"/>
                    </a:lnTo>
                    <a:lnTo>
                      <a:pt x="168646" y="109646"/>
                    </a:lnTo>
                    <a:lnTo>
                      <a:pt x="163143" y="119384"/>
                    </a:lnTo>
                    <a:lnTo>
                      <a:pt x="156369" y="128564"/>
                    </a:lnTo>
                    <a:lnTo>
                      <a:pt x="148551" y="137203"/>
                    </a:lnTo>
                    <a:lnTo>
                      <a:pt x="139934" y="145392"/>
                    </a:lnTo>
                    <a:lnTo>
                      <a:pt x="130726" y="153226"/>
                    </a:lnTo>
                    <a:lnTo>
                      <a:pt x="120934" y="160472"/>
                    </a:lnTo>
                    <a:lnTo>
                      <a:pt x="110375" y="166587"/>
                    </a:lnTo>
                    <a:lnTo>
                      <a:pt x="99031" y="171366"/>
                    </a:lnTo>
                    <a:lnTo>
                      <a:pt x="87606" y="174922"/>
                    </a:lnTo>
                    <a:lnTo>
                      <a:pt x="76326" y="177860"/>
                    </a:lnTo>
                    <a:lnTo>
                      <a:pt x="64198" y="180436"/>
                    </a:lnTo>
                    <a:lnTo>
                      <a:pt x="49305" y="183092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7148483" y="2118230"/>
                <a:ext cx="160467" cy="130357"/>
              </a:xfrm>
              <a:custGeom>
                <a:avLst/>
                <a:gdLst/>
                <a:ahLst/>
                <a:cxnLst/>
                <a:rect l="0" t="0" r="0" b="0"/>
                <a:pathLst>
                  <a:path w="160467" h="130357">
                    <a:moveTo>
                      <a:pt x="97294" y="94728"/>
                    </a:moveTo>
                    <a:lnTo>
                      <a:pt x="102961" y="85926"/>
                    </a:lnTo>
                    <a:lnTo>
                      <a:pt x="106605" y="77580"/>
                    </a:lnTo>
                    <a:lnTo>
                      <a:pt x="108509" y="68881"/>
                    </a:lnTo>
                    <a:lnTo>
                      <a:pt x="108838" y="59761"/>
                    </a:lnTo>
                    <a:lnTo>
                      <a:pt x="107570" y="50265"/>
                    </a:lnTo>
                    <a:lnTo>
                      <a:pt x="104842" y="40483"/>
                    </a:lnTo>
                    <a:lnTo>
                      <a:pt x="100748" y="30814"/>
                    </a:lnTo>
                    <a:lnTo>
                      <a:pt x="95264" y="21937"/>
                    </a:lnTo>
                    <a:lnTo>
                      <a:pt x="88507" y="14166"/>
                    </a:lnTo>
                    <a:lnTo>
                      <a:pt x="80700" y="7799"/>
                    </a:lnTo>
                    <a:lnTo>
                      <a:pt x="72091" y="3271"/>
                    </a:lnTo>
                    <a:lnTo>
                      <a:pt x="62903" y="645"/>
                    </a:lnTo>
                    <a:lnTo>
                      <a:pt x="53634" y="0"/>
                    </a:lnTo>
                    <a:lnTo>
                      <a:pt x="45024" y="1603"/>
                    </a:lnTo>
                    <a:lnTo>
                      <a:pt x="37422" y="5384"/>
                    </a:lnTo>
                    <a:lnTo>
                      <a:pt x="30828" y="11005"/>
                    </a:lnTo>
                    <a:lnTo>
                      <a:pt x="25083" y="18056"/>
                    </a:lnTo>
                    <a:lnTo>
                      <a:pt x="19994" y="26165"/>
                    </a:lnTo>
                    <a:lnTo>
                      <a:pt x="15388" y="35030"/>
                    </a:lnTo>
                    <a:lnTo>
                      <a:pt x="11126" y="44425"/>
                    </a:lnTo>
                    <a:lnTo>
                      <a:pt x="7113" y="54186"/>
                    </a:lnTo>
                    <a:lnTo>
                      <a:pt x="3603" y="64196"/>
                    </a:lnTo>
                    <a:lnTo>
                      <a:pt x="1157" y="74376"/>
                    </a:lnTo>
                    <a:lnTo>
                      <a:pt x="0" y="84666"/>
                    </a:lnTo>
                    <a:lnTo>
                      <a:pt x="209" y="94866"/>
                    </a:lnTo>
                    <a:lnTo>
                      <a:pt x="1870" y="104641"/>
                    </a:lnTo>
                    <a:lnTo>
                      <a:pt x="4883" y="113828"/>
                    </a:lnTo>
                    <a:lnTo>
                      <a:pt x="9177" y="121793"/>
                    </a:lnTo>
                    <a:lnTo>
                      <a:pt x="14800" y="127401"/>
                    </a:lnTo>
                    <a:lnTo>
                      <a:pt x="21645" y="130235"/>
                    </a:lnTo>
                    <a:lnTo>
                      <a:pt x="29171" y="130356"/>
                    </a:lnTo>
                    <a:lnTo>
                      <a:pt x="36528" y="127937"/>
                    </a:lnTo>
                    <a:lnTo>
                      <a:pt x="43247" y="123348"/>
                    </a:lnTo>
                    <a:lnTo>
                      <a:pt x="49232" y="117050"/>
                    </a:lnTo>
                    <a:lnTo>
                      <a:pt x="54559" y="109477"/>
                    </a:lnTo>
                    <a:lnTo>
                      <a:pt x="59364" y="100982"/>
                    </a:lnTo>
                    <a:lnTo>
                      <a:pt x="63779" y="91672"/>
                    </a:lnTo>
                    <a:lnTo>
                      <a:pt x="67912" y="81439"/>
                    </a:lnTo>
                    <a:lnTo>
                      <a:pt x="71853" y="70385"/>
                    </a:lnTo>
                    <a:lnTo>
                      <a:pt x="75862" y="61817"/>
                    </a:lnTo>
                    <a:lnTo>
                      <a:pt x="79802" y="59767"/>
                    </a:lnTo>
                    <a:lnTo>
                      <a:pt x="83136" y="62909"/>
                    </a:lnTo>
                    <a:lnTo>
                      <a:pt x="86090" y="69212"/>
                    </a:lnTo>
                    <a:lnTo>
                      <a:pt x="89127" y="77313"/>
                    </a:lnTo>
                    <a:lnTo>
                      <a:pt x="92706" y="86426"/>
                    </a:lnTo>
                    <a:lnTo>
                      <a:pt x="97018" y="96094"/>
                    </a:lnTo>
                    <a:lnTo>
                      <a:pt x="102354" y="105420"/>
                    </a:lnTo>
                    <a:lnTo>
                      <a:pt x="109208" y="113040"/>
                    </a:lnTo>
                    <a:lnTo>
                      <a:pt x="117687" y="118362"/>
                    </a:lnTo>
                    <a:lnTo>
                      <a:pt x="126993" y="121638"/>
                    </a:lnTo>
                    <a:lnTo>
                      <a:pt x="136530" y="123911"/>
                    </a:lnTo>
                    <a:lnTo>
                      <a:pt x="147136" y="125373"/>
                    </a:lnTo>
                    <a:lnTo>
                      <a:pt x="160466" y="126314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7319477" y="2118202"/>
                <a:ext cx="115815" cy="115299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15299">
                    <a:moveTo>
                      <a:pt x="0" y="42114"/>
                    </a:moveTo>
                    <a:lnTo>
                      <a:pt x="66" y="53782"/>
                    </a:lnTo>
                    <a:lnTo>
                      <a:pt x="707" y="64270"/>
                    </a:lnTo>
                    <a:lnTo>
                      <a:pt x="2004" y="74572"/>
                    </a:lnTo>
                    <a:lnTo>
                      <a:pt x="3864" y="84874"/>
                    </a:lnTo>
                    <a:lnTo>
                      <a:pt x="6179" y="95217"/>
                    </a:lnTo>
                    <a:lnTo>
                      <a:pt x="8829" y="105536"/>
                    </a:lnTo>
                    <a:lnTo>
                      <a:pt x="11111" y="113330"/>
                    </a:lnTo>
                    <a:lnTo>
                      <a:pt x="12047" y="115298"/>
                    </a:lnTo>
                    <a:lnTo>
                      <a:pt x="11598" y="112103"/>
                    </a:lnTo>
                    <a:lnTo>
                      <a:pt x="10128" y="105262"/>
                    </a:lnTo>
                    <a:lnTo>
                      <a:pt x="8297" y="96145"/>
                    </a:lnTo>
                    <a:lnTo>
                      <a:pt x="6961" y="85893"/>
                    </a:lnTo>
                    <a:lnTo>
                      <a:pt x="6540" y="75189"/>
                    </a:lnTo>
                    <a:lnTo>
                      <a:pt x="7236" y="64525"/>
                    </a:lnTo>
                    <a:lnTo>
                      <a:pt x="9219" y="54345"/>
                    </a:lnTo>
                    <a:lnTo>
                      <a:pt x="12451" y="44832"/>
                    </a:lnTo>
                    <a:lnTo>
                      <a:pt x="17060" y="36287"/>
                    </a:lnTo>
                    <a:lnTo>
                      <a:pt x="23426" y="29215"/>
                    </a:lnTo>
                    <a:lnTo>
                      <a:pt x="31592" y="23748"/>
                    </a:lnTo>
                    <a:lnTo>
                      <a:pt x="41159" y="19549"/>
                    </a:lnTo>
                    <a:lnTo>
                      <a:pt x="51488" y="16023"/>
                    </a:lnTo>
                    <a:lnTo>
                      <a:pt x="62127" y="12761"/>
                    </a:lnTo>
                    <a:lnTo>
                      <a:pt x="72588" y="9707"/>
                    </a:lnTo>
                    <a:lnTo>
                      <a:pt x="83396" y="6778"/>
                    </a:lnTo>
                    <a:lnTo>
                      <a:pt x="96610" y="3707"/>
                    </a:lnTo>
                    <a:lnTo>
                      <a:pt x="115814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7498461" y="1907632"/>
                <a:ext cx="31587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79027">
                    <a:moveTo>
                      <a:pt x="0" y="0"/>
                    </a:moveTo>
                    <a:lnTo>
                      <a:pt x="0" y="11869"/>
                    </a:lnTo>
                    <a:lnTo>
                      <a:pt x="0" y="24278"/>
                    </a:lnTo>
                    <a:lnTo>
                      <a:pt x="0" y="38461"/>
                    </a:lnTo>
                    <a:lnTo>
                      <a:pt x="0" y="53996"/>
                    </a:lnTo>
                    <a:lnTo>
                      <a:pt x="0" y="69992"/>
                    </a:lnTo>
                    <a:lnTo>
                      <a:pt x="4" y="85875"/>
                    </a:lnTo>
                    <a:lnTo>
                      <a:pt x="177" y="101423"/>
                    </a:lnTo>
                    <a:lnTo>
                      <a:pt x="826" y="116609"/>
                    </a:lnTo>
                    <a:lnTo>
                      <a:pt x="2074" y="131483"/>
                    </a:lnTo>
                    <a:lnTo>
                      <a:pt x="3728" y="146113"/>
                    </a:lnTo>
                    <a:lnTo>
                      <a:pt x="5375" y="160563"/>
                    </a:lnTo>
                    <a:lnTo>
                      <a:pt x="6778" y="174884"/>
                    </a:lnTo>
                    <a:lnTo>
                      <a:pt x="7871" y="189115"/>
                    </a:lnTo>
                    <a:lnTo>
                      <a:pt x="8679" y="203283"/>
                    </a:lnTo>
                    <a:lnTo>
                      <a:pt x="9262" y="217414"/>
                    </a:lnTo>
                    <a:lnTo>
                      <a:pt x="9840" y="231684"/>
                    </a:lnTo>
                    <a:lnTo>
                      <a:pt x="10768" y="246410"/>
                    </a:lnTo>
                    <a:lnTo>
                      <a:pt x="12207" y="261723"/>
                    </a:lnTo>
                    <a:lnTo>
                      <a:pt x="13989" y="277432"/>
                    </a:lnTo>
                    <a:lnTo>
                      <a:pt x="15726" y="293130"/>
                    </a:lnTo>
                    <a:lnTo>
                      <a:pt x="17191" y="308565"/>
                    </a:lnTo>
                    <a:lnTo>
                      <a:pt x="18529" y="323263"/>
                    </a:lnTo>
                    <a:lnTo>
                      <a:pt x="20389" y="337996"/>
                    </a:lnTo>
                    <a:lnTo>
                      <a:pt x="24051" y="355174"/>
                    </a:lnTo>
                    <a:lnTo>
                      <a:pt x="31586" y="379026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7351062" y="2023445"/>
                <a:ext cx="252685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10530">
                    <a:moveTo>
                      <a:pt x="252684" y="10529"/>
                    </a:moveTo>
                    <a:lnTo>
                      <a:pt x="241017" y="7729"/>
                    </a:lnTo>
                    <a:lnTo>
                      <a:pt x="230527" y="6227"/>
                    </a:lnTo>
                    <a:lnTo>
                      <a:pt x="220225" y="5912"/>
                    </a:lnTo>
                    <a:lnTo>
                      <a:pt x="209924" y="6245"/>
                    </a:lnTo>
                    <a:lnTo>
                      <a:pt x="199580" y="6416"/>
                    </a:lnTo>
                    <a:lnTo>
                      <a:pt x="189187" y="5983"/>
                    </a:lnTo>
                    <a:lnTo>
                      <a:pt x="178586" y="5015"/>
                    </a:lnTo>
                    <a:lnTo>
                      <a:pt x="167480" y="3893"/>
                    </a:lnTo>
                    <a:lnTo>
                      <a:pt x="155742" y="2876"/>
                    </a:lnTo>
                    <a:lnTo>
                      <a:pt x="143249" y="2058"/>
                    </a:lnTo>
                    <a:lnTo>
                      <a:pt x="129797" y="1441"/>
                    </a:lnTo>
                    <a:lnTo>
                      <a:pt x="115379" y="995"/>
                    </a:lnTo>
                    <a:lnTo>
                      <a:pt x="100290" y="681"/>
                    </a:lnTo>
                    <a:lnTo>
                      <a:pt x="85016" y="462"/>
                    </a:lnTo>
                    <a:lnTo>
                      <a:pt x="69870" y="312"/>
                    </a:lnTo>
                    <a:lnTo>
                      <a:pt x="55367" y="210"/>
                    </a:lnTo>
                    <a:lnTo>
                      <a:pt x="40787" y="130"/>
                    </a:lnTo>
                    <a:lnTo>
                      <a:pt x="23733" y="64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7767632" y="2156721"/>
                <a:ext cx="157694" cy="169928"/>
              </a:xfrm>
              <a:custGeom>
                <a:avLst/>
                <a:gdLst/>
                <a:ahLst/>
                <a:cxnLst/>
                <a:rect l="0" t="0" r="0" b="0"/>
                <a:pathLst>
                  <a:path w="157694" h="169928">
                    <a:moveTo>
                      <a:pt x="99327" y="3595"/>
                    </a:moveTo>
                    <a:lnTo>
                      <a:pt x="90525" y="862"/>
                    </a:lnTo>
                    <a:lnTo>
                      <a:pt x="82179" y="0"/>
                    </a:lnTo>
                    <a:lnTo>
                      <a:pt x="73480" y="991"/>
                    </a:lnTo>
                    <a:lnTo>
                      <a:pt x="64359" y="3529"/>
                    </a:lnTo>
                    <a:lnTo>
                      <a:pt x="54864" y="7314"/>
                    </a:lnTo>
                    <a:lnTo>
                      <a:pt x="45081" y="12054"/>
                    </a:lnTo>
                    <a:lnTo>
                      <a:pt x="35413" y="17660"/>
                    </a:lnTo>
                    <a:lnTo>
                      <a:pt x="26535" y="24238"/>
                    </a:lnTo>
                    <a:lnTo>
                      <a:pt x="18760" y="31773"/>
                    </a:lnTo>
                    <a:lnTo>
                      <a:pt x="12220" y="40289"/>
                    </a:lnTo>
                    <a:lnTo>
                      <a:pt x="7043" y="49914"/>
                    </a:lnTo>
                    <a:lnTo>
                      <a:pt x="3164" y="60614"/>
                    </a:lnTo>
                    <a:lnTo>
                      <a:pt x="693" y="72225"/>
                    </a:lnTo>
                    <a:lnTo>
                      <a:pt x="0" y="84543"/>
                    </a:lnTo>
                    <a:lnTo>
                      <a:pt x="1131" y="97374"/>
                    </a:lnTo>
                    <a:lnTo>
                      <a:pt x="4006" y="110244"/>
                    </a:lnTo>
                    <a:lnTo>
                      <a:pt x="8601" y="122424"/>
                    </a:lnTo>
                    <a:lnTo>
                      <a:pt x="14733" y="133571"/>
                    </a:lnTo>
                    <a:lnTo>
                      <a:pt x="22273" y="143529"/>
                    </a:lnTo>
                    <a:lnTo>
                      <a:pt x="31229" y="152153"/>
                    </a:lnTo>
                    <a:lnTo>
                      <a:pt x="41473" y="159496"/>
                    </a:lnTo>
                    <a:lnTo>
                      <a:pt x="52775" y="165276"/>
                    </a:lnTo>
                    <a:lnTo>
                      <a:pt x="64885" y="168812"/>
                    </a:lnTo>
                    <a:lnTo>
                      <a:pt x="77576" y="169927"/>
                    </a:lnTo>
                    <a:lnTo>
                      <a:pt x="90351" y="168727"/>
                    </a:lnTo>
                    <a:lnTo>
                      <a:pt x="102469" y="165340"/>
                    </a:lnTo>
                    <a:lnTo>
                      <a:pt x="113574" y="160062"/>
                    </a:lnTo>
                    <a:lnTo>
                      <a:pt x="123503" y="153283"/>
                    </a:lnTo>
                    <a:lnTo>
                      <a:pt x="132109" y="145379"/>
                    </a:lnTo>
                    <a:lnTo>
                      <a:pt x="139449" y="136657"/>
                    </a:lnTo>
                    <a:lnTo>
                      <a:pt x="145567" y="127194"/>
                    </a:lnTo>
                    <a:lnTo>
                      <a:pt x="150394" y="116858"/>
                    </a:lnTo>
                    <a:lnTo>
                      <a:pt x="154012" y="105648"/>
                    </a:lnTo>
                    <a:lnTo>
                      <a:pt x="156461" y="93849"/>
                    </a:lnTo>
                    <a:lnTo>
                      <a:pt x="157664" y="81929"/>
                    </a:lnTo>
                    <a:lnTo>
                      <a:pt x="157693" y="70174"/>
                    </a:lnTo>
                    <a:lnTo>
                      <a:pt x="156576" y="58841"/>
                    </a:lnTo>
                    <a:lnTo>
                      <a:pt x="154234" y="48230"/>
                    </a:lnTo>
                    <a:lnTo>
                      <a:pt x="150731" y="38437"/>
                    </a:lnTo>
                    <a:lnTo>
                      <a:pt x="146184" y="29680"/>
                    </a:lnTo>
                    <a:lnTo>
                      <a:pt x="140014" y="21535"/>
                    </a:lnTo>
                    <a:lnTo>
                      <a:pt x="129444" y="13285"/>
                    </a:lnTo>
                    <a:lnTo>
                      <a:pt x="109856" y="3595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7953042" y="1856605"/>
                <a:ext cx="156074" cy="440582"/>
              </a:xfrm>
              <a:custGeom>
                <a:avLst/>
                <a:gdLst/>
                <a:ahLst/>
                <a:cxnLst/>
                <a:rect l="0" t="0" r="0" b="0"/>
                <a:pathLst>
                  <a:path w="156074" h="440582">
                    <a:moveTo>
                      <a:pt x="71844" y="440581"/>
                    </a:moveTo>
                    <a:lnTo>
                      <a:pt x="68977" y="431713"/>
                    </a:lnTo>
                    <a:lnTo>
                      <a:pt x="66835" y="422726"/>
                    </a:lnTo>
                    <a:lnTo>
                      <a:pt x="65227" y="412726"/>
                    </a:lnTo>
                    <a:lnTo>
                      <a:pt x="63874" y="401573"/>
                    </a:lnTo>
                    <a:lnTo>
                      <a:pt x="62378" y="389113"/>
                    </a:lnTo>
                    <a:lnTo>
                      <a:pt x="60527" y="375411"/>
                    </a:lnTo>
                    <a:lnTo>
                      <a:pt x="58288" y="360993"/>
                    </a:lnTo>
                    <a:lnTo>
                      <a:pt x="55707" y="346712"/>
                    </a:lnTo>
                    <a:lnTo>
                      <a:pt x="52856" y="333027"/>
                    </a:lnTo>
                    <a:lnTo>
                      <a:pt x="49808" y="319553"/>
                    </a:lnTo>
                    <a:lnTo>
                      <a:pt x="46615" y="305295"/>
                    </a:lnTo>
                    <a:lnTo>
                      <a:pt x="43321" y="289747"/>
                    </a:lnTo>
                    <a:lnTo>
                      <a:pt x="39958" y="273371"/>
                    </a:lnTo>
                    <a:lnTo>
                      <a:pt x="36547" y="257285"/>
                    </a:lnTo>
                    <a:lnTo>
                      <a:pt x="33105" y="242120"/>
                    </a:lnTo>
                    <a:lnTo>
                      <a:pt x="29641" y="227683"/>
                    </a:lnTo>
                    <a:lnTo>
                      <a:pt x="26160" y="213243"/>
                    </a:lnTo>
                    <a:lnTo>
                      <a:pt x="22671" y="198353"/>
                    </a:lnTo>
                    <a:lnTo>
                      <a:pt x="19175" y="183218"/>
                    </a:lnTo>
                    <a:lnTo>
                      <a:pt x="15674" y="168496"/>
                    </a:lnTo>
                    <a:lnTo>
                      <a:pt x="12176" y="154541"/>
                    </a:lnTo>
                    <a:lnTo>
                      <a:pt x="8844" y="141066"/>
                    </a:lnTo>
                    <a:lnTo>
                      <a:pt x="5984" y="127345"/>
                    </a:lnTo>
                    <a:lnTo>
                      <a:pt x="3729" y="112965"/>
                    </a:lnTo>
                    <a:lnTo>
                      <a:pt x="2046" y="97849"/>
                    </a:lnTo>
                    <a:lnTo>
                      <a:pt x="835" y="82084"/>
                    </a:lnTo>
                    <a:lnTo>
                      <a:pt x="0" y="65823"/>
                    </a:lnTo>
                    <a:lnTo>
                      <a:pt x="101" y="49851"/>
                    </a:lnTo>
                    <a:lnTo>
                      <a:pt x="2290" y="35507"/>
                    </a:lnTo>
                    <a:lnTo>
                      <a:pt x="7022" y="23397"/>
                    </a:lnTo>
                    <a:lnTo>
                      <a:pt x="13965" y="13779"/>
                    </a:lnTo>
                    <a:lnTo>
                      <a:pt x="22377" y="6905"/>
                    </a:lnTo>
                    <a:lnTo>
                      <a:pt x="31669" y="2616"/>
                    </a:lnTo>
                    <a:lnTo>
                      <a:pt x="41633" y="479"/>
                    </a:lnTo>
                    <a:lnTo>
                      <a:pt x="52364" y="0"/>
                    </a:lnTo>
                    <a:lnTo>
                      <a:pt x="63868" y="744"/>
                    </a:lnTo>
                    <a:lnTo>
                      <a:pt x="75879" y="2524"/>
                    </a:lnTo>
                    <a:lnTo>
                      <a:pt x="87947" y="5387"/>
                    </a:lnTo>
                    <a:lnTo>
                      <a:pt x="99800" y="9265"/>
                    </a:lnTo>
                    <a:lnTo>
                      <a:pt x="111099" y="13683"/>
                    </a:lnTo>
                    <a:lnTo>
                      <a:pt x="122569" y="18272"/>
                    </a:lnTo>
                    <a:lnTo>
                      <a:pt x="136333" y="23434"/>
                    </a:lnTo>
                    <a:lnTo>
                      <a:pt x="156073" y="2997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7866959" y="2086616"/>
                <a:ext cx="189514" cy="18345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18345">
                    <a:moveTo>
                      <a:pt x="189513" y="10529"/>
                    </a:moveTo>
                    <a:lnTo>
                      <a:pt x="177777" y="13395"/>
                    </a:lnTo>
                    <a:lnTo>
                      <a:pt x="166648" y="15537"/>
                    </a:lnTo>
                    <a:lnTo>
                      <a:pt x="155045" y="17136"/>
                    </a:lnTo>
                    <a:lnTo>
                      <a:pt x="142712" y="18143"/>
                    </a:lnTo>
                    <a:lnTo>
                      <a:pt x="129404" y="18344"/>
                    </a:lnTo>
                    <a:lnTo>
                      <a:pt x="115104" y="17688"/>
                    </a:lnTo>
                    <a:lnTo>
                      <a:pt x="100271" y="16277"/>
                    </a:lnTo>
                    <a:lnTo>
                      <a:pt x="85706" y="14265"/>
                    </a:lnTo>
                    <a:lnTo>
                      <a:pt x="71846" y="11806"/>
                    </a:lnTo>
                    <a:lnTo>
                      <a:pt x="58833" y="9181"/>
                    </a:lnTo>
                    <a:lnTo>
                      <a:pt x="45201" y="6529"/>
                    </a:lnTo>
                    <a:lnTo>
                      <a:pt x="27524" y="362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8436888" y="1981331"/>
                <a:ext cx="247670" cy="390323"/>
              </a:xfrm>
              <a:custGeom>
                <a:avLst/>
                <a:gdLst/>
                <a:ahLst/>
                <a:cxnLst/>
                <a:rect l="0" t="0" r="0" b="0"/>
                <a:pathLst>
                  <a:path w="247670" h="390323">
                    <a:moveTo>
                      <a:pt x="30195" y="0"/>
                    </a:moveTo>
                    <a:lnTo>
                      <a:pt x="27262" y="11735"/>
                    </a:lnTo>
                    <a:lnTo>
                      <a:pt x="24480" y="22864"/>
                    </a:lnTo>
                    <a:lnTo>
                      <a:pt x="21580" y="34467"/>
                    </a:lnTo>
                    <a:lnTo>
                      <a:pt x="18539" y="46801"/>
                    </a:lnTo>
                    <a:lnTo>
                      <a:pt x="15374" y="60110"/>
                    </a:lnTo>
                    <a:lnTo>
                      <a:pt x="12115" y="74419"/>
                    </a:lnTo>
                    <a:lnTo>
                      <a:pt x="8949" y="89596"/>
                    </a:lnTo>
                    <a:lnTo>
                      <a:pt x="6207" y="105458"/>
                    </a:lnTo>
                    <a:lnTo>
                      <a:pt x="4031" y="121829"/>
                    </a:lnTo>
                    <a:lnTo>
                      <a:pt x="2402" y="138566"/>
                    </a:lnTo>
                    <a:lnTo>
                      <a:pt x="1227" y="155561"/>
                    </a:lnTo>
                    <a:lnTo>
                      <a:pt x="403" y="172734"/>
                    </a:lnTo>
                    <a:lnTo>
                      <a:pt x="0" y="190028"/>
                    </a:lnTo>
                    <a:lnTo>
                      <a:pt x="255" y="207405"/>
                    </a:lnTo>
                    <a:lnTo>
                      <a:pt x="1245" y="224834"/>
                    </a:lnTo>
                    <a:lnTo>
                      <a:pt x="3061" y="242132"/>
                    </a:lnTo>
                    <a:lnTo>
                      <a:pt x="5885" y="258980"/>
                    </a:lnTo>
                    <a:lnTo>
                      <a:pt x="9713" y="275236"/>
                    </a:lnTo>
                    <a:lnTo>
                      <a:pt x="14401" y="290762"/>
                    </a:lnTo>
                    <a:lnTo>
                      <a:pt x="19765" y="305349"/>
                    </a:lnTo>
                    <a:lnTo>
                      <a:pt x="25635" y="318973"/>
                    </a:lnTo>
                    <a:lnTo>
                      <a:pt x="32033" y="331597"/>
                    </a:lnTo>
                    <a:lnTo>
                      <a:pt x="39159" y="343090"/>
                    </a:lnTo>
                    <a:lnTo>
                      <a:pt x="47064" y="353487"/>
                    </a:lnTo>
                    <a:lnTo>
                      <a:pt x="55661" y="362793"/>
                    </a:lnTo>
                    <a:lnTo>
                      <a:pt x="64810" y="370906"/>
                    </a:lnTo>
                    <a:lnTo>
                      <a:pt x="74382" y="377874"/>
                    </a:lnTo>
                    <a:lnTo>
                      <a:pt x="84590" y="383556"/>
                    </a:lnTo>
                    <a:lnTo>
                      <a:pt x="95960" y="387549"/>
                    </a:lnTo>
                    <a:lnTo>
                      <a:pt x="108677" y="389786"/>
                    </a:lnTo>
                    <a:lnTo>
                      <a:pt x="122302" y="390322"/>
                    </a:lnTo>
                    <a:lnTo>
                      <a:pt x="135987" y="389170"/>
                    </a:lnTo>
                    <a:lnTo>
                      <a:pt x="149222" y="386502"/>
                    </a:lnTo>
                    <a:lnTo>
                      <a:pt x="161701" y="382441"/>
                    </a:lnTo>
                    <a:lnTo>
                      <a:pt x="173153" y="376975"/>
                    </a:lnTo>
                    <a:lnTo>
                      <a:pt x="183553" y="370226"/>
                    </a:lnTo>
                    <a:lnTo>
                      <a:pt x="192874" y="362425"/>
                    </a:lnTo>
                    <a:lnTo>
                      <a:pt x="201004" y="353819"/>
                    </a:lnTo>
                    <a:lnTo>
                      <a:pt x="207997" y="344615"/>
                    </a:lnTo>
                    <a:lnTo>
                      <a:pt x="214035" y="334654"/>
                    </a:lnTo>
                    <a:lnTo>
                      <a:pt x="219334" y="323451"/>
                    </a:lnTo>
                    <a:lnTo>
                      <a:pt x="224088" y="310838"/>
                    </a:lnTo>
                    <a:lnTo>
                      <a:pt x="228453" y="296941"/>
                    </a:lnTo>
                    <a:lnTo>
                      <a:pt x="232544" y="282011"/>
                    </a:lnTo>
                    <a:lnTo>
                      <a:pt x="236444" y="266293"/>
                    </a:lnTo>
                    <a:lnTo>
                      <a:pt x="240047" y="249841"/>
                    </a:lnTo>
                    <a:lnTo>
                      <a:pt x="243087" y="232512"/>
                    </a:lnTo>
                    <a:lnTo>
                      <a:pt x="245458" y="214305"/>
                    </a:lnTo>
                    <a:lnTo>
                      <a:pt x="247050" y="195503"/>
                    </a:lnTo>
                    <a:lnTo>
                      <a:pt x="247669" y="176575"/>
                    </a:lnTo>
                    <a:lnTo>
                      <a:pt x="247309" y="157809"/>
                    </a:lnTo>
                    <a:lnTo>
                      <a:pt x="246272" y="139462"/>
                    </a:lnTo>
                    <a:lnTo>
                      <a:pt x="245045" y="121836"/>
                    </a:lnTo>
                    <a:lnTo>
                      <a:pt x="243923" y="105022"/>
                    </a:lnTo>
                    <a:lnTo>
                      <a:pt x="242851" y="89104"/>
                    </a:lnTo>
                    <a:lnTo>
                      <a:pt x="241527" y="74246"/>
                    </a:lnTo>
                    <a:lnTo>
                      <a:pt x="239787" y="60442"/>
                    </a:lnTo>
                    <a:lnTo>
                      <a:pt x="237778" y="47795"/>
                    </a:lnTo>
                    <a:lnTo>
                      <a:pt x="235673" y="35257"/>
                    </a:lnTo>
                    <a:lnTo>
                      <a:pt x="233282" y="20607"/>
                    </a:lnTo>
                    <a:lnTo>
                      <a:pt x="230237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8920861" y="2023445"/>
                <a:ext cx="41063" cy="368499"/>
              </a:xfrm>
              <a:custGeom>
                <a:avLst/>
                <a:gdLst/>
                <a:ahLst/>
                <a:cxnLst/>
                <a:rect l="0" t="0" r="0" b="0"/>
                <a:pathLst>
                  <a:path w="41063" h="368499">
                    <a:moveTo>
                      <a:pt x="9476" y="0"/>
                    </a:moveTo>
                    <a:lnTo>
                      <a:pt x="6609" y="11802"/>
                    </a:lnTo>
                    <a:lnTo>
                      <a:pt x="4467" y="23571"/>
                    </a:lnTo>
                    <a:lnTo>
                      <a:pt x="2864" y="36471"/>
                    </a:lnTo>
                    <a:lnTo>
                      <a:pt x="1683" y="50665"/>
                    </a:lnTo>
                    <a:lnTo>
                      <a:pt x="834" y="66289"/>
                    </a:lnTo>
                    <a:lnTo>
                      <a:pt x="242" y="83261"/>
                    </a:lnTo>
                    <a:lnTo>
                      <a:pt x="0" y="101189"/>
                    </a:lnTo>
                    <a:lnTo>
                      <a:pt x="365" y="119510"/>
                    </a:lnTo>
                    <a:lnTo>
                      <a:pt x="1420" y="137868"/>
                    </a:lnTo>
                    <a:lnTo>
                      <a:pt x="2942" y="156276"/>
                    </a:lnTo>
                    <a:lnTo>
                      <a:pt x="4501" y="175007"/>
                    </a:lnTo>
                    <a:lnTo>
                      <a:pt x="5849" y="194197"/>
                    </a:lnTo>
                    <a:lnTo>
                      <a:pt x="7076" y="213679"/>
                    </a:lnTo>
                    <a:lnTo>
                      <a:pt x="8506" y="233072"/>
                    </a:lnTo>
                    <a:lnTo>
                      <a:pt x="10319" y="252149"/>
                    </a:lnTo>
                    <a:lnTo>
                      <a:pt x="12538" y="270537"/>
                    </a:lnTo>
                    <a:lnTo>
                      <a:pt x="15106" y="287658"/>
                    </a:lnTo>
                    <a:lnTo>
                      <a:pt x="17948" y="303311"/>
                    </a:lnTo>
                    <a:lnTo>
                      <a:pt x="21032" y="317369"/>
                    </a:lnTo>
                    <a:lnTo>
                      <a:pt x="24788" y="331088"/>
                    </a:lnTo>
                    <a:lnTo>
                      <a:pt x="30660" y="346789"/>
                    </a:lnTo>
                    <a:lnTo>
                      <a:pt x="41062" y="36849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8719767" y="2012917"/>
                <a:ext cx="400084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400084" h="21058">
                    <a:moveTo>
                      <a:pt x="400083" y="0"/>
                    </a:moveTo>
                    <a:lnTo>
                      <a:pt x="391147" y="2866"/>
                    </a:lnTo>
                    <a:lnTo>
                      <a:pt x="381520" y="5008"/>
                    </a:lnTo>
                    <a:lnTo>
                      <a:pt x="370228" y="6612"/>
                    </a:lnTo>
                    <a:lnTo>
                      <a:pt x="357388" y="7792"/>
                    </a:lnTo>
                    <a:lnTo>
                      <a:pt x="343261" y="8641"/>
                    </a:lnTo>
                    <a:lnTo>
                      <a:pt x="328131" y="9238"/>
                    </a:lnTo>
                    <a:lnTo>
                      <a:pt x="312097" y="9652"/>
                    </a:lnTo>
                    <a:lnTo>
                      <a:pt x="295061" y="9937"/>
                    </a:lnTo>
                    <a:lnTo>
                      <a:pt x="277051" y="10130"/>
                    </a:lnTo>
                    <a:lnTo>
                      <a:pt x="258212" y="10261"/>
                    </a:lnTo>
                    <a:lnTo>
                      <a:pt x="238730" y="10349"/>
                    </a:lnTo>
                    <a:lnTo>
                      <a:pt x="218783" y="10413"/>
                    </a:lnTo>
                    <a:lnTo>
                      <a:pt x="198998" y="10625"/>
                    </a:lnTo>
                    <a:lnTo>
                      <a:pt x="180401" y="11300"/>
                    </a:lnTo>
                    <a:lnTo>
                      <a:pt x="163438" y="12567"/>
                    </a:lnTo>
                    <a:lnTo>
                      <a:pt x="147574" y="14231"/>
                    </a:lnTo>
                    <a:lnTo>
                      <a:pt x="131619" y="15887"/>
                    </a:lnTo>
                    <a:lnTo>
                      <a:pt x="114886" y="17296"/>
                    </a:lnTo>
                    <a:lnTo>
                      <a:pt x="97525" y="18392"/>
                    </a:lnTo>
                    <a:lnTo>
                      <a:pt x="80236" y="19202"/>
                    </a:lnTo>
                    <a:lnTo>
                      <a:pt x="63468" y="19782"/>
                    </a:lnTo>
                    <a:lnTo>
                      <a:pt x="47936" y="20188"/>
                    </a:lnTo>
                    <a:lnTo>
                      <a:pt x="33229" y="20513"/>
                    </a:lnTo>
                    <a:lnTo>
                      <a:pt x="18063" y="20786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2227455" y="2528813"/>
              <a:ext cx="3269072" cy="673825"/>
              <a:chOff x="2227455" y="2528813"/>
              <a:chExt cx="3269072" cy="673825"/>
            </a:xfrm>
          </p:grpSpPr>
          <p:sp>
            <p:nvSpPr>
              <p:cNvPr id="49" name="Freeform 48"/>
              <p:cNvSpPr/>
              <p:nvPr/>
            </p:nvSpPr>
            <p:spPr>
              <a:xfrm>
                <a:off x="2227455" y="2528813"/>
                <a:ext cx="238385" cy="597376"/>
              </a:xfrm>
              <a:custGeom>
                <a:avLst/>
                <a:gdLst/>
                <a:ahLst/>
                <a:cxnLst/>
                <a:rect l="0" t="0" r="0" b="0"/>
                <a:pathLst>
                  <a:path w="238385" h="597376">
                    <a:moveTo>
                      <a:pt x="143628" y="0"/>
                    </a:moveTo>
                    <a:lnTo>
                      <a:pt x="137760" y="5934"/>
                    </a:lnTo>
                    <a:lnTo>
                      <a:pt x="132196" y="12139"/>
                    </a:lnTo>
                    <a:lnTo>
                      <a:pt x="126397" y="19239"/>
                    </a:lnTo>
                    <a:lnTo>
                      <a:pt x="120316" y="27353"/>
                    </a:lnTo>
                    <a:lnTo>
                      <a:pt x="113986" y="36647"/>
                    </a:lnTo>
                    <a:lnTo>
                      <a:pt x="107458" y="47100"/>
                    </a:lnTo>
                    <a:lnTo>
                      <a:pt x="100782" y="58698"/>
                    </a:lnTo>
                    <a:lnTo>
                      <a:pt x="93999" y="71532"/>
                    </a:lnTo>
                    <a:lnTo>
                      <a:pt x="87142" y="85534"/>
                    </a:lnTo>
                    <a:lnTo>
                      <a:pt x="80232" y="100512"/>
                    </a:lnTo>
                    <a:lnTo>
                      <a:pt x="73287" y="116242"/>
                    </a:lnTo>
                    <a:lnTo>
                      <a:pt x="66318" y="132527"/>
                    </a:lnTo>
                    <a:lnTo>
                      <a:pt x="59332" y="149207"/>
                    </a:lnTo>
                    <a:lnTo>
                      <a:pt x="52336" y="166164"/>
                    </a:lnTo>
                    <a:lnTo>
                      <a:pt x="45336" y="183303"/>
                    </a:lnTo>
                    <a:lnTo>
                      <a:pt x="38500" y="200235"/>
                    </a:lnTo>
                    <a:lnTo>
                      <a:pt x="32136" y="216304"/>
                    </a:lnTo>
                    <a:lnTo>
                      <a:pt x="26375" y="231242"/>
                    </a:lnTo>
                    <a:lnTo>
                      <a:pt x="21184" y="245748"/>
                    </a:lnTo>
                    <a:lnTo>
                      <a:pt x="16464" y="261242"/>
                    </a:lnTo>
                    <a:lnTo>
                      <a:pt x="12107" y="278444"/>
                    </a:lnTo>
                    <a:lnTo>
                      <a:pt x="8180" y="297087"/>
                    </a:lnTo>
                    <a:lnTo>
                      <a:pt x="4914" y="316299"/>
                    </a:lnTo>
                    <a:lnTo>
                      <a:pt x="2388" y="335476"/>
                    </a:lnTo>
                    <a:lnTo>
                      <a:pt x="690" y="354047"/>
                    </a:lnTo>
                    <a:lnTo>
                      <a:pt x="0" y="371350"/>
                    </a:lnTo>
                    <a:lnTo>
                      <a:pt x="316" y="387166"/>
                    </a:lnTo>
                    <a:lnTo>
                      <a:pt x="1494" y="401783"/>
                    </a:lnTo>
                    <a:lnTo>
                      <a:pt x="3348" y="415769"/>
                    </a:lnTo>
                    <a:lnTo>
                      <a:pt x="5712" y="429521"/>
                    </a:lnTo>
                    <a:lnTo>
                      <a:pt x="8773" y="443237"/>
                    </a:lnTo>
                    <a:lnTo>
                      <a:pt x="13037" y="456994"/>
                    </a:lnTo>
                    <a:lnTo>
                      <a:pt x="18681" y="470806"/>
                    </a:lnTo>
                    <a:lnTo>
                      <a:pt x="25421" y="484508"/>
                    </a:lnTo>
                    <a:lnTo>
                      <a:pt x="32709" y="497781"/>
                    </a:lnTo>
                    <a:lnTo>
                      <a:pt x="40170" y="510479"/>
                    </a:lnTo>
                    <a:lnTo>
                      <a:pt x="47788" y="522462"/>
                    </a:lnTo>
                    <a:lnTo>
                      <a:pt x="55809" y="533517"/>
                    </a:lnTo>
                    <a:lnTo>
                      <a:pt x="64355" y="543619"/>
                    </a:lnTo>
                    <a:lnTo>
                      <a:pt x="73568" y="552895"/>
                    </a:lnTo>
                    <a:lnTo>
                      <a:pt x="83671" y="561521"/>
                    </a:lnTo>
                    <a:lnTo>
                      <a:pt x="94697" y="569651"/>
                    </a:lnTo>
                    <a:lnTo>
                      <a:pt x="106526" y="577096"/>
                    </a:lnTo>
                    <a:lnTo>
                      <a:pt x="118992" y="583346"/>
                    </a:lnTo>
                    <a:lnTo>
                      <a:pt x="131931" y="588215"/>
                    </a:lnTo>
                    <a:lnTo>
                      <a:pt x="145213" y="591825"/>
                    </a:lnTo>
                    <a:lnTo>
                      <a:pt x="158734" y="594413"/>
                    </a:lnTo>
                    <a:lnTo>
                      <a:pt x="172408" y="596224"/>
                    </a:lnTo>
                    <a:lnTo>
                      <a:pt x="185768" y="597280"/>
                    </a:lnTo>
                    <a:lnTo>
                      <a:pt x="199384" y="597375"/>
                    </a:lnTo>
                    <a:lnTo>
                      <a:pt x="215569" y="595406"/>
                    </a:lnTo>
                    <a:lnTo>
                      <a:pt x="238384" y="589596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2422145" y="2676212"/>
                <a:ext cx="255355" cy="356658"/>
              </a:xfrm>
              <a:custGeom>
                <a:avLst/>
                <a:gdLst/>
                <a:ahLst/>
                <a:cxnLst/>
                <a:rect l="0" t="0" r="0" b="0"/>
                <a:pathLst>
                  <a:path w="255355" h="356658">
                    <a:moveTo>
                      <a:pt x="233207" y="0"/>
                    </a:moveTo>
                    <a:lnTo>
                      <a:pt x="224406" y="2934"/>
                    </a:lnTo>
                    <a:lnTo>
                      <a:pt x="216059" y="5716"/>
                    </a:lnTo>
                    <a:lnTo>
                      <a:pt x="207356" y="8616"/>
                    </a:lnTo>
                    <a:lnTo>
                      <a:pt x="198062" y="11656"/>
                    </a:lnTo>
                    <a:lnTo>
                      <a:pt x="187919" y="14821"/>
                    </a:lnTo>
                    <a:lnTo>
                      <a:pt x="176874" y="18090"/>
                    </a:lnTo>
                    <a:lnTo>
                      <a:pt x="165034" y="21600"/>
                    </a:lnTo>
                    <a:lnTo>
                      <a:pt x="152564" y="25640"/>
                    </a:lnTo>
                    <a:lnTo>
                      <a:pt x="139621" y="30322"/>
                    </a:lnTo>
                    <a:lnTo>
                      <a:pt x="126338" y="35602"/>
                    </a:lnTo>
                    <a:lnTo>
                      <a:pt x="112817" y="41371"/>
                    </a:lnTo>
                    <a:lnTo>
                      <a:pt x="99133" y="47512"/>
                    </a:lnTo>
                    <a:lnTo>
                      <a:pt x="85504" y="53923"/>
                    </a:lnTo>
                    <a:lnTo>
                      <a:pt x="72274" y="60526"/>
                    </a:lnTo>
                    <a:lnTo>
                      <a:pt x="59600" y="67262"/>
                    </a:lnTo>
                    <a:lnTo>
                      <a:pt x="47632" y="74090"/>
                    </a:lnTo>
                    <a:lnTo>
                      <a:pt x="36587" y="80980"/>
                    </a:lnTo>
                    <a:lnTo>
                      <a:pt x="26499" y="87921"/>
                    </a:lnTo>
                    <a:lnTo>
                      <a:pt x="17572" y="95228"/>
                    </a:lnTo>
                    <a:lnTo>
                      <a:pt x="10246" y="103505"/>
                    </a:lnTo>
                    <a:lnTo>
                      <a:pt x="4628" y="112991"/>
                    </a:lnTo>
                    <a:lnTo>
                      <a:pt x="1007" y="123125"/>
                    </a:lnTo>
                    <a:lnTo>
                      <a:pt x="0" y="132781"/>
                    </a:lnTo>
                    <a:lnTo>
                      <a:pt x="1701" y="141340"/>
                    </a:lnTo>
                    <a:lnTo>
                      <a:pt x="5927" y="148541"/>
                    </a:lnTo>
                    <a:lnTo>
                      <a:pt x="12492" y="154227"/>
                    </a:lnTo>
                    <a:lnTo>
                      <a:pt x="21054" y="158491"/>
                    </a:lnTo>
                    <a:lnTo>
                      <a:pt x="31189" y="161574"/>
                    </a:lnTo>
                    <a:lnTo>
                      <a:pt x="42500" y="163750"/>
                    </a:lnTo>
                    <a:lnTo>
                      <a:pt x="54652" y="165256"/>
                    </a:lnTo>
                    <a:lnTo>
                      <a:pt x="67233" y="166120"/>
                    </a:lnTo>
                    <a:lnTo>
                      <a:pt x="79751" y="166177"/>
                    </a:lnTo>
                    <a:lnTo>
                      <a:pt x="91947" y="165411"/>
                    </a:lnTo>
                    <a:lnTo>
                      <a:pt x="103763" y="164252"/>
                    </a:lnTo>
                    <a:lnTo>
                      <a:pt x="115239" y="163469"/>
                    </a:lnTo>
                    <a:lnTo>
                      <a:pt x="126443" y="163464"/>
                    </a:lnTo>
                    <a:lnTo>
                      <a:pt x="137443" y="164294"/>
                    </a:lnTo>
                    <a:lnTo>
                      <a:pt x="148297" y="165848"/>
                    </a:lnTo>
                    <a:lnTo>
                      <a:pt x="159048" y="167973"/>
                    </a:lnTo>
                    <a:lnTo>
                      <a:pt x="169727" y="170689"/>
                    </a:lnTo>
                    <a:lnTo>
                      <a:pt x="180357" y="174181"/>
                    </a:lnTo>
                    <a:lnTo>
                      <a:pt x="190950" y="178490"/>
                    </a:lnTo>
                    <a:lnTo>
                      <a:pt x="201351" y="183518"/>
                    </a:lnTo>
                    <a:lnTo>
                      <a:pt x="211263" y="189117"/>
                    </a:lnTo>
                    <a:lnTo>
                      <a:pt x="220554" y="195147"/>
                    </a:lnTo>
                    <a:lnTo>
                      <a:pt x="229098" y="201655"/>
                    </a:lnTo>
                    <a:lnTo>
                      <a:pt x="236691" y="208854"/>
                    </a:lnTo>
                    <a:lnTo>
                      <a:pt x="243307" y="216814"/>
                    </a:lnTo>
                    <a:lnTo>
                      <a:pt x="248750" y="225617"/>
                    </a:lnTo>
                    <a:lnTo>
                      <a:pt x="252583" y="235437"/>
                    </a:lnTo>
                    <a:lnTo>
                      <a:pt x="254717" y="246264"/>
                    </a:lnTo>
                    <a:lnTo>
                      <a:pt x="255354" y="257789"/>
                    </a:lnTo>
                    <a:lnTo>
                      <a:pt x="254802" y="269517"/>
                    </a:lnTo>
                    <a:lnTo>
                      <a:pt x="253355" y="281139"/>
                    </a:lnTo>
                    <a:lnTo>
                      <a:pt x="251098" y="292382"/>
                    </a:lnTo>
                    <a:lnTo>
                      <a:pt x="247914" y="302932"/>
                    </a:lnTo>
                    <a:lnTo>
                      <a:pt x="243803" y="312683"/>
                    </a:lnTo>
                    <a:lnTo>
                      <a:pt x="238568" y="321383"/>
                    </a:lnTo>
                    <a:lnTo>
                      <a:pt x="231765" y="328556"/>
                    </a:lnTo>
                    <a:lnTo>
                      <a:pt x="223295" y="334090"/>
                    </a:lnTo>
                    <a:lnTo>
                      <a:pt x="213351" y="338333"/>
                    </a:lnTo>
                    <a:lnTo>
                      <a:pt x="202234" y="341888"/>
                    </a:lnTo>
                    <a:lnTo>
                      <a:pt x="190239" y="345169"/>
                    </a:lnTo>
                    <a:lnTo>
                      <a:pt x="177610" y="348225"/>
                    </a:lnTo>
                    <a:lnTo>
                      <a:pt x="164535" y="350831"/>
                    </a:lnTo>
                    <a:lnTo>
                      <a:pt x="151149" y="352885"/>
                    </a:lnTo>
                    <a:lnTo>
                      <a:pt x="137552" y="354416"/>
                    </a:lnTo>
                    <a:lnTo>
                      <a:pt x="123811" y="355520"/>
                    </a:lnTo>
                    <a:lnTo>
                      <a:pt x="109977" y="356292"/>
                    </a:lnTo>
                    <a:lnTo>
                      <a:pt x="96245" y="356657"/>
                    </a:lnTo>
                    <a:lnTo>
                      <a:pt x="82945" y="356377"/>
                    </a:lnTo>
                    <a:lnTo>
                      <a:pt x="70229" y="355379"/>
                    </a:lnTo>
                    <a:lnTo>
                      <a:pt x="58333" y="353887"/>
                    </a:lnTo>
                    <a:lnTo>
                      <a:pt x="46389" y="352194"/>
                    </a:lnTo>
                    <a:lnTo>
                      <a:pt x="32233" y="350148"/>
                    </a:lnTo>
                    <a:lnTo>
                      <a:pt x="12109" y="347441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2755217" y="2893913"/>
                <a:ext cx="205463" cy="137229"/>
              </a:xfrm>
              <a:custGeom>
                <a:avLst/>
                <a:gdLst/>
                <a:ahLst/>
                <a:cxnLst/>
                <a:rect l="0" t="0" r="0" b="0"/>
                <a:pathLst>
                  <a:path w="205463" h="137229">
                    <a:moveTo>
                      <a:pt x="110705" y="45512"/>
                    </a:moveTo>
                    <a:lnTo>
                      <a:pt x="107705" y="36777"/>
                    </a:lnTo>
                    <a:lnTo>
                      <a:pt x="104282" y="29071"/>
                    </a:lnTo>
                    <a:lnTo>
                      <a:pt x="100077" y="21678"/>
                    </a:lnTo>
                    <a:lnTo>
                      <a:pt x="94831" y="14762"/>
                    </a:lnTo>
                    <a:lnTo>
                      <a:pt x="88053" y="8880"/>
                    </a:lnTo>
                    <a:lnTo>
                      <a:pt x="79621" y="4270"/>
                    </a:lnTo>
                    <a:lnTo>
                      <a:pt x="69881" y="1177"/>
                    </a:lnTo>
                    <a:lnTo>
                      <a:pt x="59438" y="0"/>
                    </a:lnTo>
                    <a:lnTo>
                      <a:pt x="48724" y="772"/>
                    </a:lnTo>
                    <a:lnTo>
                      <a:pt x="38280" y="3392"/>
                    </a:lnTo>
                    <a:lnTo>
                      <a:pt x="28807" y="7809"/>
                    </a:lnTo>
                    <a:lnTo>
                      <a:pt x="20596" y="13823"/>
                    </a:lnTo>
                    <a:lnTo>
                      <a:pt x="13746" y="21452"/>
                    </a:lnTo>
                    <a:lnTo>
                      <a:pt x="8354" y="30999"/>
                    </a:lnTo>
                    <a:lnTo>
                      <a:pt x="4321" y="42449"/>
                    </a:lnTo>
                    <a:lnTo>
                      <a:pt x="1576" y="55204"/>
                    </a:lnTo>
                    <a:lnTo>
                      <a:pt x="166" y="68296"/>
                    </a:lnTo>
                    <a:lnTo>
                      <a:pt x="0" y="81130"/>
                    </a:lnTo>
                    <a:lnTo>
                      <a:pt x="1191" y="93338"/>
                    </a:lnTo>
                    <a:lnTo>
                      <a:pt x="4118" y="104610"/>
                    </a:lnTo>
                    <a:lnTo>
                      <a:pt x="8829" y="114878"/>
                    </a:lnTo>
                    <a:lnTo>
                      <a:pt x="15094" y="123771"/>
                    </a:lnTo>
                    <a:lnTo>
                      <a:pt x="22587" y="130551"/>
                    </a:lnTo>
                    <a:lnTo>
                      <a:pt x="30992" y="134996"/>
                    </a:lnTo>
                    <a:lnTo>
                      <a:pt x="39887" y="137186"/>
                    </a:lnTo>
                    <a:lnTo>
                      <a:pt x="48770" y="137228"/>
                    </a:lnTo>
                    <a:lnTo>
                      <a:pt x="57365" y="135397"/>
                    </a:lnTo>
                    <a:lnTo>
                      <a:pt x="65439" y="131746"/>
                    </a:lnTo>
                    <a:lnTo>
                      <a:pt x="72715" y="126031"/>
                    </a:lnTo>
                    <a:lnTo>
                      <a:pt x="79124" y="118301"/>
                    </a:lnTo>
                    <a:lnTo>
                      <a:pt x="84598" y="108858"/>
                    </a:lnTo>
                    <a:lnTo>
                      <a:pt x="88984" y="98080"/>
                    </a:lnTo>
                    <a:lnTo>
                      <a:pt x="92323" y="86344"/>
                    </a:lnTo>
                    <a:lnTo>
                      <a:pt x="95298" y="75108"/>
                    </a:lnTo>
                    <a:lnTo>
                      <a:pt x="99119" y="67999"/>
                    </a:lnTo>
                    <a:lnTo>
                      <a:pt x="103958" y="66914"/>
                    </a:lnTo>
                    <a:lnTo>
                      <a:pt x="109209" y="70024"/>
                    </a:lnTo>
                    <a:lnTo>
                      <a:pt x="114759" y="75588"/>
                    </a:lnTo>
                    <a:lnTo>
                      <a:pt x="120620" y="82342"/>
                    </a:lnTo>
                    <a:lnTo>
                      <a:pt x="126780" y="89550"/>
                    </a:lnTo>
                    <a:lnTo>
                      <a:pt x="133518" y="96381"/>
                    </a:lnTo>
                    <a:lnTo>
                      <a:pt x="141390" y="101773"/>
                    </a:lnTo>
                    <a:lnTo>
                      <a:pt x="150595" y="105297"/>
                    </a:lnTo>
                    <a:lnTo>
                      <a:pt x="160606" y="107209"/>
                    </a:lnTo>
                    <a:lnTo>
                      <a:pt x="171444" y="108344"/>
                    </a:lnTo>
                    <a:lnTo>
                      <a:pt x="185181" y="108796"/>
                    </a:lnTo>
                    <a:lnTo>
                      <a:pt x="205462" y="108682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2970015" y="2634098"/>
                <a:ext cx="43307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43307" h="421141">
                    <a:moveTo>
                      <a:pt x="11721" y="0"/>
                    </a:moveTo>
                    <a:lnTo>
                      <a:pt x="6054" y="8935"/>
                    </a:lnTo>
                    <a:lnTo>
                      <a:pt x="2410" y="18562"/>
                    </a:lnTo>
                    <a:lnTo>
                      <a:pt x="501" y="29845"/>
                    </a:lnTo>
                    <a:lnTo>
                      <a:pt x="0" y="42340"/>
                    </a:lnTo>
                    <a:lnTo>
                      <a:pt x="619" y="55171"/>
                    </a:lnTo>
                    <a:lnTo>
                      <a:pt x="2086" y="67795"/>
                    </a:lnTo>
                    <a:lnTo>
                      <a:pt x="4008" y="80177"/>
                    </a:lnTo>
                    <a:lnTo>
                      <a:pt x="5898" y="92621"/>
                    </a:lnTo>
                    <a:lnTo>
                      <a:pt x="7498" y="105319"/>
                    </a:lnTo>
                    <a:lnTo>
                      <a:pt x="8908" y="118320"/>
                    </a:lnTo>
                    <a:lnTo>
                      <a:pt x="10468" y="131594"/>
                    </a:lnTo>
                    <a:lnTo>
                      <a:pt x="12367" y="145087"/>
                    </a:lnTo>
                    <a:lnTo>
                      <a:pt x="14475" y="158743"/>
                    </a:lnTo>
                    <a:lnTo>
                      <a:pt x="16437" y="172518"/>
                    </a:lnTo>
                    <a:lnTo>
                      <a:pt x="18059" y="186385"/>
                    </a:lnTo>
                    <a:lnTo>
                      <a:pt x="19471" y="200646"/>
                    </a:lnTo>
                    <a:lnTo>
                      <a:pt x="21025" y="215899"/>
                    </a:lnTo>
                    <a:lnTo>
                      <a:pt x="22918" y="232379"/>
                    </a:lnTo>
                    <a:lnTo>
                      <a:pt x="25020" y="249685"/>
                    </a:lnTo>
                    <a:lnTo>
                      <a:pt x="26977" y="266995"/>
                    </a:lnTo>
                    <a:lnTo>
                      <a:pt x="28591" y="283821"/>
                    </a:lnTo>
                    <a:lnTo>
                      <a:pt x="29827" y="300034"/>
                    </a:lnTo>
                    <a:lnTo>
                      <a:pt x="30732" y="315680"/>
                    </a:lnTo>
                    <a:lnTo>
                      <a:pt x="31379" y="330865"/>
                    </a:lnTo>
                    <a:lnTo>
                      <a:pt x="32000" y="345536"/>
                    </a:lnTo>
                    <a:lnTo>
                      <a:pt x="32958" y="359483"/>
                    </a:lnTo>
                    <a:lnTo>
                      <a:pt x="34417" y="372635"/>
                    </a:lnTo>
                    <a:lnTo>
                      <a:pt x="36221" y="384628"/>
                    </a:lnTo>
                    <a:lnTo>
                      <a:pt x="38160" y="395904"/>
                    </a:lnTo>
                    <a:lnTo>
                      <a:pt x="40406" y="407453"/>
                    </a:lnTo>
                    <a:lnTo>
                      <a:pt x="43306" y="42114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3202875" y="2686741"/>
                <a:ext cx="21017" cy="400083"/>
              </a:xfrm>
              <a:custGeom>
                <a:avLst/>
                <a:gdLst/>
                <a:ahLst/>
                <a:cxnLst/>
                <a:rect l="0" t="0" r="0" b="0"/>
                <a:pathLst>
                  <a:path w="21017" h="400083">
                    <a:moveTo>
                      <a:pt x="10488" y="0"/>
                    </a:moveTo>
                    <a:lnTo>
                      <a:pt x="7621" y="9002"/>
                    </a:lnTo>
                    <a:lnTo>
                      <a:pt x="5479" y="19269"/>
                    </a:lnTo>
                    <a:lnTo>
                      <a:pt x="3876" y="31849"/>
                    </a:lnTo>
                    <a:lnTo>
                      <a:pt x="2696" y="46203"/>
                    </a:lnTo>
                    <a:lnTo>
                      <a:pt x="1847" y="61350"/>
                    </a:lnTo>
                    <a:lnTo>
                      <a:pt x="1249" y="76636"/>
                    </a:lnTo>
                    <a:lnTo>
                      <a:pt x="835" y="91770"/>
                    </a:lnTo>
                    <a:lnTo>
                      <a:pt x="551" y="106672"/>
                    </a:lnTo>
                    <a:lnTo>
                      <a:pt x="358" y="121353"/>
                    </a:lnTo>
                    <a:lnTo>
                      <a:pt x="227" y="135852"/>
                    </a:lnTo>
                    <a:lnTo>
                      <a:pt x="139" y="150214"/>
                    </a:lnTo>
                    <a:lnTo>
                      <a:pt x="79" y="164485"/>
                    </a:lnTo>
                    <a:lnTo>
                      <a:pt x="39" y="179021"/>
                    </a:lnTo>
                    <a:lnTo>
                      <a:pt x="13" y="194460"/>
                    </a:lnTo>
                    <a:lnTo>
                      <a:pt x="0" y="211061"/>
                    </a:lnTo>
                    <a:lnTo>
                      <a:pt x="161" y="228279"/>
                    </a:lnTo>
                    <a:lnTo>
                      <a:pt x="801" y="244997"/>
                    </a:lnTo>
                    <a:lnTo>
                      <a:pt x="2044" y="260617"/>
                    </a:lnTo>
                    <a:lnTo>
                      <a:pt x="3694" y="275376"/>
                    </a:lnTo>
                    <a:lnTo>
                      <a:pt x="5339" y="290039"/>
                    </a:lnTo>
                    <a:lnTo>
                      <a:pt x="6745" y="305081"/>
                    </a:lnTo>
                    <a:lnTo>
                      <a:pt x="8010" y="320320"/>
                    </a:lnTo>
                    <a:lnTo>
                      <a:pt x="9465" y="335112"/>
                    </a:lnTo>
                    <a:lnTo>
                      <a:pt x="11291" y="349091"/>
                    </a:lnTo>
                    <a:lnTo>
                      <a:pt x="13358" y="361777"/>
                    </a:lnTo>
                    <a:lnTo>
                      <a:pt x="15509" y="373659"/>
                    </a:lnTo>
                    <a:lnTo>
                      <a:pt x="17935" y="385775"/>
                    </a:lnTo>
                    <a:lnTo>
                      <a:pt x="21016" y="400082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3065964" y="2834139"/>
                <a:ext cx="263213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63213" h="42115">
                    <a:moveTo>
                      <a:pt x="263212" y="0"/>
                    </a:moveTo>
                    <a:lnTo>
                      <a:pt x="248610" y="68"/>
                    </a:lnTo>
                    <a:lnTo>
                      <a:pt x="235339" y="708"/>
                    </a:lnTo>
                    <a:lnTo>
                      <a:pt x="222134" y="2004"/>
                    </a:lnTo>
                    <a:lnTo>
                      <a:pt x="208619" y="3864"/>
                    </a:lnTo>
                    <a:lnTo>
                      <a:pt x="194462" y="6181"/>
                    </a:lnTo>
                    <a:lnTo>
                      <a:pt x="179560" y="8847"/>
                    </a:lnTo>
                    <a:lnTo>
                      <a:pt x="164141" y="11771"/>
                    </a:lnTo>
                    <a:lnTo>
                      <a:pt x="148643" y="14878"/>
                    </a:lnTo>
                    <a:lnTo>
                      <a:pt x="133328" y="18113"/>
                    </a:lnTo>
                    <a:lnTo>
                      <a:pt x="118112" y="21437"/>
                    </a:lnTo>
                    <a:lnTo>
                      <a:pt x="102677" y="24821"/>
                    </a:lnTo>
                    <a:lnTo>
                      <a:pt x="86862" y="28242"/>
                    </a:lnTo>
                    <a:lnTo>
                      <a:pt x="71023" y="31535"/>
                    </a:lnTo>
                    <a:lnTo>
                      <a:pt x="54191" y="34715"/>
                    </a:lnTo>
                    <a:lnTo>
                      <a:pt x="32647" y="38064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3613446" y="2655155"/>
                <a:ext cx="178985" cy="420117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420117">
                    <a:moveTo>
                      <a:pt x="0" y="0"/>
                    </a:moveTo>
                    <a:lnTo>
                      <a:pt x="0" y="8674"/>
                    </a:lnTo>
                    <a:lnTo>
                      <a:pt x="0" y="21022"/>
                    </a:lnTo>
                    <a:lnTo>
                      <a:pt x="0" y="35200"/>
                    </a:lnTo>
                    <a:lnTo>
                      <a:pt x="0" y="50468"/>
                    </a:lnTo>
                    <a:lnTo>
                      <a:pt x="0" y="66625"/>
                    </a:lnTo>
                    <a:lnTo>
                      <a:pt x="0" y="83755"/>
                    </a:lnTo>
                    <a:lnTo>
                      <a:pt x="0" y="101832"/>
                    </a:lnTo>
                    <a:lnTo>
                      <a:pt x="0" y="120716"/>
                    </a:lnTo>
                    <a:lnTo>
                      <a:pt x="0" y="140231"/>
                    </a:lnTo>
                    <a:lnTo>
                      <a:pt x="0" y="160213"/>
                    </a:lnTo>
                    <a:lnTo>
                      <a:pt x="0" y="180531"/>
                    </a:lnTo>
                    <a:lnTo>
                      <a:pt x="0" y="201083"/>
                    </a:lnTo>
                    <a:lnTo>
                      <a:pt x="4" y="221785"/>
                    </a:lnTo>
                    <a:lnTo>
                      <a:pt x="177" y="242092"/>
                    </a:lnTo>
                    <a:lnTo>
                      <a:pt x="825" y="261050"/>
                    </a:lnTo>
                    <a:lnTo>
                      <a:pt x="2074" y="278247"/>
                    </a:lnTo>
                    <a:lnTo>
                      <a:pt x="3727" y="293931"/>
                    </a:lnTo>
                    <a:lnTo>
                      <a:pt x="5375" y="308700"/>
                    </a:lnTo>
                    <a:lnTo>
                      <a:pt x="6783" y="323006"/>
                    </a:lnTo>
                    <a:lnTo>
                      <a:pt x="8048" y="336940"/>
                    </a:lnTo>
                    <a:lnTo>
                      <a:pt x="9505" y="350318"/>
                    </a:lnTo>
                    <a:lnTo>
                      <a:pt x="11336" y="363066"/>
                    </a:lnTo>
                    <a:lnTo>
                      <a:pt x="13567" y="375240"/>
                    </a:lnTo>
                    <a:lnTo>
                      <a:pt x="16142" y="386949"/>
                    </a:lnTo>
                    <a:lnTo>
                      <a:pt x="18994" y="398283"/>
                    </a:lnTo>
                    <a:lnTo>
                      <a:pt x="22237" y="408513"/>
                    </a:lnTo>
                    <a:lnTo>
                      <a:pt x="26914" y="415940"/>
                    </a:lnTo>
                    <a:lnTo>
                      <a:pt x="33348" y="419677"/>
                    </a:lnTo>
                    <a:lnTo>
                      <a:pt x="40141" y="420116"/>
                    </a:lnTo>
                    <a:lnTo>
                      <a:pt x="46897" y="418121"/>
                    </a:lnTo>
                    <a:lnTo>
                      <a:pt x="53802" y="414456"/>
                    </a:lnTo>
                    <a:lnTo>
                      <a:pt x="61213" y="409671"/>
                    </a:lnTo>
                    <a:lnTo>
                      <a:pt x="69279" y="404143"/>
                    </a:lnTo>
                    <a:lnTo>
                      <a:pt x="77968" y="398286"/>
                    </a:lnTo>
                    <a:lnTo>
                      <a:pt x="87171" y="392574"/>
                    </a:lnTo>
                    <a:lnTo>
                      <a:pt x="96766" y="387247"/>
                    </a:lnTo>
                    <a:lnTo>
                      <a:pt x="106648" y="382346"/>
                    </a:lnTo>
                    <a:lnTo>
                      <a:pt x="116734" y="377818"/>
                    </a:lnTo>
                    <a:lnTo>
                      <a:pt x="126952" y="373590"/>
                    </a:lnTo>
                    <a:lnTo>
                      <a:pt x="136996" y="369735"/>
                    </a:lnTo>
                    <a:lnTo>
                      <a:pt x="147413" y="366108"/>
                    </a:lnTo>
                    <a:lnTo>
                      <a:pt x="160234" y="362386"/>
                    </a:lnTo>
                    <a:lnTo>
                      <a:pt x="178984" y="357969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3830267" y="2888359"/>
                <a:ext cx="214848" cy="143627"/>
              </a:xfrm>
              <a:custGeom>
                <a:avLst/>
                <a:gdLst/>
                <a:ahLst/>
                <a:cxnLst/>
                <a:rect l="0" t="0" r="0" b="0"/>
                <a:pathLst>
                  <a:path w="214848" h="143627">
                    <a:moveTo>
                      <a:pt x="88505" y="114236"/>
                    </a:moveTo>
                    <a:lnTo>
                      <a:pt x="91439" y="105435"/>
                    </a:lnTo>
                    <a:lnTo>
                      <a:pt x="94222" y="97089"/>
                    </a:lnTo>
                    <a:lnTo>
                      <a:pt x="97112" y="88390"/>
                    </a:lnTo>
                    <a:lnTo>
                      <a:pt x="99806" y="79269"/>
                    </a:lnTo>
                    <a:lnTo>
                      <a:pt x="101675" y="69774"/>
                    </a:lnTo>
                    <a:lnTo>
                      <a:pt x="102427" y="59986"/>
                    </a:lnTo>
                    <a:lnTo>
                      <a:pt x="101942" y="50145"/>
                    </a:lnTo>
                    <a:lnTo>
                      <a:pt x="100092" y="40620"/>
                    </a:lnTo>
                    <a:lnTo>
                      <a:pt x="96951" y="31591"/>
                    </a:lnTo>
                    <a:lnTo>
                      <a:pt x="92571" y="23225"/>
                    </a:lnTo>
                    <a:lnTo>
                      <a:pt x="86889" y="15753"/>
                    </a:lnTo>
                    <a:lnTo>
                      <a:pt x="79996" y="9222"/>
                    </a:lnTo>
                    <a:lnTo>
                      <a:pt x="72099" y="4005"/>
                    </a:lnTo>
                    <a:lnTo>
                      <a:pt x="63428" y="856"/>
                    </a:lnTo>
                    <a:lnTo>
                      <a:pt x="54194" y="0"/>
                    </a:lnTo>
                    <a:lnTo>
                      <a:pt x="44724" y="1205"/>
                    </a:lnTo>
                    <a:lnTo>
                      <a:pt x="35447" y="4065"/>
                    </a:lnTo>
                    <a:lnTo>
                      <a:pt x="26588" y="8184"/>
                    </a:lnTo>
                    <a:lnTo>
                      <a:pt x="18506" y="13709"/>
                    </a:lnTo>
                    <a:lnTo>
                      <a:pt x="11755" y="21298"/>
                    </a:lnTo>
                    <a:lnTo>
                      <a:pt x="6518" y="31138"/>
                    </a:lnTo>
                    <a:lnTo>
                      <a:pt x="2815" y="42830"/>
                    </a:lnTo>
                    <a:lnTo>
                      <a:pt x="688" y="55666"/>
                    </a:lnTo>
                    <a:lnTo>
                      <a:pt x="0" y="69105"/>
                    </a:lnTo>
                    <a:lnTo>
                      <a:pt x="654" y="82517"/>
                    </a:lnTo>
                    <a:lnTo>
                      <a:pt x="2680" y="95129"/>
                    </a:lnTo>
                    <a:lnTo>
                      <a:pt x="5970" y="106597"/>
                    </a:lnTo>
                    <a:lnTo>
                      <a:pt x="10466" y="116787"/>
                    </a:lnTo>
                    <a:lnTo>
                      <a:pt x="16231" y="125574"/>
                    </a:lnTo>
                    <a:lnTo>
                      <a:pt x="23179" y="133030"/>
                    </a:lnTo>
                    <a:lnTo>
                      <a:pt x="30946" y="138887"/>
                    </a:lnTo>
                    <a:lnTo>
                      <a:pt x="38997" y="142475"/>
                    </a:lnTo>
                    <a:lnTo>
                      <a:pt x="47001" y="143626"/>
                    </a:lnTo>
                    <a:lnTo>
                      <a:pt x="54833" y="142450"/>
                    </a:lnTo>
                    <a:lnTo>
                      <a:pt x="62471" y="139079"/>
                    </a:lnTo>
                    <a:lnTo>
                      <a:pt x="69937" y="133811"/>
                    </a:lnTo>
                    <a:lnTo>
                      <a:pt x="77103" y="127040"/>
                    </a:lnTo>
                    <a:lnTo>
                      <a:pt x="83697" y="119141"/>
                    </a:lnTo>
                    <a:lnTo>
                      <a:pt x="89643" y="110460"/>
                    </a:lnTo>
                    <a:lnTo>
                      <a:pt x="95955" y="102425"/>
                    </a:lnTo>
                    <a:lnTo>
                      <a:pt x="103294" y="97513"/>
                    </a:lnTo>
                    <a:lnTo>
                      <a:pt x="110567" y="96659"/>
                    </a:lnTo>
                    <a:lnTo>
                      <a:pt x="117569" y="99241"/>
                    </a:lnTo>
                    <a:lnTo>
                      <a:pt x="124436" y="104331"/>
                    </a:lnTo>
                    <a:lnTo>
                      <a:pt x="131440" y="110840"/>
                    </a:lnTo>
                    <a:lnTo>
                      <a:pt x="138937" y="117599"/>
                    </a:lnTo>
                    <a:lnTo>
                      <a:pt x="147074" y="123951"/>
                    </a:lnTo>
                    <a:lnTo>
                      <a:pt x="155816" y="129370"/>
                    </a:lnTo>
                    <a:lnTo>
                      <a:pt x="165058" y="133265"/>
                    </a:lnTo>
                    <a:lnTo>
                      <a:pt x="174668" y="135482"/>
                    </a:lnTo>
                    <a:lnTo>
                      <a:pt x="184087" y="136360"/>
                    </a:lnTo>
                    <a:lnTo>
                      <a:pt x="193263" y="136613"/>
                    </a:lnTo>
                    <a:lnTo>
                      <a:pt x="203001" y="136263"/>
                    </a:lnTo>
                    <a:lnTo>
                      <a:pt x="214847" y="135294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4045114" y="2613041"/>
                <a:ext cx="42115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421141">
                    <a:moveTo>
                      <a:pt x="0" y="0"/>
                    </a:moveTo>
                    <a:lnTo>
                      <a:pt x="1" y="14669"/>
                    </a:lnTo>
                    <a:lnTo>
                      <a:pt x="1" y="28580"/>
                    </a:lnTo>
                    <a:lnTo>
                      <a:pt x="5" y="43069"/>
                    </a:lnTo>
                    <a:lnTo>
                      <a:pt x="178" y="57925"/>
                    </a:lnTo>
                    <a:lnTo>
                      <a:pt x="826" y="72453"/>
                    </a:lnTo>
                    <a:lnTo>
                      <a:pt x="2075" y="86271"/>
                    </a:lnTo>
                    <a:lnTo>
                      <a:pt x="3727" y="99483"/>
                    </a:lnTo>
                    <a:lnTo>
                      <a:pt x="5375" y="112495"/>
                    </a:lnTo>
                    <a:lnTo>
                      <a:pt x="6783" y="125594"/>
                    </a:lnTo>
                    <a:lnTo>
                      <a:pt x="8049" y="139375"/>
                    </a:lnTo>
                    <a:lnTo>
                      <a:pt x="9505" y="154770"/>
                    </a:lnTo>
                    <a:lnTo>
                      <a:pt x="11332" y="172136"/>
                    </a:lnTo>
                    <a:lnTo>
                      <a:pt x="13389" y="191176"/>
                    </a:lnTo>
                    <a:lnTo>
                      <a:pt x="15317" y="211245"/>
                    </a:lnTo>
                    <a:lnTo>
                      <a:pt x="16915" y="231840"/>
                    </a:lnTo>
                    <a:lnTo>
                      <a:pt x="18311" y="252190"/>
                    </a:lnTo>
                    <a:lnTo>
                      <a:pt x="19854" y="271234"/>
                    </a:lnTo>
                    <a:lnTo>
                      <a:pt x="21740" y="288518"/>
                    </a:lnTo>
                    <a:lnTo>
                      <a:pt x="23838" y="304273"/>
                    </a:lnTo>
                    <a:lnTo>
                      <a:pt x="25792" y="319098"/>
                    </a:lnTo>
                    <a:lnTo>
                      <a:pt x="27408" y="333445"/>
                    </a:lnTo>
                    <a:lnTo>
                      <a:pt x="28815" y="347407"/>
                    </a:lnTo>
                    <a:lnTo>
                      <a:pt x="30367" y="360804"/>
                    </a:lnTo>
                    <a:lnTo>
                      <a:pt x="32259" y="373553"/>
                    </a:lnTo>
                    <a:lnTo>
                      <a:pt x="34369" y="385257"/>
                    </a:lnTo>
                    <a:lnTo>
                      <a:pt x="36553" y="396300"/>
                    </a:lnTo>
                    <a:lnTo>
                      <a:pt x="39007" y="407652"/>
                    </a:lnTo>
                    <a:lnTo>
                      <a:pt x="42114" y="42114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4098804" y="2728854"/>
                <a:ext cx="125296" cy="263214"/>
              </a:xfrm>
              <a:custGeom>
                <a:avLst/>
                <a:gdLst/>
                <a:ahLst/>
                <a:cxnLst/>
                <a:rect l="0" t="0" r="0" b="0"/>
                <a:pathLst>
                  <a:path w="125296" h="263214">
                    <a:moveTo>
                      <a:pt x="104238" y="0"/>
                    </a:moveTo>
                    <a:lnTo>
                      <a:pt x="98370" y="5868"/>
                    </a:lnTo>
                    <a:lnTo>
                      <a:pt x="92805" y="11433"/>
                    </a:lnTo>
                    <a:lnTo>
                      <a:pt x="87006" y="17236"/>
                    </a:lnTo>
                    <a:lnTo>
                      <a:pt x="80925" y="23490"/>
                    </a:lnTo>
                    <a:lnTo>
                      <a:pt x="74595" y="30468"/>
                    </a:lnTo>
                    <a:lnTo>
                      <a:pt x="68068" y="38245"/>
                    </a:lnTo>
                    <a:lnTo>
                      <a:pt x="61392" y="46573"/>
                    </a:lnTo>
                    <a:lnTo>
                      <a:pt x="54610" y="55004"/>
                    </a:lnTo>
                    <a:lnTo>
                      <a:pt x="47752" y="63264"/>
                    </a:lnTo>
                    <a:lnTo>
                      <a:pt x="40842" y="71267"/>
                    </a:lnTo>
                    <a:lnTo>
                      <a:pt x="33898" y="79020"/>
                    </a:lnTo>
                    <a:lnTo>
                      <a:pt x="26933" y="86572"/>
                    </a:lnTo>
                    <a:lnTo>
                      <a:pt x="20120" y="94135"/>
                    </a:lnTo>
                    <a:lnTo>
                      <a:pt x="13771" y="102060"/>
                    </a:lnTo>
                    <a:lnTo>
                      <a:pt x="8034" y="110504"/>
                    </a:lnTo>
                    <a:lnTo>
                      <a:pt x="3369" y="119295"/>
                    </a:lnTo>
                    <a:lnTo>
                      <a:pt x="599" y="128043"/>
                    </a:lnTo>
                    <a:lnTo>
                      <a:pt x="0" y="136519"/>
                    </a:lnTo>
                    <a:lnTo>
                      <a:pt x="1379" y="144668"/>
                    </a:lnTo>
                    <a:lnTo>
                      <a:pt x="4356" y="152519"/>
                    </a:lnTo>
                    <a:lnTo>
                      <a:pt x="8540" y="160133"/>
                    </a:lnTo>
                    <a:lnTo>
                      <a:pt x="13600" y="167568"/>
                    </a:lnTo>
                    <a:lnTo>
                      <a:pt x="19279" y="174874"/>
                    </a:lnTo>
                    <a:lnTo>
                      <a:pt x="25393" y="182089"/>
                    </a:lnTo>
                    <a:lnTo>
                      <a:pt x="31970" y="189241"/>
                    </a:lnTo>
                    <a:lnTo>
                      <a:pt x="39223" y="196350"/>
                    </a:lnTo>
                    <a:lnTo>
                      <a:pt x="47212" y="203429"/>
                    </a:lnTo>
                    <a:lnTo>
                      <a:pt x="55698" y="210489"/>
                    </a:lnTo>
                    <a:lnTo>
                      <a:pt x="64241" y="217535"/>
                    </a:lnTo>
                    <a:lnTo>
                      <a:pt x="72579" y="224567"/>
                    </a:lnTo>
                    <a:lnTo>
                      <a:pt x="80720" y="231479"/>
                    </a:lnTo>
                    <a:lnTo>
                      <a:pt x="89858" y="238840"/>
                    </a:lnTo>
                    <a:lnTo>
                      <a:pt x="103026" y="248414"/>
                    </a:lnTo>
                    <a:lnTo>
                      <a:pt x="125295" y="263213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4218046" y="2770203"/>
                <a:ext cx="174510" cy="227757"/>
              </a:xfrm>
              <a:custGeom>
                <a:avLst/>
                <a:gdLst/>
                <a:ahLst/>
                <a:cxnLst/>
                <a:rect l="0" t="0" r="0" b="0"/>
                <a:pathLst>
                  <a:path w="174510" h="227757">
                    <a:moveTo>
                      <a:pt x="6053" y="169222"/>
                    </a:moveTo>
                    <a:lnTo>
                      <a:pt x="9121" y="160554"/>
                    </a:lnTo>
                    <a:lnTo>
                      <a:pt x="13183" y="153488"/>
                    </a:lnTo>
                    <a:lnTo>
                      <a:pt x="18676" y="147378"/>
                    </a:lnTo>
                    <a:lnTo>
                      <a:pt x="25435" y="141803"/>
                    </a:lnTo>
                    <a:lnTo>
                      <a:pt x="33233" y="136293"/>
                    </a:lnTo>
                    <a:lnTo>
                      <a:pt x="41831" y="130581"/>
                    </a:lnTo>
                    <a:lnTo>
                      <a:pt x="51016" y="124589"/>
                    </a:lnTo>
                    <a:lnTo>
                      <a:pt x="60621" y="118332"/>
                    </a:lnTo>
                    <a:lnTo>
                      <a:pt x="70521" y="111861"/>
                    </a:lnTo>
                    <a:lnTo>
                      <a:pt x="80624" y="105226"/>
                    </a:lnTo>
                    <a:lnTo>
                      <a:pt x="90865" y="98473"/>
                    </a:lnTo>
                    <a:lnTo>
                      <a:pt x="101186" y="91626"/>
                    </a:lnTo>
                    <a:lnTo>
                      <a:pt x="111066" y="84385"/>
                    </a:lnTo>
                    <a:lnTo>
                      <a:pt x="119563" y="76153"/>
                    </a:lnTo>
                    <a:lnTo>
                      <a:pt x="126265" y="66693"/>
                    </a:lnTo>
                    <a:lnTo>
                      <a:pt x="130932" y="56406"/>
                    </a:lnTo>
                    <a:lnTo>
                      <a:pt x="133249" y="46116"/>
                    </a:lnTo>
                    <a:lnTo>
                      <a:pt x="133281" y="36313"/>
                    </a:lnTo>
                    <a:lnTo>
                      <a:pt x="131219" y="27292"/>
                    </a:lnTo>
                    <a:lnTo>
                      <a:pt x="127186" y="19313"/>
                    </a:lnTo>
                    <a:lnTo>
                      <a:pt x="121436" y="12406"/>
                    </a:lnTo>
                    <a:lnTo>
                      <a:pt x="114157" y="6752"/>
                    </a:lnTo>
                    <a:lnTo>
                      <a:pt x="105378" y="2769"/>
                    </a:lnTo>
                    <a:lnTo>
                      <a:pt x="95260" y="536"/>
                    </a:lnTo>
                    <a:lnTo>
                      <a:pt x="84385" y="0"/>
                    </a:lnTo>
                    <a:lnTo>
                      <a:pt x="73625" y="1153"/>
                    </a:lnTo>
                    <a:lnTo>
                      <a:pt x="63466" y="3816"/>
                    </a:lnTo>
                    <a:lnTo>
                      <a:pt x="54019" y="7703"/>
                    </a:lnTo>
                    <a:lnTo>
                      <a:pt x="45215" y="12521"/>
                    </a:lnTo>
                    <a:lnTo>
                      <a:pt x="36926" y="18030"/>
                    </a:lnTo>
                    <a:lnTo>
                      <a:pt x="29188" y="24523"/>
                    </a:lnTo>
                    <a:lnTo>
                      <a:pt x="22204" y="32778"/>
                    </a:lnTo>
                    <a:lnTo>
                      <a:pt x="16023" y="43072"/>
                    </a:lnTo>
                    <a:lnTo>
                      <a:pt x="10718" y="55072"/>
                    </a:lnTo>
                    <a:lnTo>
                      <a:pt x="6451" y="68115"/>
                    </a:lnTo>
                    <a:lnTo>
                      <a:pt x="3217" y="81698"/>
                    </a:lnTo>
                    <a:lnTo>
                      <a:pt x="1028" y="95377"/>
                    </a:lnTo>
                    <a:lnTo>
                      <a:pt x="0" y="108699"/>
                    </a:lnTo>
                    <a:lnTo>
                      <a:pt x="90" y="121467"/>
                    </a:lnTo>
                    <a:lnTo>
                      <a:pt x="1285" y="133683"/>
                    </a:lnTo>
                    <a:lnTo>
                      <a:pt x="3682" y="145434"/>
                    </a:lnTo>
                    <a:lnTo>
                      <a:pt x="7220" y="156821"/>
                    </a:lnTo>
                    <a:lnTo>
                      <a:pt x="11713" y="167776"/>
                    </a:lnTo>
                    <a:lnTo>
                      <a:pt x="16946" y="178068"/>
                    </a:lnTo>
                    <a:lnTo>
                      <a:pt x="22728" y="187618"/>
                    </a:lnTo>
                    <a:lnTo>
                      <a:pt x="29066" y="196338"/>
                    </a:lnTo>
                    <a:lnTo>
                      <a:pt x="36153" y="204049"/>
                    </a:lnTo>
                    <a:lnTo>
                      <a:pt x="44036" y="210750"/>
                    </a:lnTo>
                    <a:lnTo>
                      <a:pt x="52788" y="216419"/>
                    </a:lnTo>
                    <a:lnTo>
                      <a:pt x="62574" y="220937"/>
                    </a:lnTo>
                    <a:lnTo>
                      <a:pt x="73382" y="224343"/>
                    </a:lnTo>
                    <a:lnTo>
                      <a:pt x="85065" y="226649"/>
                    </a:lnTo>
                    <a:lnTo>
                      <a:pt x="97431" y="227756"/>
                    </a:lnTo>
                    <a:lnTo>
                      <a:pt x="110290" y="227728"/>
                    </a:lnTo>
                    <a:lnTo>
                      <a:pt x="123085" y="226907"/>
                    </a:lnTo>
                    <a:lnTo>
                      <a:pt x="136252" y="225744"/>
                    </a:lnTo>
                    <a:lnTo>
                      <a:pt x="152062" y="224140"/>
                    </a:lnTo>
                    <a:lnTo>
                      <a:pt x="174509" y="221864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4688969" y="2632846"/>
                <a:ext cx="208955" cy="352089"/>
              </a:xfrm>
              <a:custGeom>
                <a:avLst/>
                <a:gdLst/>
                <a:ahLst/>
                <a:cxnLst/>
                <a:rect l="0" t="0" r="0" b="0"/>
                <a:pathLst>
                  <a:path w="208955" h="352089">
                    <a:moveTo>
                      <a:pt x="166840" y="53895"/>
                    </a:moveTo>
                    <a:lnTo>
                      <a:pt x="160972" y="45160"/>
                    </a:lnTo>
                    <a:lnTo>
                      <a:pt x="155408" y="37454"/>
                    </a:lnTo>
                    <a:lnTo>
                      <a:pt x="149604" y="30056"/>
                    </a:lnTo>
                    <a:lnTo>
                      <a:pt x="143351" y="22968"/>
                    </a:lnTo>
                    <a:lnTo>
                      <a:pt x="136372" y="16438"/>
                    </a:lnTo>
                    <a:lnTo>
                      <a:pt x="128581" y="10574"/>
                    </a:lnTo>
                    <a:lnTo>
                      <a:pt x="119734" y="5655"/>
                    </a:lnTo>
                    <a:lnTo>
                      <a:pt x="109359" y="2182"/>
                    </a:lnTo>
                    <a:lnTo>
                      <a:pt x="97352" y="298"/>
                    </a:lnTo>
                    <a:lnTo>
                      <a:pt x="84392" y="0"/>
                    </a:lnTo>
                    <a:lnTo>
                      <a:pt x="71694" y="1312"/>
                    </a:lnTo>
                    <a:lnTo>
                      <a:pt x="59944" y="4088"/>
                    </a:lnTo>
                    <a:lnTo>
                      <a:pt x="49447" y="8221"/>
                    </a:lnTo>
                    <a:lnTo>
                      <a:pt x="40396" y="13735"/>
                    </a:lnTo>
                    <a:lnTo>
                      <a:pt x="32719" y="20516"/>
                    </a:lnTo>
                    <a:lnTo>
                      <a:pt x="26191" y="28339"/>
                    </a:lnTo>
                    <a:lnTo>
                      <a:pt x="20549" y="36959"/>
                    </a:lnTo>
                    <a:lnTo>
                      <a:pt x="15563" y="46173"/>
                    </a:lnTo>
                    <a:lnTo>
                      <a:pt x="11209" y="56139"/>
                    </a:lnTo>
                    <a:lnTo>
                      <a:pt x="7655" y="67347"/>
                    </a:lnTo>
                    <a:lnTo>
                      <a:pt x="4931" y="79959"/>
                    </a:lnTo>
                    <a:lnTo>
                      <a:pt x="2931" y="93684"/>
                    </a:lnTo>
                    <a:lnTo>
                      <a:pt x="1505" y="107968"/>
                    </a:lnTo>
                    <a:lnTo>
                      <a:pt x="514" y="122428"/>
                    </a:lnTo>
                    <a:lnTo>
                      <a:pt x="0" y="136883"/>
                    </a:lnTo>
                    <a:lnTo>
                      <a:pt x="180" y="151267"/>
                    </a:lnTo>
                    <a:lnTo>
                      <a:pt x="1115" y="165570"/>
                    </a:lnTo>
                    <a:lnTo>
                      <a:pt x="2726" y="179801"/>
                    </a:lnTo>
                    <a:lnTo>
                      <a:pt x="4878" y="193976"/>
                    </a:lnTo>
                    <a:lnTo>
                      <a:pt x="7436" y="208105"/>
                    </a:lnTo>
                    <a:lnTo>
                      <a:pt x="10289" y="222036"/>
                    </a:lnTo>
                    <a:lnTo>
                      <a:pt x="13351" y="235470"/>
                    </a:lnTo>
                    <a:lnTo>
                      <a:pt x="16561" y="248281"/>
                    </a:lnTo>
                    <a:lnTo>
                      <a:pt x="20037" y="260341"/>
                    </a:lnTo>
                    <a:lnTo>
                      <a:pt x="24056" y="271448"/>
                    </a:lnTo>
                    <a:lnTo>
                      <a:pt x="28726" y="281586"/>
                    </a:lnTo>
                    <a:lnTo>
                      <a:pt x="33999" y="290886"/>
                    </a:lnTo>
                    <a:lnTo>
                      <a:pt x="39763" y="299527"/>
                    </a:lnTo>
                    <a:lnTo>
                      <a:pt x="45901" y="307678"/>
                    </a:lnTo>
                    <a:lnTo>
                      <a:pt x="52310" y="315476"/>
                    </a:lnTo>
                    <a:lnTo>
                      <a:pt x="58912" y="323027"/>
                    </a:lnTo>
                    <a:lnTo>
                      <a:pt x="65656" y="330397"/>
                    </a:lnTo>
                    <a:lnTo>
                      <a:pt x="72829" y="337314"/>
                    </a:lnTo>
                    <a:lnTo>
                      <a:pt x="81015" y="343200"/>
                    </a:lnTo>
                    <a:lnTo>
                      <a:pt x="90450" y="347813"/>
                    </a:lnTo>
                    <a:lnTo>
                      <a:pt x="100889" y="350909"/>
                    </a:lnTo>
                    <a:lnTo>
                      <a:pt x="111814" y="352088"/>
                    </a:lnTo>
                    <a:lnTo>
                      <a:pt x="122865" y="351321"/>
                    </a:lnTo>
                    <a:lnTo>
                      <a:pt x="133878" y="348874"/>
                    </a:lnTo>
                    <a:lnTo>
                      <a:pt x="144798" y="345106"/>
                    </a:lnTo>
                    <a:lnTo>
                      <a:pt x="155612" y="340354"/>
                    </a:lnTo>
                    <a:lnTo>
                      <a:pt x="166074" y="334818"/>
                    </a:lnTo>
                    <a:lnTo>
                      <a:pt x="176825" y="327802"/>
                    </a:lnTo>
                    <a:lnTo>
                      <a:pt x="189926" y="316462"/>
                    </a:lnTo>
                    <a:lnTo>
                      <a:pt x="208954" y="29605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4945957" y="2844668"/>
                <a:ext cx="15138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15138" h="147400">
                    <a:moveTo>
                      <a:pt x="4608" y="0"/>
                    </a:moveTo>
                    <a:lnTo>
                      <a:pt x="1808" y="8868"/>
                    </a:lnTo>
                    <a:lnTo>
                      <a:pt x="306" y="17855"/>
                    </a:lnTo>
                    <a:lnTo>
                      <a:pt x="0" y="27851"/>
                    </a:lnTo>
                    <a:lnTo>
                      <a:pt x="679" y="38831"/>
                    </a:lnTo>
                    <a:lnTo>
                      <a:pt x="2147" y="50643"/>
                    </a:lnTo>
                    <a:lnTo>
                      <a:pt x="4212" y="63096"/>
                    </a:lnTo>
                    <a:lnTo>
                      <a:pt x="6558" y="75995"/>
                    </a:lnTo>
                    <a:lnTo>
                      <a:pt x="8987" y="90721"/>
                    </a:lnTo>
                    <a:lnTo>
                      <a:pt x="11706" y="111918"/>
                    </a:lnTo>
                    <a:lnTo>
                      <a:pt x="15137" y="147399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4950565" y="2749911"/>
                <a:ext cx="105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30">
                    <a:moveTo>
                      <a:pt x="0" y="10529"/>
                    </a:moveTo>
                    <a:lnTo>
                      <a:pt x="10529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5119021" y="2634098"/>
                <a:ext cx="52643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336913">
                    <a:moveTo>
                      <a:pt x="0" y="0"/>
                    </a:moveTo>
                    <a:lnTo>
                      <a:pt x="2866" y="14736"/>
                    </a:lnTo>
                    <a:lnTo>
                      <a:pt x="5008" y="29287"/>
                    </a:lnTo>
                    <a:lnTo>
                      <a:pt x="6616" y="45068"/>
                    </a:lnTo>
                    <a:lnTo>
                      <a:pt x="7969" y="61611"/>
                    </a:lnTo>
                    <a:lnTo>
                      <a:pt x="9466" y="77807"/>
                    </a:lnTo>
                    <a:lnTo>
                      <a:pt x="11312" y="93039"/>
                    </a:lnTo>
                    <a:lnTo>
                      <a:pt x="13380" y="107349"/>
                    </a:lnTo>
                    <a:lnTo>
                      <a:pt x="15312" y="121171"/>
                    </a:lnTo>
                    <a:lnTo>
                      <a:pt x="16913" y="134831"/>
                    </a:lnTo>
                    <a:lnTo>
                      <a:pt x="18309" y="148326"/>
                    </a:lnTo>
                    <a:lnTo>
                      <a:pt x="19854" y="161408"/>
                    </a:lnTo>
                    <a:lnTo>
                      <a:pt x="21744" y="173971"/>
                    </a:lnTo>
                    <a:lnTo>
                      <a:pt x="24015" y="186529"/>
                    </a:lnTo>
                    <a:lnTo>
                      <a:pt x="26618" y="200093"/>
                    </a:lnTo>
                    <a:lnTo>
                      <a:pt x="29483" y="215141"/>
                    </a:lnTo>
                    <a:lnTo>
                      <a:pt x="32542" y="231333"/>
                    </a:lnTo>
                    <a:lnTo>
                      <a:pt x="35743" y="247819"/>
                    </a:lnTo>
                    <a:lnTo>
                      <a:pt x="39036" y="264044"/>
                    </a:lnTo>
                    <a:lnTo>
                      <a:pt x="42241" y="279408"/>
                    </a:lnTo>
                    <a:lnTo>
                      <a:pt x="45354" y="294726"/>
                    </a:lnTo>
                    <a:lnTo>
                      <a:pt x="48646" y="312455"/>
                    </a:lnTo>
                    <a:lnTo>
                      <a:pt x="52642" y="336912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5034793" y="2770969"/>
                <a:ext cx="189514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21058">
                    <a:moveTo>
                      <a:pt x="189513" y="0"/>
                    </a:moveTo>
                    <a:lnTo>
                      <a:pt x="174978" y="67"/>
                    </a:lnTo>
                    <a:lnTo>
                      <a:pt x="162347" y="707"/>
                    </a:lnTo>
                    <a:lnTo>
                      <a:pt x="150438" y="1999"/>
                    </a:lnTo>
                    <a:lnTo>
                      <a:pt x="138783" y="3686"/>
                    </a:lnTo>
                    <a:lnTo>
                      <a:pt x="126942" y="5354"/>
                    </a:lnTo>
                    <a:lnTo>
                      <a:pt x="114702" y="6772"/>
                    </a:lnTo>
                    <a:lnTo>
                      <a:pt x="102034" y="8042"/>
                    </a:lnTo>
                    <a:lnTo>
                      <a:pt x="88995" y="9501"/>
                    </a:lnTo>
                    <a:lnTo>
                      <a:pt x="75676" y="11330"/>
                    </a:lnTo>
                    <a:lnTo>
                      <a:pt x="62371" y="13397"/>
                    </a:lnTo>
                    <a:lnTo>
                      <a:pt x="48062" y="15548"/>
                    </a:lnTo>
                    <a:lnTo>
                      <a:pt x="29258" y="17975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5224306" y="2834139"/>
                <a:ext cx="84229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84229">
                    <a:moveTo>
                      <a:pt x="0" y="0"/>
                    </a:moveTo>
                    <a:lnTo>
                      <a:pt x="5867" y="8735"/>
                    </a:lnTo>
                    <a:lnTo>
                      <a:pt x="11432" y="16441"/>
                    </a:lnTo>
                    <a:lnTo>
                      <a:pt x="17236" y="23844"/>
                    </a:lnTo>
                    <a:lnTo>
                      <a:pt x="23489" y="31105"/>
                    </a:lnTo>
                    <a:lnTo>
                      <a:pt x="30468" y="38283"/>
                    </a:lnTo>
                    <a:lnTo>
                      <a:pt x="38240" y="45404"/>
                    </a:lnTo>
                    <a:lnTo>
                      <a:pt x="46456" y="52375"/>
                    </a:lnTo>
                    <a:lnTo>
                      <a:pt x="55360" y="59782"/>
                    </a:lnTo>
                    <a:lnTo>
                      <a:pt x="66852" y="69394"/>
                    </a:lnTo>
                    <a:lnTo>
                      <a:pt x="84228" y="8422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5298006" y="2770969"/>
                <a:ext cx="84228" cy="421140"/>
              </a:xfrm>
              <a:custGeom>
                <a:avLst/>
                <a:gdLst/>
                <a:ahLst/>
                <a:cxnLst/>
                <a:rect l="0" t="0" r="0" b="0"/>
                <a:pathLst>
                  <a:path w="84228" h="421140">
                    <a:moveTo>
                      <a:pt x="84227" y="0"/>
                    </a:moveTo>
                    <a:lnTo>
                      <a:pt x="81293" y="8868"/>
                    </a:lnTo>
                    <a:lnTo>
                      <a:pt x="78511" y="17855"/>
                    </a:lnTo>
                    <a:lnTo>
                      <a:pt x="75612" y="27855"/>
                    </a:lnTo>
                    <a:lnTo>
                      <a:pt x="72571" y="39008"/>
                    </a:lnTo>
                    <a:lnTo>
                      <a:pt x="69407" y="51468"/>
                    </a:lnTo>
                    <a:lnTo>
                      <a:pt x="66142" y="65175"/>
                    </a:lnTo>
                    <a:lnTo>
                      <a:pt x="62804" y="79765"/>
                    </a:lnTo>
                    <a:lnTo>
                      <a:pt x="59413" y="94695"/>
                    </a:lnTo>
                    <a:lnTo>
                      <a:pt x="55984" y="109629"/>
                    </a:lnTo>
                    <a:lnTo>
                      <a:pt x="52529" y="124755"/>
                    </a:lnTo>
                    <a:lnTo>
                      <a:pt x="49057" y="140661"/>
                    </a:lnTo>
                    <a:lnTo>
                      <a:pt x="45573" y="157616"/>
                    </a:lnTo>
                    <a:lnTo>
                      <a:pt x="42080" y="175258"/>
                    </a:lnTo>
                    <a:lnTo>
                      <a:pt x="38582" y="192801"/>
                    </a:lnTo>
                    <a:lnTo>
                      <a:pt x="35084" y="209797"/>
                    </a:lnTo>
                    <a:lnTo>
                      <a:pt x="31752" y="226464"/>
                    </a:lnTo>
                    <a:lnTo>
                      <a:pt x="28894" y="243481"/>
                    </a:lnTo>
                    <a:lnTo>
                      <a:pt x="26636" y="261213"/>
                    </a:lnTo>
                    <a:lnTo>
                      <a:pt x="24780" y="279223"/>
                    </a:lnTo>
                    <a:lnTo>
                      <a:pt x="22920" y="296489"/>
                    </a:lnTo>
                    <a:lnTo>
                      <a:pt x="20814" y="312479"/>
                    </a:lnTo>
                    <a:lnTo>
                      <a:pt x="18398" y="327318"/>
                    </a:lnTo>
                    <a:lnTo>
                      <a:pt x="15696" y="341505"/>
                    </a:lnTo>
                    <a:lnTo>
                      <a:pt x="12770" y="355405"/>
                    </a:lnTo>
                    <a:lnTo>
                      <a:pt x="9827" y="368801"/>
                    </a:lnTo>
                    <a:lnTo>
                      <a:pt x="6926" y="382386"/>
                    </a:lnTo>
                    <a:lnTo>
                      <a:pt x="3814" y="398479"/>
                    </a:lnTo>
                    <a:lnTo>
                      <a:pt x="0" y="421139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5361177" y="2686741"/>
                <a:ext cx="135350" cy="515897"/>
              </a:xfrm>
              <a:custGeom>
                <a:avLst/>
                <a:gdLst/>
                <a:ahLst/>
                <a:cxnLst/>
                <a:rect l="0" t="0" r="0" b="0"/>
                <a:pathLst>
                  <a:path w="135350" h="515897">
                    <a:moveTo>
                      <a:pt x="0" y="0"/>
                    </a:moveTo>
                    <a:lnTo>
                      <a:pt x="8734" y="5867"/>
                    </a:lnTo>
                    <a:lnTo>
                      <a:pt x="16441" y="11432"/>
                    </a:lnTo>
                    <a:lnTo>
                      <a:pt x="23848" y="17240"/>
                    </a:lnTo>
                    <a:lnTo>
                      <a:pt x="31282" y="23666"/>
                    </a:lnTo>
                    <a:lnTo>
                      <a:pt x="39108" y="31293"/>
                    </a:lnTo>
                    <a:lnTo>
                      <a:pt x="47478" y="40322"/>
                    </a:lnTo>
                    <a:lnTo>
                      <a:pt x="56048" y="50477"/>
                    </a:lnTo>
                    <a:lnTo>
                      <a:pt x="64114" y="61204"/>
                    </a:lnTo>
                    <a:lnTo>
                      <a:pt x="71319" y="72129"/>
                    </a:lnTo>
                    <a:lnTo>
                      <a:pt x="77800" y="83396"/>
                    </a:lnTo>
                    <a:lnTo>
                      <a:pt x="83993" y="95550"/>
                    </a:lnTo>
                    <a:lnTo>
                      <a:pt x="90193" y="108829"/>
                    </a:lnTo>
                    <a:lnTo>
                      <a:pt x="96357" y="122848"/>
                    </a:lnTo>
                    <a:lnTo>
                      <a:pt x="102204" y="136805"/>
                    </a:lnTo>
                    <a:lnTo>
                      <a:pt x="107585" y="150230"/>
                    </a:lnTo>
                    <a:lnTo>
                      <a:pt x="112505" y="163008"/>
                    </a:lnTo>
                    <a:lnTo>
                      <a:pt x="117037" y="175195"/>
                    </a:lnTo>
                    <a:lnTo>
                      <a:pt x="121264" y="186923"/>
                    </a:lnTo>
                    <a:lnTo>
                      <a:pt x="125103" y="198800"/>
                    </a:lnTo>
                    <a:lnTo>
                      <a:pt x="128308" y="211846"/>
                    </a:lnTo>
                    <a:lnTo>
                      <a:pt x="130799" y="226525"/>
                    </a:lnTo>
                    <a:lnTo>
                      <a:pt x="132641" y="242795"/>
                    </a:lnTo>
                    <a:lnTo>
                      <a:pt x="133962" y="260393"/>
                    </a:lnTo>
                    <a:lnTo>
                      <a:pt x="134882" y="278996"/>
                    </a:lnTo>
                    <a:lnTo>
                      <a:pt x="135349" y="297842"/>
                    </a:lnTo>
                    <a:lnTo>
                      <a:pt x="135138" y="315793"/>
                    </a:lnTo>
                    <a:lnTo>
                      <a:pt x="134177" y="332305"/>
                    </a:lnTo>
                    <a:lnTo>
                      <a:pt x="132380" y="347524"/>
                    </a:lnTo>
                    <a:lnTo>
                      <a:pt x="129570" y="361980"/>
                    </a:lnTo>
                    <a:lnTo>
                      <a:pt x="125756" y="376075"/>
                    </a:lnTo>
                    <a:lnTo>
                      <a:pt x="121246" y="389868"/>
                    </a:lnTo>
                    <a:lnTo>
                      <a:pt x="116533" y="403151"/>
                    </a:lnTo>
                    <a:lnTo>
                      <a:pt x="111919" y="415840"/>
                    </a:lnTo>
                    <a:lnTo>
                      <a:pt x="107348" y="428145"/>
                    </a:lnTo>
                    <a:lnTo>
                      <a:pt x="102520" y="440473"/>
                    </a:lnTo>
                    <a:lnTo>
                      <a:pt x="97281" y="453051"/>
                    </a:lnTo>
                    <a:lnTo>
                      <a:pt x="91927" y="465521"/>
                    </a:lnTo>
                    <a:lnTo>
                      <a:pt x="86600" y="478369"/>
                    </a:lnTo>
                    <a:lnTo>
                      <a:pt x="80828" y="493845"/>
                    </a:lnTo>
                    <a:lnTo>
                      <a:pt x="73699" y="515896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1" name="Group 100"/>
          <p:cNvGrpSpPr/>
          <p:nvPr/>
        </p:nvGrpSpPr>
        <p:grpSpPr>
          <a:xfrm>
            <a:off x="448382" y="3816053"/>
            <a:ext cx="6769825" cy="658279"/>
            <a:chOff x="448382" y="3816053"/>
            <a:chExt cx="6769825" cy="658279"/>
          </a:xfrm>
        </p:grpSpPr>
        <p:sp>
          <p:nvSpPr>
            <p:cNvPr id="70" name="Freeform 69"/>
            <p:cNvSpPr/>
            <p:nvPr/>
          </p:nvSpPr>
          <p:spPr>
            <a:xfrm>
              <a:off x="448382" y="4098217"/>
              <a:ext cx="168457" cy="25667"/>
            </a:xfrm>
            <a:custGeom>
              <a:avLst/>
              <a:gdLst/>
              <a:ahLst/>
              <a:cxnLst/>
              <a:rect l="0" t="0" r="0" b="0"/>
              <a:pathLst>
                <a:path w="168457" h="25667">
                  <a:moveTo>
                    <a:pt x="168456" y="21057"/>
                  </a:moveTo>
                  <a:lnTo>
                    <a:pt x="159520" y="23857"/>
                  </a:lnTo>
                  <a:lnTo>
                    <a:pt x="149893" y="25359"/>
                  </a:lnTo>
                  <a:lnTo>
                    <a:pt x="138601" y="25666"/>
                  </a:lnTo>
                  <a:lnTo>
                    <a:pt x="125761" y="24986"/>
                  </a:lnTo>
                  <a:lnTo>
                    <a:pt x="111633" y="23519"/>
                  </a:lnTo>
                  <a:lnTo>
                    <a:pt x="96517" y="21449"/>
                  </a:lnTo>
                  <a:lnTo>
                    <a:pt x="81002" y="18940"/>
                  </a:lnTo>
                  <a:lnTo>
                    <a:pt x="65910" y="16117"/>
                  </a:lnTo>
                  <a:lnTo>
                    <a:pt x="51673" y="13080"/>
                  </a:lnTo>
                  <a:lnTo>
                    <a:pt x="38788" y="10048"/>
                  </a:lnTo>
                  <a:lnTo>
                    <a:pt x="26737" y="7071"/>
                  </a:lnTo>
                  <a:lnTo>
                    <a:pt x="14468" y="38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778252" y="3816053"/>
              <a:ext cx="2333841" cy="562499"/>
              <a:chOff x="778252" y="3816053"/>
              <a:chExt cx="2333841" cy="562499"/>
            </a:xfrm>
          </p:grpSpPr>
          <p:sp>
            <p:nvSpPr>
              <p:cNvPr id="71" name="Freeform 70"/>
              <p:cNvSpPr/>
              <p:nvPr/>
            </p:nvSpPr>
            <p:spPr>
              <a:xfrm>
                <a:off x="778252" y="3845533"/>
                <a:ext cx="312369" cy="533019"/>
              </a:xfrm>
              <a:custGeom>
                <a:avLst/>
                <a:gdLst/>
                <a:ahLst/>
                <a:cxnLst/>
                <a:rect l="0" t="0" r="0" b="0"/>
                <a:pathLst>
                  <a:path w="312369" h="533019">
                    <a:moveTo>
                      <a:pt x="38627" y="0"/>
                    </a:moveTo>
                    <a:lnTo>
                      <a:pt x="38560" y="14602"/>
                    </a:lnTo>
                    <a:lnTo>
                      <a:pt x="37920" y="27873"/>
                    </a:lnTo>
                    <a:lnTo>
                      <a:pt x="36628" y="41079"/>
                    </a:lnTo>
                    <a:lnTo>
                      <a:pt x="34941" y="54593"/>
                    </a:lnTo>
                    <a:lnTo>
                      <a:pt x="33273" y="68750"/>
                    </a:lnTo>
                    <a:lnTo>
                      <a:pt x="31855" y="83662"/>
                    </a:lnTo>
                    <a:lnTo>
                      <a:pt x="30584" y="99427"/>
                    </a:lnTo>
                    <a:lnTo>
                      <a:pt x="29125" y="116221"/>
                    </a:lnTo>
                    <a:lnTo>
                      <a:pt x="27297" y="134029"/>
                    </a:lnTo>
                    <a:lnTo>
                      <a:pt x="25239" y="152377"/>
                    </a:lnTo>
                    <a:lnTo>
                      <a:pt x="23311" y="170460"/>
                    </a:lnTo>
                    <a:lnTo>
                      <a:pt x="21717" y="187850"/>
                    </a:lnTo>
                    <a:lnTo>
                      <a:pt x="20494" y="204798"/>
                    </a:lnTo>
                    <a:lnTo>
                      <a:pt x="19599" y="222009"/>
                    </a:lnTo>
                    <a:lnTo>
                      <a:pt x="18961" y="239880"/>
                    </a:lnTo>
                    <a:lnTo>
                      <a:pt x="18517" y="258155"/>
                    </a:lnTo>
                    <a:lnTo>
                      <a:pt x="18211" y="276131"/>
                    </a:lnTo>
                    <a:lnTo>
                      <a:pt x="17997" y="293421"/>
                    </a:lnTo>
                    <a:lnTo>
                      <a:pt x="17683" y="310287"/>
                    </a:lnTo>
                    <a:lnTo>
                      <a:pt x="16939" y="327438"/>
                    </a:lnTo>
                    <a:lnTo>
                      <a:pt x="15626" y="345273"/>
                    </a:lnTo>
                    <a:lnTo>
                      <a:pt x="13930" y="363862"/>
                    </a:lnTo>
                    <a:lnTo>
                      <a:pt x="12253" y="383113"/>
                    </a:lnTo>
                    <a:lnTo>
                      <a:pt x="10827" y="402872"/>
                    </a:lnTo>
                    <a:lnTo>
                      <a:pt x="9548" y="422515"/>
                    </a:lnTo>
                    <a:lnTo>
                      <a:pt x="8083" y="441010"/>
                    </a:lnTo>
                    <a:lnTo>
                      <a:pt x="6250" y="457891"/>
                    </a:lnTo>
                    <a:lnTo>
                      <a:pt x="4189" y="473359"/>
                    </a:lnTo>
                    <a:lnTo>
                      <a:pt x="2259" y="487982"/>
                    </a:lnTo>
                    <a:lnTo>
                      <a:pt x="677" y="502168"/>
                    </a:lnTo>
                    <a:lnTo>
                      <a:pt x="0" y="515169"/>
                    </a:lnTo>
                    <a:lnTo>
                      <a:pt x="2061" y="525135"/>
                    </a:lnTo>
                    <a:lnTo>
                      <a:pt x="7399" y="531034"/>
                    </a:lnTo>
                    <a:lnTo>
                      <a:pt x="14002" y="533018"/>
                    </a:lnTo>
                    <a:lnTo>
                      <a:pt x="20956" y="532045"/>
                    </a:lnTo>
                    <a:lnTo>
                      <a:pt x="28331" y="529039"/>
                    </a:lnTo>
                    <a:lnTo>
                      <a:pt x="36674" y="524680"/>
                    </a:lnTo>
                    <a:lnTo>
                      <a:pt x="46220" y="519428"/>
                    </a:lnTo>
                    <a:lnTo>
                      <a:pt x="56738" y="513752"/>
                    </a:lnTo>
                    <a:lnTo>
                      <a:pt x="67717" y="508158"/>
                    </a:lnTo>
                    <a:lnTo>
                      <a:pt x="78810" y="502913"/>
                    </a:lnTo>
                    <a:lnTo>
                      <a:pt x="90020" y="498236"/>
                    </a:lnTo>
                    <a:lnTo>
                      <a:pt x="101605" y="494391"/>
                    </a:lnTo>
                    <a:lnTo>
                      <a:pt x="113693" y="491433"/>
                    </a:lnTo>
                    <a:lnTo>
                      <a:pt x="126268" y="489259"/>
                    </a:lnTo>
                    <a:lnTo>
                      <a:pt x="139249" y="487709"/>
                    </a:lnTo>
                    <a:lnTo>
                      <a:pt x="152546" y="486626"/>
                    </a:lnTo>
                    <a:lnTo>
                      <a:pt x="166239" y="485878"/>
                    </a:lnTo>
                    <a:lnTo>
                      <a:pt x="180571" y="485368"/>
                    </a:lnTo>
                    <a:lnTo>
                      <a:pt x="195612" y="485026"/>
                    </a:lnTo>
                    <a:lnTo>
                      <a:pt x="210966" y="484965"/>
                    </a:lnTo>
                    <a:lnTo>
                      <a:pt x="225894" y="485456"/>
                    </a:lnTo>
                    <a:lnTo>
                      <a:pt x="240003" y="486599"/>
                    </a:lnTo>
                    <a:lnTo>
                      <a:pt x="253187" y="488189"/>
                    </a:lnTo>
                    <a:lnTo>
                      <a:pt x="266952" y="489961"/>
                    </a:lnTo>
                    <a:lnTo>
                      <a:pt x="284739" y="492070"/>
                    </a:lnTo>
                    <a:lnTo>
                      <a:pt x="312368" y="49484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1072356" y="4104792"/>
                <a:ext cx="260421" cy="191363"/>
              </a:xfrm>
              <a:custGeom>
                <a:avLst/>
                <a:gdLst/>
                <a:ahLst/>
                <a:cxnLst/>
                <a:rect l="0" t="0" r="0" b="0"/>
                <a:pathLst>
                  <a:path w="260421" h="191363">
                    <a:moveTo>
                      <a:pt x="144606" y="88182"/>
                    </a:moveTo>
                    <a:lnTo>
                      <a:pt x="141605" y="79313"/>
                    </a:lnTo>
                    <a:lnTo>
                      <a:pt x="138183" y="70326"/>
                    </a:lnTo>
                    <a:lnTo>
                      <a:pt x="133987" y="60340"/>
                    </a:lnTo>
                    <a:lnTo>
                      <a:pt x="129087" y="49705"/>
                    </a:lnTo>
                    <a:lnTo>
                      <a:pt x="123605" y="39191"/>
                    </a:lnTo>
                    <a:lnTo>
                      <a:pt x="117666" y="29248"/>
                    </a:lnTo>
                    <a:lnTo>
                      <a:pt x="111058" y="20306"/>
                    </a:lnTo>
                    <a:lnTo>
                      <a:pt x="103263" y="12915"/>
                    </a:lnTo>
                    <a:lnTo>
                      <a:pt x="94097" y="7217"/>
                    </a:lnTo>
                    <a:lnTo>
                      <a:pt x="83840" y="3189"/>
                    </a:lnTo>
                    <a:lnTo>
                      <a:pt x="73039" y="838"/>
                    </a:lnTo>
                    <a:lnTo>
                      <a:pt x="62075" y="0"/>
                    </a:lnTo>
                    <a:lnTo>
                      <a:pt x="51290" y="724"/>
                    </a:lnTo>
                    <a:lnTo>
                      <a:pt x="41056" y="3327"/>
                    </a:lnTo>
                    <a:lnTo>
                      <a:pt x="31520" y="7822"/>
                    </a:lnTo>
                    <a:lnTo>
                      <a:pt x="22966" y="14111"/>
                    </a:lnTo>
                    <a:lnTo>
                      <a:pt x="15891" y="22152"/>
                    </a:lnTo>
                    <a:lnTo>
                      <a:pt x="10428" y="31746"/>
                    </a:lnTo>
                    <a:lnTo>
                      <a:pt x="6402" y="42594"/>
                    </a:lnTo>
                    <a:lnTo>
                      <a:pt x="3526" y="54392"/>
                    </a:lnTo>
                    <a:lnTo>
                      <a:pt x="1517" y="66880"/>
                    </a:lnTo>
                    <a:lnTo>
                      <a:pt x="301" y="79857"/>
                    </a:lnTo>
                    <a:lnTo>
                      <a:pt x="0" y="93174"/>
                    </a:lnTo>
                    <a:lnTo>
                      <a:pt x="613" y="106715"/>
                    </a:lnTo>
                    <a:lnTo>
                      <a:pt x="2176" y="120079"/>
                    </a:lnTo>
                    <a:lnTo>
                      <a:pt x="4828" y="132600"/>
                    </a:lnTo>
                    <a:lnTo>
                      <a:pt x="8545" y="143984"/>
                    </a:lnTo>
                    <a:lnTo>
                      <a:pt x="13330" y="154271"/>
                    </a:lnTo>
                    <a:lnTo>
                      <a:pt x="19291" y="163650"/>
                    </a:lnTo>
                    <a:lnTo>
                      <a:pt x="26375" y="172318"/>
                    </a:lnTo>
                    <a:lnTo>
                      <a:pt x="34403" y="179971"/>
                    </a:lnTo>
                    <a:lnTo>
                      <a:pt x="43162" y="185836"/>
                    </a:lnTo>
                    <a:lnTo>
                      <a:pt x="52455" y="189628"/>
                    </a:lnTo>
                    <a:lnTo>
                      <a:pt x="61965" y="191362"/>
                    </a:lnTo>
                    <a:lnTo>
                      <a:pt x="71269" y="191088"/>
                    </a:lnTo>
                    <a:lnTo>
                      <a:pt x="80150" y="189046"/>
                    </a:lnTo>
                    <a:lnTo>
                      <a:pt x="88417" y="185422"/>
                    </a:lnTo>
                    <a:lnTo>
                      <a:pt x="95823" y="180256"/>
                    </a:lnTo>
                    <a:lnTo>
                      <a:pt x="102324" y="173713"/>
                    </a:lnTo>
                    <a:lnTo>
                      <a:pt x="108029" y="166052"/>
                    </a:lnTo>
                    <a:lnTo>
                      <a:pt x="113104" y="157540"/>
                    </a:lnTo>
                    <a:lnTo>
                      <a:pt x="117707" y="148408"/>
                    </a:lnTo>
                    <a:lnTo>
                      <a:pt x="121970" y="138836"/>
                    </a:lnTo>
                    <a:lnTo>
                      <a:pt x="125994" y="128958"/>
                    </a:lnTo>
                    <a:lnTo>
                      <a:pt x="129848" y="118864"/>
                    </a:lnTo>
                    <a:lnTo>
                      <a:pt x="133420" y="108460"/>
                    </a:lnTo>
                    <a:lnTo>
                      <a:pt x="136440" y="97482"/>
                    </a:lnTo>
                    <a:lnTo>
                      <a:pt x="138806" y="85924"/>
                    </a:lnTo>
                    <a:lnTo>
                      <a:pt x="140682" y="77000"/>
                    </a:lnTo>
                    <a:lnTo>
                      <a:pt x="142497" y="74690"/>
                    </a:lnTo>
                    <a:lnTo>
                      <a:pt x="144767" y="77665"/>
                    </a:lnTo>
                    <a:lnTo>
                      <a:pt x="147859" y="83868"/>
                    </a:lnTo>
                    <a:lnTo>
                      <a:pt x="151688" y="91912"/>
                    </a:lnTo>
                    <a:lnTo>
                      <a:pt x="155841" y="100990"/>
                    </a:lnTo>
                    <a:lnTo>
                      <a:pt x="160036" y="110652"/>
                    </a:lnTo>
                    <a:lnTo>
                      <a:pt x="164471" y="120485"/>
                    </a:lnTo>
                    <a:lnTo>
                      <a:pt x="169728" y="130042"/>
                    </a:lnTo>
                    <a:lnTo>
                      <a:pt x="176082" y="139100"/>
                    </a:lnTo>
                    <a:lnTo>
                      <a:pt x="183654" y="147156"/>
                    </a:lnTo>
                    <a:lnTo>
                      <a:pt x="192572" y="153360"/>
                    </a:lnTo>
                    <a:lnTo>
                      <a:pt x="202748" y="157424"/>
                    </a:lnTo>
                    <a:lnTo>
                      <a:pt x="213552" y="159694"/>
                    </a:lnTo>
                    <a:lnTo>
                      <a:pt x="225077" y="161107"/>
                    </a:lnTo>
                    <a:lnTo>
                      <a:pt x="239450" y="161783"/>
                    </a:lnTo>
                    <a:lnTo>
                      <a:pt x="260420" y="161881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1353833" y="3866590"/>
                <a:ext cx="21058" cy="431670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31670">
                    <a:moveTo>
                      <a:pt x="0" y="0"/>
                    </a:moveTo>
                    <a:lnTo>
                      <a:pt x="0" y="11803"/>
                    </a:lnTo>
                    <a:lnTo>
                      <a:pt x="0" y="23571"/>
                    </a:lnTo>
                    <a:lnTo>
                      <a:pt x="0" y="36471"/>
                    </a:lnTo>
                    <a:lnTo>
                      <a:pt x="0" y="50665"/>
                    </a:lnTo>
                    <a:lnTo>
                      <a:pt x="0" y="66289"/>
                    </a:lnTo>
                    <a:lnTo>
                      <a:pt x="4" y="83256"/>
                    </a:lnTo>
                    <a:lnTo>
                      <a:pt x="177" y="101012"/>
                    </a:lnTo>
                    <a:lnTo>
                      <a:pt x="825" y="118684"/>
                    </a:lnTo>
                    <a:lnTo>
                      <a:pt x="2074" y="135793"/>
                    </a:lnTo>
                    <a:lnTo>
                      <a:pt x="3727" y="152549"/>
                    </a:lnTo>
                    <a:lnTo>
                      <a:pt x="5375" y="169631"/>
                    </a:lnTo>
                    <a:lnTo>
                      <a:pt x="6778" y="187424"/>
                    </a:lnTo>
                    <a:lnTo>
                      <a:pt x="7870" y="205986"/>
                    </a:lnTo>
                    <a:lnTo>
                      <a:pt x="8678" y="225219"/>
                    </a:lnTo>
                    <a:lnTo>
                      <a:pt x="9256" y="244976"/>
                    </a:lnTo>
                    <a:lnTo>
                      <a:pt x="9661" y="264957"/>
                    </a:lnTo>
                    <a:lnTo>
                      <a:pt x="9941" y="284744"/>
                    </a:lnTo>
                    <a:lnTo>
                      <a:pt x="10132" y="304119"/>
                    </a:lnTo>
                    <a:lnTo>
                      <a:pt x="10262" y="322891"/>
                    </a:lnTo>
                    <a:lnTo>
                      <a:pt x="10349" y="340809"/>
                    </a:lnTo>
                    <a:lnTo>
                      <a:pt x="10413" y="357813"/>
                    </a:lnTo>
                    <a:lnTo>
                      <a:pt x="10654" y="373602"/>
                    </a:lnTo>
                    <a:lnTo>
                      <a:pt x="11587" y="389203"/>
                    </a:lnTo>
                    <a:lnTo>
                      <a:pt x="14411" y="407105"/>
                    </a:lnTo>
                    <a:lnTo>
                      <a:pt x="21057" y="431669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1387737" y="3982404"/>
                <a:ext cx="124024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124024" h="305327">
                    <a:moveTo>
                      <a:pt x="113495" y="0"/>
                    </a:moveTo>
                    <a:lnTo>
                      <a:pt x="107627" y="5867"/>
                    </a:lnTo>
                    <a:lnTo>
                      <a:pt x="102063" y="11432"/>
                    </a:lnTo>
                    <a:lnTo>
                      <a:pt x="96263" y="17235"/>
                    </a:lnTo>
                    <a:lnTo>
                      <a:pt x="90183" y="23489"/>
                    </a:lnTo>
                    <a:lnTo>
                      <a:pt x="83853" y="30467"/>
                    </a:lnTo>
                    <a:lnTo>
                      <a:pt x="77325" y="38244"/>
                    </a:lnTo>
                    <a:lnTo>
                      <a:pt x="70649" y="46573"/>
                    </a:lnTo>
                    <a:lnTo>
                      <a:pt x="63866" y="55003"/>
                    </a:lnTo>
                    <a:lnTo>
                      <a:pt x="57004" y="63264"/>
                    </a:lnTo>
                    <a:lnTo>
                      <a:pt x="49922" y="71266"/>
                    </a:lnTo>
                    <a:lnTo>
                      <a:pt x="42328" y="79019"/>
                    </a:lnTo>
                    <a:lnTo>
                      <a:pt x="34115" y="86571"/>
                    </a:lnTo>
                    <a:lnTo>
                      <a:pt x="25649" y="94135"/>
                    </a:lnTo>
                    <a:lnTo>
                      <a:pt x="17653" y="102059"/>
                    </a:lnTo>
                    <a:lnTo>
                      <a:pt x="10513" y="110507"/>
                    </a:lnTo>
                    <a:lnTo>
                      <a:pt x="4755" y="119471"/>
                    </a:lnTo>
                    <a:lnTo>
                      <a:pt x="1177" y="128868"/>
                    </a:lnTo>
                    <a:lnTo>
                      <a:pt x="0" y="138593"/>
                    </a:lnTo>
                    <a:lnTo>
                      <a:pt x="974" y="148394"/>
                    </a:lnTo>
                    <a:lnTo>
                      <a:pt x="3671" y="157894"/>
                    </a:lnTo>
                    <a:lnTo>
                      <a:pt x="7664" y="166915"/>
                    </a:lnTo>
                    <a:lnTo>
                      <a:pt x="12595" y="175615"/>
                    </a:lnTo>
                    <a:lnTo>
                      <a:pt x="18186" y="184378"/>
                    </a:lnTo>
                    <a:lnTo>
                      <a:pt x="24236" y="193419"/>
                    </a:lnTo>
                    <a:lnTo>
                      <a:pt x="30601" y="202628"/>
                    </a:lnTo>
                    <a:lnTo>
                      <a:pt x="37179" y="211665"/>
                    </a:lnTo>
                    <a:lnTo>
                      <a:pt x="43902" y="220339"/>
                    </a:lnTo>
                    <a:lnTo>
                      <a:pt x="50723" y="228621"/>
                    </a:lnTo>
                    <a:lnTo>
                      <a:pt x="57609" y="236562"/>
                    </a:lnTo>
                    <a:lnTo>
                      <a:pt x="64540" y="244237"/>
                    </a:lnTo>
                    <a:lnTo>
                      <a:pt x="71499" y="251713"/>
                    </a:lnTo>
                    <a:lnTo>
                      <a:pt x="78479" y="259046"/>
                    </a:lnTo>
                    <a:lnTo>
                      <a:pt x="85467" y="266275"/>
                    </a:lnTo>
                    <a:lnTo>
                      <a:pt x="92349" y="273320"/>
                    </a:lnTo>
                    <a:lnTo>
                      <a:pt x="99686" y="280785"/>
                    </a:lnTo>
                    <a:lnTo>
                      <a:pt x="109242" y="290445"/>
                    </a:lnTo>
                    <a:lnTo>
                      <a:pt x="124023" y="305326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1511760" y="4069005"/>
                <a:ext cx="168457" cy="209034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09034">
                    <a:moveTo>
                      <a:pt x="0" y="102912"/>
                    </a:moveTo>
                    <a:lnTo>
                      <a:pt x="8869" y="100045"/>
                    </a:lnTo>
                    <a:lnTo>
                      <a:pt x="17856" y="97903"/>
                    </a:lnTo>
                    <a:lnTo>
                      <a:pt x="27846" y="96296"/>
                    </a:lnTo>
                    <a:lnTo>
                      <a:pt x="38654" y="94942"/>
                    </a:lnTo>
                    <a:lnTo>
                      <a:pt x="49817" y="93445"/>
                    </a:lnTo>
                    <a:lnTo>
                      <a:pt x="61023" y="91594"/>
                    </a:lnTo>
                    <a:lnTo>
                      <a:pt x="72135" y="89355"/>
                    </a:lnTo>
                    <a:lnTo>
                      <a:pt x="83119" y="86774"/>
                    </a:lnTo>
                    <a:lnTo>
                      <a:pt x="93976" y="83915"/>
                    </a:lnTo>
                    <a:lnTo>
                      <a:pt x="104400" y="80520"/>
                    </a:lnTo>
                    <a:lnTo>
                      <a:pt x="113801" y="76031"/>
                    </a:lnTo>
                    <a:lnTo>
                      <a:pt x="121930" y="70231"/>
                    </a:lnTo>
                    <a:lnTo>
                      <a:pt x="128542" y="63217"/>
                    </a:lnTo>
                    <a:lnTo>
                      <a:pt x="133235" y="55213"/>
                    </a:lnTo>
                    <a:lnTo>
                      <a:pt x="135972" y="46463"/>
                    </a:lnTo>
                    <a:lnTo>
                      <a:pt x="136692" y="37334"/>
                    </a:lnTo>
                    <a:lnTo>
                      <a:pt x="135138" y="28294"/>
                    </a:lnTo>
                    <a:lnTo>
                      <a:pt x="131387" y="19603"/>
                    </a:lnTo>
                    <a:lnTo>
                      <a:pt x="125616" y="11805"/>
                    </a:lnTo>
                    <a:lnTo>
                      <a:pt x="117931" y="5778"/>
                    </a:lnTo>
                    <a:lnTo>
                      <a:pt x="108583" y="1844"/>
                    </a:lnTo>
                    <a:lnTo>
                      <a:pt x="98072" y="0"/>
                    </a:lnTo>
                    <a:lnTo>
                      <a:pt x="87033" y="192"/>
                    </a:lnTo>
                    <a:lnTo>
                      <a:pt x="75882" y="2175"/>
                    </a:lnTo>
                    <a:lnTo>
                      <a:pt x="65126" y="5759"/>
                    </a:lnTo>
                    <a:lnTo>
                      <a:pt x="55436" y="10896"/>
                    </a:lnTo>
                    <a:lnTo>
                      <a:pt x="47071" y="17420"/>
                    </a:lnTo>
                    <a:lnTo>
                      <a:pt x="39945" y="25069"/>
                    </a:lnTo>
                    <a:lnTo>
                      <a:pt x="33835" y="33572"/>
                    </a:lnTo>
                    <a:lnTo>
                      <a:pt x="28507" y="42698"/>
                    </a:lnTo>
                    <a:lnTo>
                      <a:pt x="24078" y="52265"/>
                    </a:lnTo>
                    <a:lnTo>
                      <a:pt x="20999" y="62141"/>
                    </a:lnTo>
                    <a:lnTo>
                      <a:pt x="19407" y="72232"/>
                    </a:lnTo>
                    <a:lnTo>
                      <a:pt x="19150" y="82636"/>
                    </a:lnTo>
                    <a:lnTo>
                      <a:pt x="19965" y="93613"/>
                    </a:lnTo>
                    <a:lnTo>
                      <a:pt x="21592" y="105256"/>
                    </a:lnTo>
                    <a:lnTo>
                      <a:pt x="23972" y="117347"/>
                    </a:lnTo>
                    <a:lnTo>
                      <a:pt x="27239" y="129464"/>
                    </a:lnTo>
                    <a:lnTo>
                      <a:pt x="31397" y="141351"/>
                    </a:lnTo>
                    <a:lnTo>
                      <a:pt x="36323" y="152773"/>
                    </a:lnTo>
                    <a:lnTo>
                      <a:pt x="41854" y="163443"/>
                    </a:lnTo>
                    <a:lnTo>
                      <a:pt x="47839" y="173280"/>
                    </a:lnTo>
                    <a:lnTo>
                      <a:pt x="54316" y="182207"/>
                    </a:lnTo>
                    <a:lnTo>
                      <a:pt x="61496" y="190065"/>
                    </a:lnTo>
                    <a:lnTo>
                      <a:pt x="69437" y="196862"/>
                    </a:lnTo>
                    <a:lnTo>
                      <a:pt x="78058" y="202429"/>
                    </a:lnTo>
                    <a:lnTo>
                      <a:pt x="87224" y="206346"/>
                    </a:lnTo>
                    <a:lnTo>
                      <a:pt x="96798" y="208531"/>
                    </a:lnTo>
                    <a:lnTo>
                      <a:pt x="106668" y="209033"/>
                    </a:lnTo>
                    <a:lnTo>
                      <a:pt x="116746" y="207858"/>
                    </a:lnTo>
                    <a:lnTo>
                      <a:pt x="126956" y="205188"/>
                    </a:lnTo>
                    <a:lnTo>
                      <a:pt x="136795" y="201618"/>
                    </a:lnTo>
                    <a:lnTo>
                      <a:pt x="146308" y="197705"/>
                    </a:lnTo>
                    <a:lnTo>
                      <a:pt x="156329" y="193112"/>
                    </a:lnTo>
                    <a:lnTo>
                      <a:pt x="168456" y="18714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1932900" y="3842756"/>
                <a:ext cx="273742" cy="476561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476561">
                    <a:moveTo>
                      <a:pt x="0" y="381803"/>
                    </a:moveTo>
                    <a:lnTo>
                      <a:pt x="67" y="367201"/>
                    </a:lnTo>
                    <a:lnTo>
                      <a:pt x="707" y="353930"/>
                    </a:lnTo>
                    <a:lnTo>
                      <a:pt x="1999" y="340720"/>
                    </a:lnTo>
                    <a:lnTo>
                      <a:pt x="3686" y="327033"/>
                    </a:lnTo>
                    <a:lnTo>
                      <a:pt x="5354" y="312227"/>
                    </a:lnTo>
                    <a:lnTo>
                      <a:pt x="6772" y="296072"/>
                    </a:lnTo>
                    <a:lnTo>
                      <a:pt x="8043" y="278828"/>
                    </a:lnTo>
                    <a:lnTo>
                      <a:pt x="9502" y="261033"/>
                    </a:lnTo>
                    <a:lnTo>
                      <a:pt x="11330" y="243071"/>
                    </a:lnTo>
                    <a:lnTo>
                      <a:pt x="13389" y="225283"/>
                    </a:lnTo>
                    <a:lnTo>
                      <a:pt x="15317" y="208040"/>
                    </a:lnTo>
                    <a:lnTo>
                      <a:pt x="16915" y="191488"/>
                    </a:lnTo>
                    <a:lnTo>
                      <a:pt x="18311" y="175747"/>
                    </a:lnTo>
                    <a:lnTo>
                      <a:pt x="19855" y="161008"/>
                    </a:lnTo>
                    <a:lnTo>
                      <a:pt x="21740" y="147266"/>
                    </a:lnTo>
                    <a:lnTo>
                      <a:pt x="23838" y="134052"/>
                    </a:lnTo>
                    <a:lnTo>
                      <a:pt x="25792" y="120564"/>
                    </a:lnTo>
                    <a:lnTo>
                      <a:pt x="27403" y="106375"/>
                    </a:lnTo>
                    <a:lnTo>
                      <a:pt x="28638" y="91570"/>
                    </a:lnTo>
                    <a:lnTo>
                      <a:pt x="29542" y="76553"/>
                    </a:lnTo>
                    <a:lnTo>
                      <a:pt x="30193" y="61629"/>
                    </a:lnTo>
                    <a:lnTo>
                      <a:pt x="31006" y="48062"/>
                    </a:lnTo>
                    <a:lnTo>
                      <a:pt x="33317" y="38443"/>
                    </a:lnTo>
                    <a:lnTo>
                      <a:pt x="37513" y="34251"/>
                    </a:lnTo>
                    <a:lnTo>
                      <a:pt x="42164" y="35114"/>
                    </a:lnTo>
                    <a:lnTo>
                      <a:pt x="46665" y="39929"/>
                    </a:lnTo>
                    <a:lnTo>
                      <a:pt x="50755" y="47618"/>
                    </a:lnTo>
                    <a:lnTo>
                      <a:pt x="54154" y="57328"/>
                    </a:lnTo>
                    <a:lnTo>
                      <a:pt x="56791" y="68430"/>
                    </a:lnTo>
                    <a:lnTo>
                      <a:pt x="58906" y="80318"/>
                    </a:lnTo>
                    <a:lnTo>
                      <a:pt x="60943" y="92379"/>
                    </a:lnTo>
                    <a:lnTo>
                      <a:pt x="63173" y="104267"/>
                    </a:lnTo>
                    <a:lnTo>
                      <a:pt x="65843" y="115710"/>
                    </a:lnTo>
                    <a:lnTo>
                      <a:pt x="69247" y="126404"/>
                    </a:lnTo>
                    <a:lnTo>
                      <a:pt x="73477" y="136257"/>
                    </a:lnTo>
                    <a:lnTo>
                      <a:pt x="78777" y="145028"/>
                    </a:lnTo>
                    <a:lnTo>
                      <a:pt x="85616" y="152249"/>
                    </a:lnTo>
                    <a:lnTo>
                      <a:pt x="94094" y="157797"/>
                    </a:lnTo>
                    <a:lnTo>
                      <a:pt x="103532" y="161372"/>
                    </a:lnTo>
                    <a:lnTo>
                      <a:pt x="112711" y="162347"/>
                    </a:lnTo>
                    <a:lnTo>
                      <a:pt x="120956" y="160631"/>
                    </a:lnTo>
                    <a:lnTo>
                      <a:pt x="128284" y="156563"/>
                    </a:lnTo>
                    <a:lnTo>
                      <a:pt x="135120" y="150637"/>
                    </a:lnTo>
                    <a:lnTo>
                      <a:pt x="141787" y="143322"/>
                    </a:lnTo>
                    <a:lnTo>
                      <a:pt x="148282" y="135008"/>
                    </a:lnTo>
                    <a:lnTo>
                      <a:pt x="154359" y="125992"/>
                    </a:lnTo>
                    <a:lnTo>
                      <a:pt x="159899" y="116484"/>
                    </a:lnTo>
                    <a:lnTo>
                      <a:pt x="164926" y="106475"/>
                    </a:lnTo>
                    <a:lnTo>
                      <a:pt x="169531" y="95764"/>
                    </a:lnTo>
                    <a:lnTo>
                      <a:pt x="173812" y="84300"/>
                    </a:lnTo>
                    <a:lnTo>
                      <a:pt x="177856" y="72328"/>
                    </a:lnTo>
                    <a:lnTo>
                      <a:pt x="181732" y="60291"/>
                    </a:lnTo>
                    <a:lnTo>
                      <a:pt x="185491" y="48454"/>
                    </a:lnTo>
                    <a:lnTo>
                      <a:pt x="189169" y="36895"/>
                    </a:lnTo>
                    <a:lnTo>
                      <a:pt x="192792" y="25600"/>
                    </a:lnTo>
                    <a:lnTo>
                      <a:pt x="196391" y="14553"/>
                    </a:lnTo>
                    <a:lnTo>
                      <a:pt x="200454" y="4873"/>
                    </a:lnTo>
                    <a:lnTo>
                      <a:pt x="205241" y="0"/>
                    </a:lnTo>
                    <a:lnTo>
                      <a:pt x="209433" y="1818"/>
                    </a:lnTo>
                    <a:lnTo>
                      <a:pt x="211831" y="8541"/>
                    </a:lnTo>
                    <a:lnTo>
                      <a:pt x="212820" y="18793"/>
                    </a:lnTo>
                    <a:lnTo>
                      <a:pt x="213444" y="31864"/>
                    </a:lnTo>
                    <a:lnTo>
                      <a:pt x="214351" y="47172"/>
                    </a:lnTo>
                    <a:lnTo>
                      <a:pt x="215606" y="64177"/>
                    </a:lnTo>
                    <a:lnTo>
                      <a:pt x="216902" y="82423"/>
                    </a:lnTo>
                    <a:lnTo>
                      <a:pt x="218028" y="101551"/>
                    </a:lnTo>
                    <a:lnTo>
                      <a:pt x="218915" y="121295"/>
                    </a:lnTo>
                    <a:lnTo>
                      <a:pt x="219575" y="141463"/>
                    </a:lnTo>
                    <a:lnTo>
                      <a:pt x="220054" y="161912"/>
                    </a:lnTo>
                    <a:lnTo>
                      <a:pt x="220560" y="182221"/>
                    </a:lnTo>
                    <a:lnTo>
                      <a:pt x="221439" y="201711"/>
                    </a:lnTo>
                    <a:lnTo>
                      <a:pt x="222846" y="220091"/>
                    </a:lnTo>
                    <a:lnTo>
                      <a:pt x="224605" y="237722"/>
                    </a:lnTo>
                    <a:lnTo>
                      <a:pt x="226326" y="255401"/>
                    </a:lnTo>
                    <a:lnTo>
                      <a:pt x="227782" y="273585"/>
                    </a:lnTo>
                    <a:lnTo>
                      <a:pt x="229081" y="291902"/>
                    </a:lnTo>
                    <a:lnTo>
                      <a:pt x="230559" y="309374"/>
                    </a:lnTo>
                    <a:lnTo>
                      <a:pt x="232405" y="325509"/>
                    </a:lnTo>
                    <a:lnTo>
                      <a:pt x="234645" y="340614"/>
                    </a:lnTo>
                    <a:lnTo>
                      <a:pt x="237228" y="355512"/>
                    </a:lnTo>
                    <a:lnTo>
                      <a:pt x="240079" y="370711"/>
                    </a:lnTo>
                    <a:lnTo>
                      <a:pt x="243130" y="386056"/>
                    </a:lnTo>
                    <a:lnTo>
                      <a:pt x="246325" y="400918"/>
                    </a:lnTo>
                    <a:lnTo>
                      <a:pt x="249619" y="414950"/>
                    </a:lnTo>
                    <a:lnTo>
                      <a:pt x="253023" y="427868"/>
                    </a:lnTo>
                    <a:lnTo>
                      <a:pt x="257035" y="440676"/>
                    </a:lnTo>
                    <a:lnTo>
                      <a:pt x="263124" y="455611"/>
                    </a:lnTo>
                    <a:lnTo>
                      <a:pt x="273741" y="47656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2210730" y="4027170"/>
                <a:ext cx="111725" cy="188879"/>
              </a:xfrm>
              <a:custGeom>
                <a:avLst/>
                <a:gdLst/>
                <a:ahLst/>
                <a:cxnLst/>
                <a:rect l="0" t="0" r="0" b="0"/>
                <a:pathLst>
                  <a:path w="111725" h="188879">
                    <a:moveTo>
                      <a:pt x="16968" y="113161"/>
                    </a:moveTo>
                    <a:lnTo>
                      <a:pt x="25769" y="107293"/>
                    </a:lnTo>
                    <a:lnTo>
                      <a:pt x="34116" y="101729"/>
                    </a:lnTo>
                    <a:lnTo>
                      <a:pt x="42806" y="95926"/>
                    </a:lnTo>
                    <a:lnTo>
                      <a:pt x="51581" y="89672"/>
                    </a:lnTo>
                    <a:lnTo>
                      <a:pt x="59779" y="82694"/>
                    </a:lnTo>
                    <a:lnTo>
                      <a:pt x="67055" y="74912"/>
                    </a:lnTo>
                    <a:lnTo>
                      <a:pt x="73073" y="66411"/>
                    </a:lnTo>
                    <a:lnTo>
                      <a:pt x="77357" y="57332"/>
                    </a:lnTo>
                    <a:lnTo>
                      <a:pt x="79820" y="47823"/>
                    </a:lnTo>
                    <a:lnTo>
                      <a:pt x="80524" y="38168"/>
                    </a:lnTo>
                    <a:lnTo>
                      <a:pt x="79492" y="28767"/>
                    </a:lnTo>
                    <a:lnTo>
                      <a:pt x="76903" y="19831"/>
                    </a:lnTo>
                    <a:lnTo>
                      <a:pt x="72726" y="11866"/>
                    </a:lnTo>
                    <a:lnTo>
                      <a:pt x="66651" y="5726"/>
                    </a:lnTo>
                    <a:lnTo>
                      <a:pt x="58690" y="1722"/>
                    </a:lnTo>
                    <a:lnTo>
                      <a:pt x="49600" y="0"/>
                    </a:lnTo>
                    <a:lnTo>
                      <a:pt x="40655" y="807"/>
                    </a:lnTo>
                    <a:lnTo>
                      <a:pt x="32571" y="4017"/>
                    </a:lnTo>
                    <a:lnTo>
                      <a:pt x="25521" y="9237"/>
                    </a:lnTo>
                    <a:lnTo>
                      <a:pt x="19403" y="16013"/>
                    </a:lnTo>
                    <a:lnTo>
                      <a:pt x="14036" y="23937"/>
                    </a:lnTo>
                    <a:lnTo>
                      <a:pt x="9398" y="32847"/>
                    </a:lnTo>
                    <a:lnTo>
                      <a:pt x="5639" y="42804"/>
                    </a:lnTo>
                    <a:lnTo>
                      <a:pt x="2774" y="53754"/>
                    </a:lnTo>
                    <a:lnTo>
                      <a:pt x="846" y="65379"/>
                    </a:lnTo>
                    <a:lnTo>
                      <a:pt x="0" y="77180"/>
                    </a:lnTo>
                    <a:lnTo>
                      <a:pt x="211" y="88864"/>
                    </a:lnTo>
                    <a:lnTo>
                      <a:pt x="1319" y="100491"/>
                    </a:lnTo>
                    <a:lnTo>
                      <a:pt x="3125" y="112363"/>
                    </a:lnTo>
                    <a:lnTo>
                      <a:pt x="5453" y="124638"/>
                    </a:lnTo>
                    <a:lnTo>
                      <a:pt x="8320" y="137002"/>
                    </a:lnTo>
                    <a:lnTo>
                      <a:pt x="11922" y="148777"/>
                    </a:lnTo>
                    <a:lnTo>
                      <a:pt x="16317" y="159614"/>
                    </a:lnTo>
                    <a:lnTo>
                      <a:pt x="21744" y="169179"/>
                    </a:lnTo>
                    <a:lnTo>
                      <a:pt x="28676" y="177000"/>
                    </a:lnTo>
                    <a:lnTo>
                      <a:pt x="37228" y="182987"/>
                    </a:lnTo>
                    <a:lnTo>
                      <a:pt x="47058" y="187041"/>
                    </a:lnTo>
                    <a:lnTo>
                      <a:pt x="57565" y="188878"/>
                    </a:lnTo>
                    <a:lnTo>
                      <a:pt x="68319" y="188570"/>
                    </a:lnTo>
                    <a:lnTo>
                      <a:pt x="78660" y="186759"/>
                    </a:lnTo>
                    <a:lnTo>
                      <a:pt x="88628" y="184302"/>
                    </a:lnTo>
                    <a:lnTo>
                      <a:pt x="99094" y="180986"/>
                    </a:lnTo>
                    <a:lnTo>
                      <a:pt x="111724" y="176332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2366613" y="4039230"/>
                <a:ext cx="155884" cy="149856"/>
              </a:xfrm>
              <a:custGeom>
                <a:avLst/>
                <a:gdLst/>
                <a:ahLst/>
                <a:cxnLst/>
                <a:rect l="0" t="0" r="0" b="0"/>
                <a:pathLst>
                  <a:path w="155884" h="149856">
                    <a:moveTo>
                      <a:pt x="71655" y="90573"/>
                    </a:moveTo>
                    <a:lnTo>
                      <a:pt x="77321" y="81637"/>
                    </a:lnTo>
                    <a:lnTo>
                      <a:pt x="80965" y="72010"/>
                    </a:lnTo>
                    <a:lnTo>
                      <a:pt x="82870" y="60732"/>
                    </a:lnTo>
                    <a:lnTo>
                      <a:pt x="83198" y="48411"/>
                    </a:lnTo>
                    <a:lnTo>
                      <a:pt x="81931" y="36228"/>
                    </a:lnTo>
                    <a:lnTo>
                      <a:pt x="79202" y="24876"/>
                    </a:lnTo>
                    <a:lnTo>
                      <a:pt x="75109" y="15009"/>
                    </a:lnTo>
                    <a:lnTo>
                      <a:pt x="69625" y="7456"/>
                    </a:lnTo>
                    <a:lnTo>
                      <a:pt x="62872" y="2436"/>
                    </a:lnTo>
                    <a:lnTo>
                      <a:pt x="55238" y="0"/>
                    </a:lnTo>
                    <a:lnTo>
                      <a:pt x="47278" y="314"/>
                    </a:lnTo>
                    <a:lnTo>
                      <a:pt x="39339" y="3186"/>
                    </a:lnTo>
                    <a:lnTo>
                      <a:pt x="31722" y="8177"/>
                    </a:lnTo>
                    <a:lnTo>
                      <a:pt x="24760" y="14798"/>
                    </a:lnTo>
                    <a:lnTo>
                      <a:pt x="18566" y="22618"/>
                    </a:lnTo>
                    <a:lnTo>
                      <a:pt x="13237" y="31457"/>
                    </a:lnTo>
                    <a:lnTo>
                      <a:pt x="8948" y="41367"/>
                    </a:lnTo>
                    <a:lnTo>
                      <a:pt x="5691" y="52291"/>
                    </a:lnTo>
                    <a:lnTo>
                      <a:pt x="3315" y="64066"/>
                    </a:lnTo>
                    <a:lnTo>
                      <a:pt x="1629" y="76503"/>
                    </a:lnTo>
                    <a:lnTo>
                      <a:pt x="463" y="89417"/>
                    </a:lnTo>
                    <a:lnTo>
                      <a:pt x="0" y="102344"/>
                    </a:lnTo>
                    <a:lnTo>
                      <a:pt x="745" y="114564"/>
                    </a:lnTo>
                    <a:lnTo>
                      <a:pt x="2883" y="125728"/>
                    </a:lnTo>
                    <a:lnTo>
                      <a:pt x="6455" y="135358"/>
                    </a:lnTo>
                    <a:lnTo>
                      <a:pt x="11527" y="142698"/>
                    </a:lnTo>
                    <a:lnTo>
                      <a:pt x="17974" y="147548"/>
                    </a:lnTo>
                    <a:lnTo>
                      <a:pt x="25387" y="149855"/>
                    </a:lnTo>
                    <a:lnTo>
                      <a:pt x="33193" y="149450"/>
                    </a:lnTo>
                    <a:lnTo>
                      <a:pt x="41025" y="146508"/>
                    </a:lnTo>
                    <a:lnTo>
                      <a:pt x="48569" y="141299"/>
                    </a:lnTo>
                    <a:lnTo>
                      <a:pt x="55481" y="134000"/>
                    </a:lnTo>
                    <a:lnTo>
                      <a:pt x="61642" y="124911"/>
                    </a:lnTo>
                    <a:lnTo>
                      <a:pt x="66948" y="114404"/>
                    </a:lnTo>
                    <a:lnTo>
                      <a:pt x="71221" y="102838"/>
                    </a:lnTo>
                    <a:lnTo>
                      <a:pt x="74483" y="90595"/>
                    </a:lnTo>
                    <a:lnTo>
                      <a:pt x="77381" y="81098"/>
                    </a:lnTo>
                    <a:lnTo>
                      <a:pt x="80703" y="78047"/>
                    </a:lnTo>
                    <a:lnTo>
                      <a:pt x="84526" y="79574"/>
                    </a:lnTo>
                    <a:lnTo>
                      <a:pt x="88947" y="83652"/>
                    </a:lnTo>
                    <a:lnTo>
                      <a:pt x="93977" y="89089"/>
                    </a:lnTo>
                    <a:lnTo>
                      <a:pt x="99541" y="95235"/>
                    </a:lnTo>
                    <a:lnTo>
                      <a:pt x="105803" y="101452"/>
                    </a:lnTo>
                    <a:lnTo>
                      <a:pt x="114116" y="107576"/>
                    </a:lnTo>
                    <a:lnTo>
                      <a:pt x="128565" y="114134"/>
                    </a:lnTo>
                    <a:lnTo>
                      <a:pt x="155883" y="12215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2544904" y="3816053"/>
                <a:ext cx="346090" cy="385812"/>
              </a:xfrm>
              <a:custGeom>
                <a:avLst/>
                <a:gdLst/>
                <a:ahLst/>
                <a:cxnLst/>
                <a:rect l="0" t="0" r="0" b="0"/>
                <a:pathLst>
                  <a:path w="346090" h="385812">
                    <a:moveTo>
                      <a:pt x="82877" y="292693"/>
                    </a:moveTo>
                    <a:lnTo>
                      <a:pt x="85610" y="283892"/>
                    </a:lnTo>
                    <a:lnTo>
                      <a:pt x="86471" y="275545"/>
                    </a:lnTo>
                    <a:lnTo>
                      <a:pt x="85472" y="266865"/>
                    </a:lnTo>
                    <a:lnTo>
                      <a:pt x="82587" y="258435"/>
                    </a:lnTo>
                    <a:lnTo>
                      <a:pt x="77506" y="251533"/>
                    </a:lnTo>
                    <a:lnTo>
                      <a:pt x="70274" y="246759"/>
                    </a:lnTo>
                    <a:lnTo>
                      <a:pt x="61535" y="244220"/>
                    </a:lnTo>
                    <a:lnTo>
                      <a:pt x="52309" y="243880"/>
                    </a:lnTo>
                    <a:lnTo>
                      <a:pt x="43226" y="245480"/>
                    </a:lnTo>
                    <a:lnTo>
                      <a:pt x="34524" y="248960"/>
                    </a:lnTo>
                    <a:lnTo>
                      <a:pt x="26227" y="254553"/>
                    </a:lnTo>
                    <a:lnTo>
                      <a:pt x="18293" y="262194"/>
                    </a:lnTo>
                    <a:lnTo>
                      <a:pt x="11135" y="271406"/>
                    </a:lnTo>
                    <a:lnTo>
                      <a:pt x="5604" y="281496"/>
                    </a:lnTo>
                    <a:lnTo>
                      <a:pt x="2031" y="291984"/>
                    </a:lnTo>
                    <a:lnTo>
                      <a:pt x="274" y="302616"/>
                    </a:lnTo>
                    <a:lnTo>
                      <a:pt x="0" y="313281"/>
                    </a:lnTo>
                    <a:lnTo>
                      <a:pt x="861" y="323929"/>
                    </a:lnTo>
                    <a:lnTo>
                      <a:pt x="2877" y="334384"/>
                    </a:lnTo>
                    <a:lnTo>
                      <a:pt x="6424" y="344338"/>
                    </a:lnTo>
                    <a:lnTo>
                      <a:pt x="11585" y="353662"/>
                    </a:lnTo>
                    <a:lnTo>
                      <a:pt x="18167" y="362230"/>
                    </a:lnTo>
                    <a:lnTo>
                      <a:pt x="25879" y="369839"/>
                    </a:lnTo>
                    <a:lnTo>
                      <a:pt x="34435" y="376462"/>
                    </a:lnTo>
                    <a:lnTo>
                      <a:pt x="43433" y="381741"/>
                    </a:lnTo>
                    <a:lnTo>
                      <a:pt x="52386" y="384932"/>
                    </a:lnTo>
                    <a:lnTo>
                      <a:pt x="61027" y="385811"/>
                    </a:lnTo>
                    <a:lnTo>
                      <a:pt x="69132" y="384453"/>
                    </a:lnTo>
                    <a:lnTo>
                      <a:pt x="76430" y="380957"/>
                    </a:lnTo>
                    <a:lnTo>
                      <a:pt x="82862" y="375607"/>
                    </a:lnTo>
                    <a:lnTo>
                      <a:pt x="88691" y="368780"/>
                    </a:lnTo>
                    <a:lnTo>
                      <a:pt x="94381" y="360843"/>
                    </a:lnTo>
                    <a:lnTo>
                      <a:pt x="100205" y="352100"/>
                    </a:lnTo>
                    <a:lnTo>
                      <a:pt x="105934" y="342622"/>
                    </a:lnTo>
                    <a:lnTo>
                      <a:pt x="110948" y="332276"/>
                    </a:lnTo>
                    <a:lnTo>
                      <a:pt x="114954" y="321051"/>
                    </a:lnTo>
                    <a:lnTo>
                      <a:pt x="118135" y="308901"/>
                    </a:lnTo>
                    <a:lnTo>
                      <a:pt x="120960" y="295682"/>
                    </a:lnTo>
                    <a:lnTo>
                      <a:pt x="123745" y="281414"/>
                    </a:lnTo>
                    <a:lnTo>
                      <a:pt x="126463" y="266255"/>
                    </a:lnTo>
                    <a:lnTo>
                      <a:pt x="128843" y="250402"/>
                    </a:lnTo>
                    <a:lnTo>
                      <a:pt x="130743" y="234034"/>
                    </a:lnTo>
                    <a:lnTo>
                      <a:pt x="132173" y="217298"/>
                    </a:lnTo>
                    <a:lnTo>
                      <a:pt x="133208" y="200304"/>
                    </a:lnTo>
                    <a:lnTo>
                      <a:pt x="133939" y="183136"/>
                    </a:lnTo>
                    <a:lnTo>
                      <a:pt x="134446" y="166014"/>
                    </a:lnTo>
                    <a:lnTo>
                      <a:pt x="134794" y="149285"/>
                    </a:lnTo>
                    <a:lnTo>
                      <a:pt x="135031" y="133105"/>
                    </a:lnTo>
                    <a:lnTo>
                      <a:pt x="135192" y="117460"/>
                    </a:lnTo>
                    <a:lnTo>
                      <a:pt x="135300" y="102259"/>
                    </a:lnTo>
                    <a:lnTo>
                      <a:pt x="135368" y="87406"/>
                    </a:lnTo>
                    <a:lnTo>
                      <a:pt x="135244" y="72973"/>
                    </a:lnTo>
                    <a:lnTo>
                      <a:pt x="134628" y="59193"/>
                    </a:lnTo>
                    <a:lnTo>
                      <a:pt x="133392" y="46148"/>
                    </a:lnTo>
                    <a:lnTo>
                      <a:pt x="131408" y="33929"/>
                    </a:lnTo>
                    <a:lnTo>
                      <a:pt x="128473" y="22715"/>
                    </a:lnTo>
                    <a:lnTo>
                      <a:pt x="124558" y="12536"/>
                    </a:lnTo>
                    <a:lnTo>
                      <a:pt x="119361" y="4361"/>
                    </a:lnTo>
                    <a:lnTo>
                      <a:pt x="113269" y="0"/>
                    </a:lnTo>
                    <a:lnTo>
                      <a:pt x="107664" y="100"/>
                    </a:lnTo>
                    <a:lnTo>
                      <a:pt x="102769" y="4468"/>
                    </a:lnTo>
                    <a:lnTo>
                      <a:pt x="98402" y="12425"/>
                    </a:lnTo>
                    <a:lnTo>
                      <a:pt x="94700" y="23009"/>
                    </a:lnTo>
                    <a:lnTo>
                      <a:pt x="92150" y="35181"/>
                    </a:lnTo>
                    <a:lnTo>
                      <a:pt x="90930" y="48230"/>
                    </a:lnTo>
                    <a:lnTo>
                      <a:pt x="90763" y="61909"/>
                    </a:lnTo>
                    <a:lnTo>
                      <a:pt x="91111" y="76308"/>
                    </a:lnTo>
                    <a:lnTo>
                      <a:pt x="91603" y="91446"/>
                    </a:lnTo>
                    <a:lnTo>
                      <a:pt x="92067" y="107392"/>
                    </a:lnTo>
                    <a:lnTo>
                      <a:pt x="92446" y="124324"/>
                    </a:lnTo>
                    <a:lnTo>
                      <a:pt x="92737" y="142232"/>
                    </a:lnTo>
                    <a:lnTo>
                      <a:pt x="93117" y="160650"/>
                    </a:lnTo>
                    <a:lnTo>
                      <a:pt x="93913" y="178781"/>
                    </a:lnTo>
                    <a:lnTo>
                      <a:pt x="95268" y="196191"/>
                    </a:lnTo>
                    <a:lnTo>
                      <a:pt x="97164" y="212642"/>
                    </a:lnTo>
                    <a:lnTo>
                      <a:pt x="99508" y="227925"/>
                    </a:lnTo>
                    <a:lnTo>
                      <a:pt x="102196" y="242059"/>
                    </a:lnTo>
                    <a:lnTo>
                      <a:pt x="105136" y="255383"/>
                    </a:lnTo>
                    <a:lnTo>
                      <a:pt x="108256" y="268419"/>
                    </a:lnTo>
                    <a:lnTo>
                      <a:pt x="111504" y="281490"/>
                    </a:lnTo>
                    <a:lnTo>
                      <a:pt x="115007" y="294561"/>
                    </a:lnTo>
                    <a:lnTo>
                      <a:pt x="119044" y="307344"/>
                    </a:lnTo>
                    <a:lnTo>
                      <a:pt x="123730" y="319664"/>
                    </a:lnTo>
                    <a:lnTo>
                      <a:pt x="129183" y="330698"/>
                    </a:lnTo>
                    <a:lnTo>
                      <a:pt x="135601" y="338979"/>
                    </a:lnTo>
                    <a:lnTo>
                      <a:pt x="142986" y="343940"/>
                    </a:lnTo>
                    <a:lnTo>
                      <a:pt x="150877" y="345657"/>
                    </a:lnTo>
                    <a:lnTo>
                      <a:pt x="158480" y="344390"/>
                    </a:lnTo>
                    <a:lnTo>
                      <a:pt x="165366" y="340614"/>
                    </a:lnTo>
                    <a:lnTo>
                      <a:pt x="171461" y="334880"/>
                    </a:lnTo>
                    <a:lnTo>
                      <a:pt x="176863" y="327694"/>
                    </a:lnTo>
                    <a:lnTo>
                      <a:pt x="181718" y="319466"/>
                    </a:lnTo>
                    <a:lnTo>
                      <a:pt x="186165" y="310507"/>
                    </a:lnTo>
                    <a:lnTo>
                      <a:pt x="190321" y="301042"/>
                    </a:lnTo>
                    <a:lnTo>
                      <a:pt x="194280" y="291241"/>
                    </a:lnTo>
                    <a:lnTo>
                      <a:pt x="198434" y="281541"/>
                    </a:lnTo>
                    <a:lnTo>
                      <a:pt x="203441" y="272633"/>
                    </a:lnTo>
                    <a:lnTo>
                      <a:pt x="209593" y="264828"/>
                    </a:lnTo>
                    <a:lnTo>
                      <a:pt x="216844" y="258096"/>
                    </a:lnTo>
                    <a:lnTo>
                      <a:pt x="225007" y="252257"/>
                    </a:lnTo>
                    <a:lnTo>
                      <a:pt x="233870" y="247106"/>
                    </a:lnTo>
                    <a:lnTo>
                      <a:pt x="243244" y="242458"/>
                    </a:lnTo>
                    <a:lnTo>
                      <a:pt x="252980" y="238166"/>
                    </a:lnTo>
                    <a:lnTo>
                      <a:pt x="262966" y="234121"/>
                    </a:lnTo>
                    <a:lnTo>
                      <a:pt x="272957" y="230079"/>
                    </a:lnTo>
                    <a:lnTo>
                      <a:pt x="282592" y="225679"/>
                    </a:lnTo>
                    <a:lnTo>
                      <a:pt x="291683" y="220753"/>
                    </a:lnTo>
                    <a:lnTo>
                      <a:pt x="299584" y="215309"/>
                    </a:lnTo>
                    <a:lnTo>
                      <a:pt x="305149" y="209430"/>
                    </a:lnTo>
                    <a:lnTo>
                      <a:pt x="307955" y="203220"/>
                    </a:lnTo>
                    <a:lnTo>
                      <a:pt x="308057" y="196932"/>
                    </a:lnTo>
                    <a:lnTo>
                      <a:pt x="305624" y="190945"/>
                    </a:lnTo>
                    <a:lnTo>
                      <a:pt x="301031" y="185454"/>
                    </a:lnTo>
                    <a:lnTo>
                      <a:pt x="294901" y="180955"/>
                    </a:lnTo>
                    <a:lnTo>
                      <a:pt x="287973" y="178297"/>
                    </a:lnTo>
                    <a:lnTo>
                      <a:pt x="280732" y="177778"/>
                    </a:lnTo>
                    <a:lnTo>
                      <a:pt x="273419" y="179381"/>
                    </a:lnTo>
                    <a:lnTo>
                      <a:pt x="266130" y="183040"/>
                    </a:lnTo>
                    <a:lnTo>
                      <a:pt x="258894" y="188500"/>
                    </a:lnTo>
                    <a:lnTo>
                      <a:pt x="251712" y="195401"/>
                    </a:lnTo>
                    <a:lnTo>
                      <a:pt x="244575" y="203387"/>
                    </a:lnTo>
                    <a:lnTo>
                      <a:pt x="237478" y="212158"/>
                    </a:lnTo>
                    <a:lnTo>
                      <a:pt x="230575" y="221485"/>
                    </a:lnTo>
                    <a:lnTo>
                      <a:pt x="224164" y="231198"/>
                    </a:lnTo>
                    <a:lnTo>
                      <a:pt x="218381" y="241179"/>
                    </a:lnTo>
                    <a:lnTo>
                      <a:pt x="213515" y="251509"/>
                    </a:lnTo>
                    <a:lnTo>
                      <a:pt x="210077" y="262437"/>
                    </a:lnTo>
                    <a:lnTo>
                      <a:pt x="208212" y="274047"/>
                    </a:lnTo>
                    <a:lnTo>
                      <a:pt x="207757" y="286116"/>
                    </a:lnTo>
                    <a:lnTo>
                      <a:pt x="208432" y="298218"/>
                    </a:lnTo>
                    <a:lnTo>
                      <a:pt x="209961" y="310095"/>
                    </a:lnTo>
                    <a:lnTo>
                      <a:pt x="212274" y="321510"/>
                    </a:lnTo>
                    <a:lnTo>
                      <a:pt x="215495" y="332176"/>
                    </a:lnTo>
                    <a:lnTo>
                      <a:pt x="219635" y="342001"/>
                    </a:lnTo>
                    <a:lnTo>
                      <a:pt x="225060" y="350580"/>
                    </a:lnTo>
                    <a:lnTo>
                      <a:pt x="232521" y="357140"/>
                    </a:lnTo>
                    <a:lnTo>
                      <a:pt x="242243" y="361435"/>
                    </a:lnTo>
                    <a:lnTo>
                      <a:pt x="253672" y="363523"/>
                    </a:lnTo>
                    <a:lnTo>
                      <a:pt x="265792" y="363494"/>
                    </a:lnTo>
                    <a:lnTo>
                      <a:pt x="277934" y="361630"/>
                    </a:lnTo>
                    <a:lnTo>
                      <a:pt x="289757" y="358420"/>
                    </a:lnTo>
                    <a:lnTo>
                      <a:pt x="302444" y="354054"/>
                    </a:lnTo>
                    <a:lnTo>
                      <a:pt x="319336" y="347035"/>
                    </a:lnTo>
                    <a:lnTo>
                      <a:pt x="346089" y="334807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2996278" y="4009377"/>
                <a:ext cx="115815" cy="4613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4613">
                    <a:moveTo>
                      <a:pt x="115814" y="4612"/>
                    </a:moveTo>
                    <a:lnTo>
                      <a:pt x="106945" y="1813"/>
                    </a:lnTo>
                    <a:lnTo>
                      <a:pt x="97959" y="311"/>
                    </a:lnTo>
                    <a:lnTo>
                      <a:pt x="87963" y="0"/>
                    </a:lnTo>
                    <a:lnTo>
                      <a:pt x="76983" y="506"/>
                    </a:lnTo>
                    <a:lnTo>
                      <a:pt x="65171" y="1326"/>
                    </a:lnTo>
                    <a:lnTo>
                      <a:pt x="52731" y="2141"/>
                    </a:lnTo>
                    <a:lnTo>
                      <a:pt x="40438" y="2827"/>
                    </a:lnTo>
                    <a:lnTo>
                      <a:pt x="28416" y="3429"/>
                    </a:lnTo>
                    <a:lnTo>
                      <a:pt x="15614" y="3993"/>
                    </a:lnTo>
                    <a:lnTo>
                      <a:pt x="0" y="4612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0" name="Group 99"/>
            <p:cNvGrpSpPr/>
            <p:nvPr/>
          </p:nvGrpSpPr>
          <p:grpSpPr>
            <a:xfrm>
              <a:off x="3341521" y="3848247"/>
              <a:ext cx="3876686" cy="626085"/>
              <a:chOff x="3341521" y="3848247"/>
              <a:chExt cx="3876686" cy="626085"/>
            </a:xfrm>
          </p:grpSpPr>
          <p:sp>
            <p:nvSpPr>
              <p:cNvPr id="82" name="Freeform 81"/>
              <p:cNvSpPr/>
              <p:nvPr/>
            </p:nvSpPr>
            <p:spPr>
              <a:xfrm>
                <a:off x="3341521" y="3848247"/>
                <a:ext cx="353798" cy="475629"/>
              </a:xfrm>
              <a:custGeom>
                <a:avLst/>
                <a:gdLst/>
                <a:ahLst/>
                <a:cxnLst/>
                <a:rect l="0" t="0" r="0" b="0"/>
                <a:pathLst>
                  <a:path w="353798" h="475629">
                    <a:moveTo>
                      <a:pt x="275939" y="7815"/>
                    </a:moveTo>
                    <a:lnTo>
                      <a:pt x="267071" y="4948"/>
                    </a:lnTo>
                    <a:lnTo>
                      <a:pt x="258084" y="2806"/>
                    </a:lnTo>
                    <a:lnTo>
                      <a:pt x="248088" y="1208"/>
                    </a:lnTo>
                    <a:lnTo>
                      <a:pt x="237108" y="200"/>
                    </a:lnTo>
                    <a:lnTo>
                      <a:pt x="225296" y="0"/>
                    </a:lnTo>
                    <a:lnTo>
                      <a:pt x="212833" y="660"/>
                    </a:lnTo>
                    <a:lnTo>
                      <a:pt x="199723" y="2244"/>
                    </a:lnTo>
                    <a:lnTo>
                      <a:pt x="185793" y="4905"/>
                    </a:lnTo>
                    <a:lnTo>
                      <a:pt x="171028" y="8621"/>
                    </a:lnTo>
                    <a:lnTo>
                      <a:pt x="155860" y="13233"/>
                    </a:lnTo>
                    <a:lnTo>
                      <a:pt x="141058" y="18547"/>
                    </a:lnTo>
                    <a:lnTo>
                      <a:pt x="127024" y="24382"/>
                    </a:lnTo>
                    <a:lnTo>
                      <a:pt x="113653" y="30756"/>
                    </a:lnTo>
                    <a:lnTo>
                      <a:pt x="100527" y="37866"/>
                    </a:lnTo>
                    <a:lnTo>
                      <a:pt x="87370" y="45761"/>
                    </a:lnTo>
                    <a:lnTo>
                      <a:pt x="74398" y="54351"/>
                    </a:lnTo>
                    <a:lnTo>
                      <a:pt x="62206" y="63496"/>
                    </a:lnTo>
                    <a:lnTo>
                      <a:pt x="51075" y="73051"/>
                    </a:lnTo>
                    <a:lnTo>
                      <a:pt x="40973" y="82739"/>
                    </a:lnTo>
                    <a:lnTo>
                      <a:pt x="31726" y="92162"/>
                    </a:lnTo>
                    <a:lnTo>
                      <a:pt x="23146" y="101137"/>
                    </a:lnTo>
                    <a:lnTo>
                      <a:pt x="15383" y="109976"/>
                    </a:lnTo>
                    <a:lnTo>
                      <a:pt x="8914" y="119364"/>
                    </a:lnTo>
                    <a:lnTo>
                      <a:pt x="3906" y="129640"/>
                    </a:lnTo>
                    <a:lnTo>
                      <a:pt x="713" y="140492"/>
                    </a:lnTo>
                    <a:lnTo>
                      <a:pt x="0" y="151170"/>
                    </a:lnTo>
                    <a:lnTo>
                      <a:pt x="1897" y="161237"/>
                    </a:lnTo>
                    <a:lnTo>
                      <a:pt x="6087" y="170436"/>
                    </a:lnTo>
                    <a:lnTo>
                      <a:pt x="12097" y="178535"/>
                    </a:lnTo>
                    <a:lnTo>
                      <a:pt x="19472" y="185529"/>
                    </a:lnTo>
                    <a:lnTo>
                      <a:pt x="27996" y="191410"/>
                    </a:lnTo>
                    <a:lnTo>
                      <a:pt x="37686" y="196077"/>
                    </a:lnTo>
                    <a:lnTo>
                      <a:pt x="48464" y="199597"/>
                    </a:lnTo>
                    <a:lnTo>
                      <a:pt x="60309" y="202319"/>
                    </a:lnTo>
                    <a:lnTo>
                      <a:pt x="73324" y="204771"/>
                    </a:lnTo>
                    <a:lnTo>
                      <a:pt x="87454" y="207273"/>
                    </a:lnTo>
                    <a:lnTo>
                      <a:pt x="102521" y="209787"/>
                    </a:lnTo>
                    <a:lnTo>
                      <a:pt x="118312" y="212022"/>
                    </a:lnTo>
                    <a:lnTo>
                      <a:pt x="134629" y="213827"/>
                    </a:lnTo>
                    <a:lnTo>
                      <a:pt x="150992" y="215360"/>
                    </a:lnTo>
                    <a:lnTo>
                      <a:pt x="166672" y="216997"/>
                    </a:lnTo>
                    <a:lnTo>
                      <a:pt x="181330" y="218958"/>
                    </a:lnTo>
                    <a:lnTo>
                      <a:pt x="195138" y="221615"/>
                    </a:lnTo>
                    <a:lnTo>
                      <a:pt x="208566" y="225541"/>
                    </a:lnTo>
                    <a:lnTo>
                      <a:pt x="221932" y="230926"/>
                    </a:lnTo>
                    <a:lnTo>
                      <a:pt x="235216" y="237477"/>
                    </a:lnTo>
                    <a:lnTo>
                      <a:pt x="248150" y="244630"/>
                    </a:lnTo>
                    <a:lnTo>
                      <a:pt x="260598" y="252002"/>
                    </a:lnTo>
                    <a:lnTo>
                      <a:pt x="272568" y="259729"/>
                    </a:lnTo>
                    <a:lnTo>
                      <a:pt x="284140" y="268353"/>
                    </a:lnTo>
                    <a:lnTo>
                      <a:pt x="295400" y="278118"/>
                    </a:lnTo>
                    <a:lnTo>
                      <a:pt x="306267" y="288964"/>
                    </a:lnTo>
                    <a:lnTo>
                      <a:pt x="316497" y="300702"/>
                    </a:lnTo>
                    <a:lnTo>
                      <a:pt x="326002" y="313120"/>
                    </a:lnTo>
                    <a:lnTo>
                      <a:pt x="334520" y="326036"/>
                    </a:lnTo>
                    <a:lnTo>
                      <a:pt x="341565" y="339305"/>
                    </a:lnTo>
                    <a:lnTo>
                      <a:pt x="346999" y="352817"/>
                    </a:lnTo>
                    <a:lnTo>
                      <a:pt x="350835" y="366328"/>
                    </a:lnTo>
                    <a:lnTo>
                      <a:pt x="353050" y="379480"/>
                    </a:lnTo>
                    <a:lnTo>
                      <a:pt x="353797" y="392100"/>
                    </a:lnTo>
                    <a:lnTo>
                      <a:pt x="353182" y="404032"/>
                    </a:lnTo>
                    <a:lnTo>
                      <a:pt x="351182" y="415054"/>
                    </a:lnTo>
                    <a:lnTo>
                      <a:pt x="347905" y="425134"/>
                    </a:lnTo>
                    <a:lnTo>
                      <a:pt x="343249" y="434397"/>
                    </a:lnTo>
                    <a:lnTo>
                      <a:pt x="336843" y="443012"/>
                    </a:lnTo>
                    <a:lnTo>
                      <a:pt x="328637" y="451137"/>
                    </a:lnTo>
                    <a:lnTo>
                      <a:pt x="318704" y="458578"/>
                    </a:lnTo>
                    <a:lnTo>
                      <a:pt x="307062" y="464824"/>
                    </a:lnTo>
                    <a:lnTo>
                      <a:pt x="293896" y="469687"/>
                    </a:lnTo>
                    <a:lnTo>
                      <a:pt x="279497" y="473122"/>
                    </a:lnTo>
                    <a:lnTo>
                      <a:pt x="264162" y="475061"/>
                    </a:lnTo>
                    <a:lnTo>
                      <a:pt x="248140" y="475628"/>
                    </a:lnTo>
                    <a:lnTo>
                      <a:pt x="231469" y="475230"/>
                    </a:lnTo>
                    <a:lnTo>
                      <a:pt x="213986" y="474441"/>
                    </a:lnTo>
                    <a:lnTo>
                      <a:pt x="195681" y="473617"/>
                    </a:lnTo>
                    <a:lnTo>
                      <a:pt x="177151" y="472745"/>
                    </a:lnTo>
                    <a:lnTo>
                      <a:pt x="159470" y="471554"/>
                    </a:lnTo>
                    <a:lnTo>
                      <a:pt x="143163" y="469901"/>
                    </a:lnTo>
                    <a:lnTo>
                      <a:pt x="127926" y="467790"/>
                    </a:lnTo>
                    <a:lnTo>
                      <a:pt x="112932" y="465294"/>
                    </a:lnTo>
                    <a:lnTo>
                      <a:pt x="97665" y="462500"/>
                    </a:lnTo>
                    <a:lnTo>
                      <a:pt x="82273" y="459488"/>
                    </a:lnTo>
                    <a:lnTo>
                      <a:pt x="67378" y="456319"/>
                    </a:lnTo>
                    <a:lnTo>
                      <a:pt x="53329" y="453047"/>
                    </a:lnTo>
                    <a:lnTo>
                      <a:pt x="40597" y="449856"/>
                    </a:lnTo>
                    <a:lnTo>
                      <a:pt x="28679" y="446754"/>
                    </a:lnTo>
                    <a:lnTo>
                      <a:pt x="16533" y="443471"/>
                    </a:lnTo>
                    <a:lnTo>
                      <a:pt x="2198" y="439483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3738645" y="4168323"/>
                <a:ext cx="137096" cy="153495"/>
              </a:xfrm>
              <a:custGeom>
                <a:avLst/>
                <a:gdLst/>
                <a:ahLst/>
                <a:cxnLst/>
                <a:rect l="0" t="0" r="0" b="0"/>
                <a:pathLst>
                  <a:path w="137096" h="153495">
                    <a:moveTo>
                      <a:pt x="89385" y="3594"/>
                    </a:moveTo>
                    <a:lnTo>
                      <a:pt x="80583" y="861"/>
                    </a:lnTo>
                    <a:lnTo>
                      <a:pt x="72237" y="0"/>
                    </a:lnTo>
                    <a:lnTo>
                      <a:pt x="63543" y="989"/>
                    </a:lnTo>
                    <a:lnTo>
                      <a:pt x="54594" y="3528"/>
                    </a:lnTo>
                    <a:lnTo>
                      <a:pt x="45748" y="7313"/>
                    </a:lnTo>
                    <a:lnTo>
                      <a:pt x="37214" y="12053"/>
                    </a:lnTo>
                    <a:lnTo>
                      <a:pt x="29198" y="17659"/>
                    </a:lnTo>
                    <a:lnTo>
                      <a:pt x="21969" y="24237"/>
                    </a:lnTo>
                    <a:lnTo>
                      <a:pt x="15596" y="31772"/>
                    </a:lnTo>
                    <a:lnTo>
                      <a:pt x="10149" y="40287"/>
                    </a:lnTo>
                    <a:lnTo>
                      <a:pt x="5780" y="49913"/>
                    </a:lnTo>
                    <a:lnTo>
                      <a:pt x="2479" y="60609"/>
                    </a:lnTo>
                    <a:lnTo>
                      <a:pt x="413" y="72047"/>
                    </a:lnTo>
                    <a:lnTo>
                      <a:pt x="0" y="83716"/>
                    </a:lnTo>
                    <a:lnTo>
                      <a:pt x="1316" y="95299"/>
                    </a:lnTo>
                    <a:lnTo>
                      <a:pt x="4148" y="106516"/>
                    </a:lnTo>
                    <a:lnTo>
                      <a:pt x="8183" y="117048"/>
                    </a:lnTo>
                    <a:lnTo>
                      <a:pt x="13131" y="126788"/>
                    </a:lnTo>
                    <a:lnTo>
                      <a:pt x="19231" y="135480"/>
                    </a:lnTo>
                    <a:lnTo>
                      <a:pt x="27212" y="142647"/>
                    </a:lnTo>
                    <a:lnTo>
                      <a:pt x="37316" y="148164"/>
                    </a:lnTo>
                    <a:lnTo>
                      <a:pt x="49017" y="151886"/>
                    </a:lnTo>
                    <a:lnTo>
                      <a:pt x="61326" y="153494"/>
                    </a:lnTo>
                    <a:lnTo>
                      <a:pt x="73595" y="153015"/>
                    </a:lnTo>
                    <a:lnTo>
                      <a:pt x="85236" y="150593"/>
                    </a:lnTo>
                    <a:lnTo>
                      <a:pt x="95588" y="146310"/>
                    </a:lnTo>
                    <a:lnTo>
                      <a:pt x="104430" y="140395"/>
                    </a:lnTo>
                    <a:lnTo>
                      <a:pt x="111890" y="133172"/>
                    </a:lnTo>
                    <a:lnTo>
                      <a:pt x="118231" y="124962"/>
                    </a:lnTo>
                    <a:lnTo>
                      <a:pt x="123723" y="116031"/>
                    </a:lnTo>
                    <a:lnTo>
                      <a:pt x="128433" y="106426"/>
                    </a:lnTo>
                    <a:lnTo>
                      <a:pt x="132234" y="95995"/>
                    </a:lnTo>
                    <a:lnTo>
                      <a:pt x="135119" y="84725"/>
                    </a:lnTo>
                    <a:lnTo>
                      <a:pt x="136888" y="73056"/>
                    </a:lnTo>
                    <a:lnTo>
                      <a:pt x="137095" y="61755"/>
                    </a:lnTo>
                    <a:lnTo>
                      <a:pt x="135633" y="51234"/>
                    </a:lnTo>
                    <a:lnTo>
                      <a:pt x="132531" y="41714"/>
                    </a:lnTo>
                    <a:lnTo>
                      <a:pt x="127782" y="33390"/>
                    </a:lnTo>
                    <a:lnTo>
                      <a:pt x="121560" y="26243"/>
                    </a:lnTo>
                    <a:lnTo>
                      <a:pt x="114409" y="20239"/>
                    </a:lnTo>
                    <a:lnTo>
                      <a:pt x="106348" y="14846"/>
                    </a:lnTo>
                    <a:lnTo>
                      <a:pt x="95553" y="9586"/>
                    </a:lnTo>
                    <a:lnTo>
                      <a:pt x="78856" y="3594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3904998" y="4140331"/>
                <a:ext cx="118655" cy="178718"/>
              </a:xfrm>
              <a:custGeom>
                <a:avLst/>
                <a:gdLst/>
                <a:ahLst/>
                <a:cxnLst/>
                <a:rect l="0" t="0" r="0" b="0"/>
                <a:pathLst>
                  <a:path w="118655" h="178718">
                    <a:moveTo>
                      <a:pt x="17788" y="31586"/>
                    </a:moveTo>
                    <a:lnTo>
                      <a:pt x="14854" y="40453"/>
                    </a:lnTo>
                    <a:lnTo>
                      <a:pt x="12072" y="49441"/>
                    </a:lnTo>
                    <a:lnTo>
                      <a:pt x="9177" y="59436"/>
                    </a:lnTo>
                    <a:lnTo>
                      <a:pt x="6310" y="70417"/>
                    </a:lnTo>
                    <a:lnTo>
                      <a:pt x="3793" y="82229"/>
                    </a:lnTo>
                    <a:lnTo>
                      <a:pt x="1787" y="94682"/>
                    </a:lnTo>
                    <a:lnTo>
                      <a:pt x="447" y="107447"/>
                    </a:lnTo>
                    <a:lnTo>
                      <a:pt x="0" y="120080"/>
                    </a:lnTo>
                    <a:lnTo>
                      <a:pt x="490" y="132339"/>
                    </a:lnTo>
                    <a:lnTo>
                      <a:pt x="2125" y="143857"/>
                    </a:lnTo>
                    <a:lnTo>
                      <a:pt x="5350" y="154065"/>
                    </a:lnTo>
                    <a:lnTo>
                      <a:pt x="10262" y="162773"/>
                    </a:lnTo>
                    <a:lnTo>
                      <a:pt x="16662" y="169789"/>
                    </a:lnTo>
                    <a:lnTo>
                      <a:pt x="24245" y="174762"/>
                    </a:lnTo>
                    <a:lnTo>
                      <a:pt x="32710" y="177695"/>
                    </a:lnTo>
                    <a:lnTo>
                      <a:pt x="41645" y="178717"/>
                    </a:lnTo>
                    <a:lnTo>
                      <a:pt x="50555" y="177899"/>
                    </a:lnTo>
                    <a:lnTo>
                      <a:pt x="59173" y="175464"/>
                    </a:lnTo>
                    <a:lnTo>
                      <a:pt x="67432" y="171730"/>
                    </a:lnTo>
                    <a:lnTo>
                      <a:pt x="75364" y="167017"/>
                    </a:lnTo>
                    <a:lnTo>
                      <a:pt x="83032" y="161588"/>
                    </a:lnTo>
                    <a:lnTo>
                      <a:pt x="90335" y="155487"/>
                    </a:lnTo>
                    <a:lnTo>
                      <a:pt x="97020" y="148560"/>
                    </a:lnTo>
                    <a:lnTo>
                      <a:pt x="102997" y="140780"/>
                    </a:lnTo>
                    <a:lnTo>
                      <a:pt x="108163" y="131927"/>
                    </a:lnTo>
                    <a:lnTo>
                      <a:pt x="112336" y="121542"/>
                    </a:lnTo>
                    <a:lnTo>
                      <a:pt x="115508" y="109521"/>
                    </a:lnTo>
                    <a:lnTo>
                      <a:pt x="117654" y="96380"/>
                    </a:lnTo>
                    <a:lnTo>
                      <a:pt x="118654" y="83028"/>
                    </a:lnTo>
                    <a:lnTo>
                      <a:pt x="118554" y="70020"/>
                    </a:lnTo>
                    <a:lnTo>
                      <a:pt x="117685" y="57595"/>
                    </a:lnTo>
                    <a:lnTo>
                      <a:pt x="116485" y="44431"/>
                    </a:lnTo>
                    <a:lnTo>
                      <a:pt x="114850" y="27143"/>
                    </a:lnTo>
                    <a:lnTo>
                      <a:pt x="112545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4143885" y="3971875"/>
                <a:ext cx="10529" cy="347442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347442">
                    <a:moveTo>
                      <a:pt x="10528" y="0"/>
                    </a:moveTo>
                    <a:lnTo>
                      <a:pt x="7661" y="11802"/>
                    </a:lnTo>
                    <a:lnTo>
                      <a:pt x="5519" y="23572"/>
                    </a:lnTo>
                    <a:lnTo>
                      <a:pt x="3916" y="36471"/>
                    </a:lnTo>
                    <a:lnTo>
                      <a:pt x="2736" y="50665"/>
                    </a:lnTo>
                    <a:lnTo>
                      <a:pt x="1887" y="66289"/>
                    </a:lnTo>
                    <a:lnTo>
                      <a:pt x="1289" y="83265"/>
                    </a:lnTo>
                    <a:lnTo>
                      <a:pt x="875" y="101367"/>
                    </a:lnTo>
                    <a:lnTo>
                      <a:pt x="591" y="120336"/>
                    </a:lnTo>
                    <a:lnTo>
                      <a:pt x="397" y="139937"/>
                    </a:lnTo>
                    <a:lnTo>
                      <a:pt x="267" y="159826"/>
                    </a:lnTo>
                    <a:lnTo>
                      <a:pt x="179" y="179556"/>
                    </a:lnTo>
                    <a:lnTo>
                      <a:pt x="119" y="198901"/>
                    </a:lnTo>
                    <a:lnTo>
                      <a:pt x="79" y="217823"/>
                    </a:lnTo>
                    <a:lnTo>
                      <a:pt x="53" y="236376"/>
                    </a:lnTo>
                    <a:lnTo>
                      <a:pt x="35" y="254623"/>
                    </a:lnTo>
                    <a:lnTo>
                      <a:pt x="23" y="272270"/>
                    </a:lnTo>
                    <a:lnTo>
                      <a:pt x="14" y="290595"/>
                    </a:lnTo>
                    <a:lnTo>
                      <a:pt x="7" y="313446"/>
                    </a:lnTo>
                    <a:lnTo>
                      <a:pt x="0" y="347441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3996486" y="4119677"/>
                <a:ext cx="221099" cy="10127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10127">
                    <a:moveTo>
                      <a:pt x="221098" y="10126"/>
                    </a:moveTo>
                    <a:lnTo>
                      <a:pt x="212163" y="7259"/>
                    </a:lnTo>
                    <a:lnTo>
                      <a:pt x="202535" y="5117"/>
                    </a:lnTo>
                    <a:lnTo>
                      <a:pt x="191248" y="3514"/>
                    </a:lnTo>
                    <a:lnTo>
                      <a:pt x="178581" y="2333"/>
                    </a:lnTo>
                    <a:lnTo>
                      <a:pt x="165102" y="1485"/>
                    </a:lnTo>
                    <a:lnTo>
                      <a:pt x="151230" y="888"/>
                    </a:lnTo>
                    <a:lnTo>
                      <a:pt x="137194" y="473"/>
                    </a:lnTo>
                    <a:lnTo>
                      <a:pt x="123102" y="189"/>
                    </a:lnTo>
                    <a:lnTo>
                      <a:pt x="109006" y="0"/>
                    </a:lnTo>
                    <a:lnTo>
                      <a:pt x="95085" y="42"/>
                    </a:lnTo>
                    <a:lnTo>
                      <a:pt x="81651" y="602"/>
                    </a:lnTo>
                    <a:lnTo>
                      <a:pt x="68839" y="1791"/>
                    </a:lnTo>
                    <a:lnTo>
                      <a:pt x="56678" y="3413"/>
                    </a:lnTo>
                    <a:lnTo>
                      <a:pt x="43783" y="5209"/>
                    </a:lnTo>
                    <a:lnTo>
                      <a:pt x="26787" y="7338"/>
                    </a:lnTo>
                    <a:lnTo>
                      <a:pt x="0" y="10126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4259698" y="3971875"/>
                <a:ext cx="280224" cy="310132"/>
              </a:xfrm>
              <a:custGeom>
                <a:avLst/>
                <a:gdLst/>
                <a:ahLst/>
                <a:cxnLst/>
                <a:rect l="0" t="0" r="0" b="0"/>
                <a:pathLst>
                  <a:path w="280224" h="310132">
                    <a:moveTo>
                      <a:pt x="0" y="0"/>
                    </a:moveTo>
                    <a:lnTo>
                      <a:pt x="5" y="8670"/>
                    </a:lnTo>
                    <a:lnTo>
                      <a:pt x="178" y="20844"/>
                    </a:lnTo>
                    <a:lnTo>
                      <a:pt x="826" y="34374"/>
                    </a:lnTo>
                    <a:lnTo>
                      <a:pt x="2075" y="48388"/>
                    </a:lnTo>
                    <a:lnTo>
                      <a:pt x="3727" y="62721"/>
                    </a:lnTo>
                    <a:lnTo>
                      <a:pt x="5375" y="77554"/>
                    </a:lnTo>
                    <a:lnTo>
                      <a:pt x="6778" y="92975"/>
                    </a:lnTo>
                    <a:lnTo>
                      <a:pt x="7871" y="108941"/>
                    </a:lnTo>
                    <a:lnTo>
                      <a:pt x="8679" y="125351"/>
                    </a:lnTo>
                    <a:lnTo>
                      <a:pt x="9257" y="142099"/>
                    </a:lnTo>
                    <a:lnTo>
                      <a:pt x="9662" y="159094"/>
                    </a:lnTo>
                    <a:lnTo>
                      <a:pt x="9941" y="176262"/>
                    </a:lnTo>
                    <a:lnTo>
                      <a:pt x="10133" y="193547"/>
                    </a:lnTo>
                    <a:lnTo>
                      <a:pt x="10263" y="210748"/>
                    </a:lnTo>
                    <a:lnTo>
                      <a:pt x="10350" y="227530"/>
                    </a:lnTo>
                    <a:lnTo>
                      <a:pt x="10408" y="243746"/>
                    </a:lnTo>
                    <a:lnTo>
                      <a:pt x="10448" y="259415"/>
                    </a:lnTo>
                    <a:lnTo>
                      <a:pt x="10474" y="274630"/>
                    </a:lnTo>
                    <a:lnTo>
                      <a:pt x="10492" y="289412"/>
                    </a:lnTo>
                    <a:lnTo>
                      <a:pt x="10505" y="300823"/>
                    </a:lnTo>
                    <a:lnTo>
                      <a:pt x="10514" y="304897"/>
                    </a:lnTo>
                    <a:lnTo>
                      <a:pt x="10520" y="302548"/>
                    </a:lnTo>
                    <a:lnTo>
                      <a:pt x="10528" y="295867"/>
                    </a:lnTo>
                    <a:lnTo>
                      <a:pt x="10703" y="286628"/>
                    </a:lnTo>
                    <a:lnTo>
                      <a:pt x="11352" y="276173"/>
                    </a:lnTo>
                    <a:lnTo>
                      <a:pt x="12611" y="265268"/>
                    </a:lnTo>
                    <a:lnTo>
                      <a:pt x="14610" y="254271"/>
                    </a:lnTo>
                    <a:lnTo>
                      <a:pt x="17556" y="243321"/>
                    </a:lnTo>
                    <a:lnTo>
                      <a:pt x="21469" y="232466"/>
                    </a:lnTo>
                    <a:lnTo>
                      <a:pt x="26386" y="222033"/>
                    </a:lnTo>
                    <a:lnTo>
                      <a:pt x="32435" y="212621"/>
                    </a:lnTo>
                    <a:lnTo>
                      <a:pt x="39574" y="204485"/>
                    </a:lnTo>
                    <a:lnTo>
                      <a:pt x="47468" y="198039"/>
                    </a:lnTo>
                    <a:lnTo>
                      <a:pt x="55605" y="193988"/>
                    </a:lnTo>
                    <a:lnTo>
                      <a:pt x="63662" y="192496"/>
                    </a:lnTo>
                    <a:lnTo>
                      <a:pt x="71358" y="193425"/>
                    </a:lnTo>
                    <a:lnTo>
                      <a:pt x="78374" y="196625"/>
                    </a:lnTo>
                    <a:lnTo>
                      <a:pt x="84613" y="201774"/>
                    </a:lnTo>
                    <a:lnTo>
                      <a:pt x="90311" y="208464"/>
                    </a:lnTo>
                    <a:lnTo>
                      <a:pt x="95912" y="216308"/>
                    </a:lnTo>
                    <a:lnTo>
                      <a:pt x="101677" y="224988"/>
                    </a:lnTo>
                    <a:lnTo>
                      <a:pt x="107366" y="234425"/>
                    </a:lnTo>
                    <a:lnTo>
                      <a:pt x="112352" y="244743"/>
                    </a:lnTo>
                    <a:lnTo>
                      <a:pt x="116364" y="255876"/>
                    </a:lnTo>
                    <a:lnTo>
                      <a:pt x="120355" y="265280"/>
                    </a:lnTo>
                    <a:lnTo>
                      <a:pt x="125035" y="269332"/>
                    </a:lnTo>
                    <a:lnTo>
                      <a:pt x="129412" y="268253"/>
                    </a:lnTo>
                    <a:lnTo>
                      <a:pt x="133357" y="263630"/>
                    </a:lnTo>
                    <a:lnTo>
                      <a:pt x="137370" y="257114"/>
                    </a:lnTo>
                    <a:lnTo>
                      <a:pt x="142207" y="250182"/>
                    </a:lnTo>
                    <a:lnTo>
                      <a:pt x="148209" y="243623"/>
                    </a:lnTo>
                    <a:lnTo>
                      <a:pt x="155510" y="237853"/>
                    </a:lnTo>
                    <a:lnTo>
                      <a:pt x="164229" y="233171"/>
                    </a:lnTo>
                    <a:lnTo>
                      <a:pt x="174277" y="229602"/>
                    </a:lnTo>
                    <a:lnTo>
                      <a:pt x="185429" y="226994"/>
                    </a:lnTo>
                    <a:lnTo>
                      <a:pt x="197430" y="225141"/>
                    </a:lnTo>
                    <a:lnTo>
                      <a:pt x="210044" y="223839"/>
                    </a:lnTo>
                    <a:lnTo>
                      <a:pt x="222766" y="222605"/>
                    </a:lnTo>
                    <a:lnTo>
                      <a:pt x="234847" y="220701"/>
                    </a:lnTo>
                    <a:lnTo>
                      <a:pt x="245926" y="217778"/>
                    </a:lnTo>
                    <a:lnTo>
                      <a:pt x="255839" y="213677"/>
                    </a:lnTo>
                    <a:lnTo>
                      <a:pt x="264433" y="208249"/>
                    </a:lnTo>
                    <a:lnTo>
                      <a:pt x="271751" y="201563"/>
                    </a:lnTo>
                    <a:lnTo>
                      <a:pt x="277344" y="193990"/>
                    </a:lnTo>
                    <a:lnTo>
                      <a:pt x="280223" y="186077"/>
                    </a:lnTo>
                    <a:lnTo>
                      <a:pt x="280079" y="178173"/>
                    </a:lnTo>
                    <a:lnTo>
                      <a:pt x="277050" y="170581"/>
                    </a:lnTo>
                    <a:lnTo>
                      <a:pt x="271363" y="163637"/>
                    </a:lnTo>
                    <a:lnTo>
                      <a:pt x="263427" y="157465"/>
                    </a:lnTo>
                    <a:lnTo>
                      <a:pt x="253728" y="152490"/>
                    </a:lnTo>
                    <a:lnTo>
                      <a:pt x="242720" y="149504"/>
                    </a:lnTo>
                    <a:lnTo>
                      <a:pt x="230777" y="148761"/>
                    </a:lnTo>
                    <a:lnTo>
                      <a:pt x="218509" y="150212"/>
                    </a:lnTo>
                    <a:lnTo>
                      <a:pt x="206733" y="153768"/>
                    </a:lnTo>
                    <a:lnTo>
                      <a:pt x="195854" y="159160"/>
                    </a:lnTo>
                    <a:lnTo>
                      <a:pt x="185905" y="166014"/>
                    </a:lnTo>
                    <a:lnTo>
                      <a:pt x="176754" y="173969"/>
                    </a:lnTo>
                    <a:lnTo>
                      <a:pt x="168239" y="182720"/>
                    </a:lnTo>
                    <a:lnTo>
                      <a:pt x="160688" y="192033"/>
                    </a:lnTo>
                    <a:lnTo>
                      <a:pt x="154893" y="201736"/>
                    </a:lnTo>
                    <a:lnTo>
                      <a:pt x="151141" y="211707"/>
                    </a:lnTo>
                    <a:lnTo>
                      <a:pt x="149265" y="221860"/>
                    </a:lnTo>
                    <a:lnTo>
                      <a:pt x="148911" y="232136"/>
                    </a:lnTo>
                    <a:lnTo>
                      <a:pt x="149715" y="242491"/>
                    </a:lnTo>
                    <a:lnTo>
                      <a:pt x="151521" y="252734"/>
                    </a:lnTo>
                    <a:lnTo>
                      <a:pt x="154396" y="262539"/>
                    </a:lnTo>
                    <a:lnTo>
                      <a:pt x="158292" y="271759"/>
                    </a:lnTo>
                    <a:lnTo>
                      <a:pt x="163211" y="280255"/>
                    </a:lnTo>
                    <a:lnTo>
                      <a:pt x="169269" y="287816"/>
                    </a:lnTo>
                    <a:lnTo>
                      <a:pt x="176426" y="294416"/>
                    </a:lnTo>
                    <a:lnTo>
                      <a:pt x="184673" y="300018"/>
                    </a:lnTo>
                    <a:lnTo>
                      <a:pt x="194112" y="304491"/>
                    </a:lnTo>
                    <a:lnTo>
                      <a:pt x="204672" y="307862"/>
                    </a:lnTo>
                    <a:lnTo>
                      <a:pt x="215749" y="309922"/>
                    </a:lnTo>
                    <a:lnTo>
                      <a:pt x="227494" y="310131"/>
                    </a:lnTo>
                    <a:lnTo>
                      <a:pt x="242055" y="306273"/>
                    </a:lnTo>
                    <a:lnTo>
                      <a:pt x="263213" y="294798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4565025" y="4150860"/>
                <a:ext cx="84229" cy="124857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24857">
                    <a:moveTo>
                      <a:pt x="0" y="52642"/>
                    </a:moveTo>
                    <a:lnTo>
                      <a:pt x="2933" y="64310"/>
                    </a:lnTo>
                    <a:lnTo>
                      <a:pt x="5715" y="74799"/>
                    </a:lnTo>
                    <a:lnTo>
                      <a:pt x="8615" y="85101"/>
                    </a:lnTo>
                    <a:lnTo>
                      <a:pt x="11656" y="95402"/>
                    </a:lnTo>
                    <a:lnTo>
                      <a:pt x="14820" y="105746"/>
                    </a:lnTo>
                    <a:lnTo>
                      <a:pt x="18060" y="116057"/>
                    </a:lnTo>
                    <a:lnTo>
                      <a:pt x="20475" y="123572"/>
                    </a:lnTo>
                    <a:lnTo>
                      <a:pt x="21007" y="124856"/>
                    </a:lnTo>
                    <a:lnTo>
                      <a:pt x="20062" y="120969"/>
                    </a:lnTo>
                    <a:lnTo>
                      <a:pt x="18336" y="113573"/>
                    </a:lnTo>
                    <a:lnTo>
                      <a:pt x="16496" y="103882"/>
                    </a:lnTo>
                    <a:lnTo>
                      <a:pt x="14897" y="92701"/>
                    </a:lnTo>
                    <a:lnTo>
                      <a:pt x="13807" y="80715"/>
                    </a:lnTo>
                    <a:lnTo>
                      <a:pt x="13516" y="68567"/>
                    </a:lnTo>
                    <a:lnTo>
                      <a:pt x="14105" y="56613"/>
                    </a:lnTo>
                    <a:lnTo>
                      <a:pt x="15802" y="45291"/>
                    </a:lnTo>
                    <a:lnTo>
                      <a:pt x="19069" y="35208"/>
                    </a:lnTo>
                    <a:lnTo>
                      <a:pt x="24007" y="26578"/>
                    </a:lnTo>
                    <a:lnTo>
                      <a:pt x="30540" y="19422"/>
                    </a:lnTo>
                    <a:lnTo>
                      <a:pt x="39533" y="13055"/>
                    </a:lnTo>
                    <a:lnTo>
                      <a:pt x="55131" y="6919"/>
                    </a:lnTo>
                    <a:lnTo>
                      <a:pt x="84228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4697470" y="4110303"/>
                <a:ext cx="141296" cy="173545"/>
              </a:xfrm>
              <a:custGeom>
                <a:avLst/>
                <a:gdLst/>
                <a:ahLst/>
                <a:cxnLst/>
                <a:rect l="0" t="0" r="0" b="0"/>
                <a:pathLst>
                  <a:path w="141296" h="173545">
                    <a:moveTo>
                      <a:pt x="4425" y="93199"/>
                    </a:moveTo>
                    <a:lnTo>
                      <a:pt x="4425" y="104935"/>
                    </a:lnTo>
                    <a:lnTo>
                      <a:pt x="4425" y="116064"/>
                    </a:lnTo>
                    <a:lnTo>
                      <a:pt x="4430" y="127657"/>
                    </a:lnTo>
                    <a:lnTo>
                      <a:pt x="4603" y="139646"/>
                    </a:lnTo>
                    <a:lnTo>
                      <a:pt x="5251" y="151657"/>
                    </a:lnTo>
                    <a:lnTo>
                      <a:pt x="6480" y="163379"/>
                    </a:lnTo>
                    <a:lnTo>
                      <a:pt x="7431" y="171916"/>
                    </a:lnTo>
                    <a:lnTo>
                      <a:pt x="7283" y="173544"/>
                    </a:lnTo>
                    <a:lnTo>
                      <a:pt x="6711" y="169067"/>
                    </a:lnTo>
                    <a:lnTo>
                      <a:pt x="5953" y="160578"/>
                    </a:lnTo>
                    <a:lnTo>
                      <a:pt x="4822" y="150106"/>
                    </a:lnTo>
                    <a:lnTo>
                      <a:pt x="3211" y="138888"/>
                    </a:lnTo>
                    <a:lnTo>
                      <a:pt x="1466" y="127189"/>
                    </a:lnTo>
                    <a:lnTo>
                      <a:pt x="279" y="114628"/>
                    </a:lnTo>
                    <a:lnTo>
                      <a:pt x="0" y="101013"/>
                    </a:lnTo>
                    <a:lnTo>
                      <a:pt x="644" y="86571"/>
                    </a:lnTo>
                    <a:lnTo>
                      <a:pt x="2072" y="71785"/>
                    </a:lnTo>
                    <a:lnTo>
                      <a:pt x="4118" y="56993"/>
                    </a:lnTo>
                    <a:lnTo>
                      <a:pt x="6949" y="42819"/>
                    </a:lnTo>
                    <a:lnTo>
                      <a:pt x="11053" y="30220"/>
                    </a:lnTo>
                    <a:lnTo>
                      <a:pt x="16590" y="19577"/>
                    </a:lnTo>
                    <a:lnTo>
                      <a:pt x="23426" y="11095"/>
                    </a:lnTo>
                    <a:lnTo>
                      <a:pt x="31310" y="5057"/>
                    </a:lnTo>
                    <a:lnTo>
                      <a:pt x="39979" y="1374"/>
                    </a:lnTo>
                    <a:lnTo>
                      <a:pt x="49054" y="0"/>
                    </a:lnTo>
                    <a:lnTo>
                      <a:pt x="58059" y="1106"/>
                    </a:lnTo>
                    <a:lnTo>
                      <a:pt x="66739" y="4548"/>
                    </a:lnTo>
                    <a:lnTo>
                      <a:pt x="75040" y="9941"/>
                    </a:lnTo>
                    <a:lnTo>
                      <a:pt x="83001" y="16839"/>
                    </a:lnTo>
                    <a:lnTo>
                      <a:pt x="90687" y="24844"/>
                    </a:lnTo>
                    <a:lnTo>
                      <a:pt x="98003" y="33640"/>
                    </a:lnTo>
                    <a:lnTo>
                      <a:pt x="104697" y="42989"/>
                    </a:lnTo>
                    <a:lnTo>
                      <a:pt x="110683" y="52718"/>
                    </a:lnTo>
                    <a:lnTo>
                      <a:pt x="116027" y="62708"/>
                    </a:lnTo>
                    <a:lnTo>
                      <a:pt x="120851" y="72875"/>
                    </a:lnTo>
                    <a:lnTo>
                      <a:pt x="125277" y="83161"/>
                    </a:lnTo>
                    <a:lnTo>
                      <a:pt x="129264" y="93650"/>
                    </a:lnTo>
                    <a:lnTo>
                      <a:pt x="132994" y="105902"/>
                    </a:lnTo>
                    <a:lnTo>
                      <a:pt x="136799" y="124348"/>
                    </a:lnTo>
                    <a:lnTo>
                      <a:pt x="141295" y="15637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5113644" y="4070256"/>
                <a:ext cx="143686" cy="404076"/>
              </a:xfrm>
              <a:custGeom>
                <a:avLst/>
                <a:gdLst/>
                <a:ahLst/>
                <a:cxnLst/>
                <a:rect l="0" t="0" r="0" b="0"/>
                <a:pathLst>
                  <a:path w="143686" h="404076">
                    <a:moveTo>
                      <a:pt x="19919" y="185889"/>
                    </a:moveTo>
                    <a:lnTo>
                      <a:pt x="19919" y="197691"/>
                    </a:lnTo>
                    <a:lnTo>
                      <a:pt x="19919" y="209460"/>
                    </a:lnTo>
                    <a:lnTo>
                      <a:pt x="19919" y="222350"/>
                    </a:lnTo>
                    <a:lnTo>
                      <a:pt x="19919" y="236198"/>
                    </a:lnTo>
                    <a:lnTo>
                      <a:pt x="19919" y="250527"/>
                    </a:lnTo>
                    <a:lnTo>
                      <a:pt x="19924" y="264991"/>
                    </a:lnTo>
                    <a:lnTo>
                      <a:pt x="20097" y="279268"/>
                    </a:lnTo>
                    <a:lnTo>
                      <a:pt x="20745" y="292996"/>
                    </a:lnTo>
                    <a:lnTo>
                      <a:pt x="21998" y="306042"/>
                    </a:lnTo>
                    <a:lnTo>
                      <a:pt x="23823" y="318614"/>
                    </a:lnTo>
                    <a:lnTo>
                      <a:pt x="26120" y="331136"/>
                    </a:lnTo>
                    <a:lnTo>
                      <a:pt x="28772" y="343863"/>
                    </a:lnTo>
                    <a:lnTo>
                      <a:pt x="31517" y="356871"/>
                    </a:lnTo>
                    <a:lnTo>
                      <a:pt x="33974" y="370144"/>
                    </a:lnTo>
                    <a:lnTo>
                      <a:pt x="35932" y="383602"/>
                    </a:lnTo>
                    <a:lnTo>
                      <a:pt x="36576" y="396041"/>
                    </a:lnTo>
                    <a:lnTo>
                      <a:pt x="34691" y="403689"/>
                    </a:lnTo>
                    <a:lnTo>
                      <a:pt x="31148" y="404075"/>
                    </a:lnTo>
                    <a:lnTo>
                      <a:pt x="27868" y="398827"/>
                    </a:lnTo>
                    <a:lnTo>
                      <a:pt x="25219" y="389829"/>
                    </a:lnTo>
                    <a:lnTo>
                      <a:pt x="22818" y="378611"/>
                    </a:lnTo>
                    <a:lnTo>
                      <a:pt x="20360" y="366149"/>
                    </a:lnTo>
                    <a:lnTo>
                      <a:pt x="17885" y="352836"/>
                    </a:lnTo>
                    <a:lnTo>
                      <a:pt x="15680" y="338670"/>
                    </a:lnTo>
                    <a:lnTo>
                      <a:pt x="13897" y="323696"/>
                    </a:lnTo>
                    <a:lnTo>
                      <a:pt x="12380" y="308364"/>
                    </a:lnTo>
                    <a:lnTo>
                      <a:pt x="10755" y="293441"/>
                    </a:lnTo>
                    <a:lnTo>
                      <a:pt x="8815" y="279316"/>
                    </a:lnTo>
                    <a:lnTo>
                      <a:pt x="6682" y="265711"/>
                    </a:lnTo>
                    <a:lnTo>
                      <a:pt x="4704" y="251894"/>
                    </a:lnTo>
                    <a:lnTo>
                      <a:pt x="3077" y="237446"/>
                    </a:lnTo>
                    <a:lnTo>
                      <a:pt x="1832" y="222283"/>
                    </a:lnTo>
                    <a:lnTo>
                      <a:pt x="921" y="206485"/>
                    </a:lnTo>
                    <a:lnTo>
                      <a:pt x="278" y="190184"/>
                    </a:lnTo>
                    <a:lnTo>
                      <a:pt x="0" y="173506"/>
                    </a:lnTo>
                    <a:lnTo>
                      <a:pt x="338" y="156558"/>
                    </a:lnTo>
                    <a:lnTo>
                      <a:pt x="1379" y="139424"/>
                    </a:lnTo>
                    <a:lnTo>
                      <a:pt x="3061" y="122327"/>
                    </a:lnTo>
                    <a:lnTo>
                      <a:pt x="5261" y="105615"/>
                    </a:lnTo>
                    <a:lnTo>
                      <a:pt x="7856" y="89451"/>
                    </a:lnTo>
                    <a:lnTo>
                      <a:pt x="10903" y="73986"/>
                    </a:lnTo>
                    <a:lnTo>
                      <a:pt x="14627" y="59440"/>
                    </a:lnTo>
                    <a:lnTo>
                      <a:pt x="19099" y="45849"/>
                    </a:lnTo>
                    <a:lnTo>
                      <a:pt x="24408" y="33416"/>
                    </a:lnTo>
                    <a:lnTo>
                      <a:pt x="30728" y="22584"/>
                    </a:lnTo>
                    <a:lnTo>
                      <a:pt x="38057" y="13457"/>
                    </a:lnTo>
                    <a:lnTo>
                      <a:pt x="46249" y="6329"/>
                    </a:lnTo>
                    <a:lnTo>
                      <a:pt x="55119" y="1813"/>
                    </a:lnTo>
                    <a:lnTo>
                      <a:pt x="64487" y="0"/>
                    </a:lnTo>
                    <a:lnTo>
                      <a:pt x="74048" y="544"/>
                    </a:lnTo>
                    <a:lnTo>
                      <a:pt x="83386" y="2952"/>
                    </a:lnTo>
                    <a:lnTo>
                      <a:pt x="92294" y="6756"/>
                    </a:lnTo>
                    <a:lnTo>
                      <a:pt x="100748" y="11729"/>
                    </a:lnTo>
                    <a:lnTo>
                      <a:pt x="108813" y="17882"/>
                    </a:lnTo>
                    <a:lnTo>
                      <a:pt x="116565" y="25131"/>
                    </a:lnTo>
                    <a:lnTo>
                      <a:pt x="123754" y="33455"/>
                    </a:lnTo>
                    <a:lnTo>
                      <a:pt x="129831" y="42953"/>
                    </a:lnTo>
                    <a:lnTo>
                      <a:pt x="134585" y="53568"/>
                    </a:lnTo>
                    <a:lnTo>
                      <a:pt x="138117" y="65121"/>
                    </a:lnTo>
                    <a:lnTo>
                      <a:pt x="140653" y="77400"/>
                    </a:lnTo>
                    <a:lnTo>
                      <a:pt x="142430" y="90220"/>
                    </a:lnTo>
                    <a:lnTo>
                      <a:pt x="143490" y="103590"/>
                    </a:lnTo>
                    <a:lnTo>
                      <a:pt x="143685" y="117705"/>
                    </a:lnTo>
                    <a:lnTo>
                      <a:pt x="143000" y="132595"/>
                    </a:lnTo>
                    <a:lnTo>
                      <a:pt x="141390" y="147678"/>
                    </a:lnTo>
                    <a:lnTo>
                      <a:pt x="138705" y="161893"/>
                    </a:lnTo>
                    <a:lnTo>
                      <a:pt x="134967" y="174704"/>
                    </a:lnTo>
                    <a:lnTo>
                      <a:pt x="130168" y="185932"/>
                    </a:lnTo>
                    <a:lnTo>
                      <a:pt x="124196" y="195484"/>
                    </a:lnTo>
                    <a:lnTo>
                      <a:pt x="117101" y="203495"/>
                    </a:lnTo>
                    <a:lnTo>
                      <a:pt x="108897" y="210079"/>
                    </a:lnTo>
                    <a:lnTo>
                      <a:pt x="99487" y="215227"/>
                    </a:lnTo>
                    <a:lnTo>
                      <a:pt x="88943" y="219064"/>
                    </a:lnTo>
                    <a:lnTo>
                      <a:pt x="77677" y="221638"/>
                    </a:lnTo>
                    <a:lnTo>
                      <a:pt x="65041" y="222993"/>
                    </a:lnTo>
                    <a:lnTo>
                      <a:pt x="47690" y="222134"/>
                    </a:lnTo>
                    <a:lnTo>
                      <a:pt x="19919" y="217474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5282593" y="4109040"/>
                <a:ext cx="166826" cy="182368"/>
              </a:xfrm>
              <a:custGeom>
                <a:avLst/>
                <a:gdLst/>
                <a:ahLst/>
                <a:cxnLst/>
                <a:rect l="0" t="0" r="0" b="0"/>
                <a:pathLst>
                  <a:path w="166826" h="182368">
                    <a:moveTo>
                      <a:pt x="93126" y="104991"/>
                    </a:moveTo>
                    <a:lnTo>
                      <a:pt x="95926" y="96122"/>
                    </a:lnTo>
                    <a:lnTo>
                      <a:pt x="97427" y="87136"/>
                    </a:lnTo>
                    <a:lnTo>
                      <a:pt x="97734" y="77144"/>
                    </a:lnTo>
                    <a:lnTo>
                      <a:pt x="97055" y="66336"/>
                    </a:lnTo>
                    <a:lnTo>
                      <a:pt x="95587" y="55174"/>
                    </a:lnTo>
                    <a:lnTo>
                      <a:pt x="93509" y="43978"/>
                    </a:lnTo>
                    <a:lnTo>
                      <a:pt x="90654" y="33211"/>
                    </a:lnTo>
                    <a:lnTo>
                      <a:pt x="86534" y="23524"/>
                    </a:lnTo>
                    <a:lnTo>
                      <a:pt x="80985" y="15173"/>
                    </a:lnTo>
                    <a:lnTo>
                      <a:pt x="74142" y="8400"/>
                    </a:lnTo>
                    <a:lnTo>
                      <a:pt x="66253" y="3593"/>
                    </a:lnTo>
                    <a:lnTo>
                      <a:pt x="57584" y="775"/>
                    </a:lnTo>
                    <a:lnTo>
                      <a:pt x="48680" y="0"/>
                    </a:lnTo>
                    <a:lnTo>
                      <a:pt x="40322" y="1516"/>
                    </a:lnTo>
                    <a:lnTo>
                      <a:pt x="32893" y="5237"/>
                    </a:lnTo>
                    <a:lnTo>
                      <a:pt x="26417" y="10818"/>
                    </a:lnTo>
                    <a:lnTo>
                      <a:pt x="20751" y="17844"/>
                    </a:lnTo>
                    <a:lnTo>
                      <a:pt x="15721" y="25939"/>
                    </a:lnTo>
                    <a:lnTo>
                      <a:pt x="11324" y="34965"/>
                    </a:lnTo>
                    <a:lnTo>
                      <a:pt x="7734" y="45000"/>
                    </a:lnTo>
                    <a:lnTo>
                      <a:pt x="4981" y="56009"/>
                    </a:lnTo>
                    <a:lnTo>
                      <a:pt x="2961" y="67842"/>
                    </a:lnTo>
                    <a:lnTo>
                      <a:pt x="1522" y="80316"/>
                    </a:lnTo>
                    <a:lnTo>
                      <a:pt x="520" y="93260"/>
                    </a:lnTo>
                    <a:lnTo>
                      <a:pt x="0" y="106377"/>
                    </a:lnTo>
                    <a:lnTo>
                      <a:pt x="175" y="119256"/>
                    </a:lnTo>
                    <a:lnTo>
                      <a:pt x="1111" y="131691"/>
                    </a:lnTo>
                    <a:lnTo>
                      <a:pt x="2893" y="143498"/>
                    </a:lnTo>
                    <a:lnTo>
                      <a:pt x="5692" y="154434"/>
                    </a:lnTo>
                    <a:lnTo>
                      <a:pt x="9507" y="164439"/>
                    </a:lnTo>
                    <a:lnTo>
                      <a:pt x="14358" y="172971"/>
                    </a:lnTo>
                    <a:lnTo>
                      <a:pt x="20363" y="178968"/>
                    </a:lnTo>
                    <a:lnTo>
                      <a:pt x="27468" y="182067"/>
                    </a:lnTo>
                    <a:lnTo>
                      <a:pt x="35171" y="182367"/>
                    </a:lnTo>
                    <a:lnTo>
                      <a:pt x="42646" y="180068"/>
                    </a:lnTo>
                    <a:lnTo>
                      <a:pt x="49447" y="175560"/>
                    </a:lnTo>
                    <a:lnTo>
                      <a:pt x="55484" y="169317"/>
                    </a:lnTo>
                    <a:lnTo>
                      <a:pt x="60847" y="161780"/>
                    </a:lnTo>
                    <a:lnTo>
                      <a:pt x="65676" y="153314"/>
                    </a:lnTo>
                    <a:lnTo>
                      <a:pt x="70107" y="144193"/>
                    </a:lnTo>
                    <a:lnTo>
                      <a:pt x="74251" y="134619"/>
                    </a:lnTo>
                    <a:lnTo>
                      <a:pt x="78188" y="124731"/>
                    </a:lnTo>
                    <a:lnTo>
                      <a:pt x="81819" y="114463"/>
                    </a:lnTo>
                    <a:lnTo>
                      <a:pt x="84878" y="103577"/>
                    </a:lnTo>
                    <a:lnTo>
                      <a:pt x="87276" y="92088"/>
                    </a:lnTo>
                    <a:lnTo>
                      <a:pt x="89364" y="83480"/>
                    </a:lnTo>
                    <a:lnTo>
                      <a:pt x="91552" y="81714"/>
                    </a:lnTo>
                    <a:lnTo>
                      <a:pt x="93812" y="84926"/>
                    </a:lnTo>
                    <a:lnTo>
                      <a:pt x="96227" y="91086"/>
                    </a:lnTo>
                    <a:lnTo>
                      <a:pt x="98859" y="98968"/>
                    </a:lnTo>
                    <a:lnTo>
                      <a:pt x="101710" y="107864"/>
                    </a:lnTo>
                    <a:lnTo>
                      <a:pt x="104911" y="117371"/>
                    </a:lnTo>
                    <a:lnTo>
                      <a:pt x="108728" y="127250"/>
                    </a:lnTo>
                    <a:lnTo>
                      <a:pt x="113259" y="137349"/>
                    </a:lnTo>
                    <a:lnTo>
                      <a:pt x="118711" y="147125"/>
                    </a:lnTo>
                    <a:lnTo>
                      <a:pt x="126338" y="156594"/>
                    </a:lnTo>
                    <a:lnTo>
                      <a:pt x="140166" y="166585"/>
                    </a:lnTo>
                    <a:lnTo>
                      <a:pt x="166825" y="17869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5464424" y="4119274"/>
                <a:ext cx="121866" cy="148569"/>
              </a:xfrm>
              <a:custGeom>
                <a:avLst/>
                <a:gdLst/>
                <a:ahLst/>
                <a:cxnLst/>
                <a:rect l="0" t="0" r="0" b="0"/>
                <a:pathLst>
                  <a:path w="121866" h="148569">
                    <a:moveTo>
                      <a:pt x="6051" y="73700"/>
                    </a:moveTo>
                    <a:lnTo>
                      <a:pt x="8985" y="82568"/>
                    </a:lnTo>
                    <a:lnTo>
                      <a:pt x="11767" y="91555"/>
                    </a:lnTo>
                    <a:lnTo>
                      <a:pt x="14667" y="101546"/>
                    </a:lnTo>
                    <a:lnTo>
                      <a:pt x="17707" y="112354"/>
                    </a:lnTo>
                    <a:lnTo>
                      <a:pt x="20872" y="123517"/>
                    </a:lnTo>
                    <a:lnTo>
                      <a:pt x="24098" y="134674"/>
                    </a:lnTo>
                    <a:lnTo>
                      <a:pt x="26021" y="144001"/>
                    </a:lnTo>
                    <a:lnTo>
                      <a:pt x="25311" y="148568"/>
                    </a:lnTo>
                    <a:lnTo>
                      <a:pt x="23029" y="147847"/>
                    </a:lnTo>
                    <a:lnTo>
                      <a:pt x="20017" y="142929"/>
                    </a:lnTo>
                    <a:lnTo>
                      <a:pt x="16682" y="135204"/>
                    </a:lnTo>
                    <a:lnTo>
                      <a:pt x="13212" y="125927"/>
                    </a:lnTo>
                    <a:lnTo>
                      <a:pt x="9696" y="115886"/>
                    </a:lnTo>
                    <a:lnTo>
                      <a:pt x="6334" y="105336"/>
                    </a:lnTo>
                    <a:lnTo>
                      <a:pt x="3447" y="94170"/>
                    </a:lnTo>
                    <a:lnTo>
                      <a:pt x="1182" y="82366"/>
                    </a:lnTo>
                    <a:lnTo>
                      <a:pt x="0" y="70484"/>
                    </a:lnTo>
                    <a:lnTo>
                      <a:pt x="720" y="59562"/>
                    </a:lnTo>
                    <a:lnTo>
                      <a:pt x="3622" y="50105"/>
                    </a:lnTo>
                    <a:lnTo>
                      <a:pt x="8674" y="42109"/>
                    </a:lnTo>
                    <a:lnTo>
                      <a:pt x="15802" y="35348"/>
                    </a:lnTo>
                    <a:lnTo>
                      <a:pt x="24745" y="29541"/>
                    </a:lnTo>
                    <a:lnTo>
                      <a:pt x="35137" y="24436"/>
                    </a:lnTo>
                    <a:lnTo>
                      <a:pt x="46621" y="19831"/>
                    </a:lnTo>
                    <a:lnTo>
                      <a:pt x="58880" y="15580"/>
                    </a:lnTo>
                    <a:lnTo>
                      <a:pt x="71269" y="11725"/>
                    </a:lnTo>
                    <a:lnTo>
                      <a:pt x="84117" y="8105"/>
                    </a:lnTo>
                    <a:lnTo>
                      <a:pt x="99667" y="4397"/>
                    </a:lnTo>
                    <a:lnTo>
                      <a:pt x="121865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5676341" y="3940290"/>
                <a:ext cx="4705" cy="389555"/>
              </a:xfrm>
              <a:custGeom>
                <a:avLst/>
                <a:gdLst/>
                <a:ahLst/>
                <a:cxnLst/>
                <a:rect l="0" t="0" r="0" b="0"/>
                <a:pathLst>
                  <a:path w="4705" h="389555">
                    <a:moveTo>
                      <a:pt x="4704" y="0"/>
                    </a:moveTo>
                    <a:lnTo>
                      <a:pt x="4704" y="8682"/>
                    </a:lnTo>
                    <a:lnTo>
                      <a:pt x="4704" y="21376"/>
                    </a:lnTo>
                    <a:lnTo>
                      <a:pt x="4704" y="36851"/>
                    </a:lnTo>
                    <a:lnTo>
                      <a:pt x="4704" y="54607"/>
                    </a:lnTo>
                    <a:lnTo>
                      <a:pt x="4704" y="73725"/>
                    </a:lnTo>
                    <a:lnTo>
                      <a:pt x="4704" y="92854"/>
                    </a:lnTo>
                    <a:lnTo>
                      <a:pt x="4704" y="111244"/>
                    </a:lnTo>
                    <a:lnTo>
                      <a:pt x="4704" y="129181"/>
                    </a:lnTo>
                    <a:lnTo>
                      <a:pt x="4704" y="147663"/>
                    </a:lnTo>
                    <a:lnTo>
                      <a:pt x="4699" y="167245"/>
                    </a:lnTo>
                    <a:lnTo>
                      <a:pt x="4527" y="187839"/>
                    </a:lnTo>
                    <a:lnTo>
                      <a:pt x="3878" y="208983"/>
                    </a:lnTo>
                    <a:lnTo>
                      <a:pt x="2635" y="230323"/>
                    </a:lnTo>
                    <a:lnTo>
                      <a:pt x="1155" y="251519"/>
                    </a:lnTo>
                    <a:lnTo>
                      <a:pt x="155" y="272197"/>
                    </a:lnTo>
                    <a:lnTo>
                      <a:pt x="0" y="292197"/>
                    </a:lnTo>
                    <a:lnTo>
                      <a:pt x="567" y="311187"/>
                    </a:lnTo>
                    <a:lnTo>
                      <a:pt x="1466" y="330641"/>
                    </a:lnTo>
                    <a:lnTo>
                      <a:pt x="2781" y="354500"/>
                    </a:lnTo>
                    <a:lnTo>
                      <a:pt x="4704" y="389554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5523118" y="4046966"/>
                <a:ext cx="263213" cy="30195"/>
              </a:xfrm>
              <a:custGeom>
                <a:avLst/>
                <a:gdLst/>
                <a:ahLst/>
                <a:cxnLst/>
                <a:rect l="0" t="0" r="0" b="0"/>
                <a:pathLst>
                  <a:path w="263213" h="30195">
                    <a:moveTo>
                      <a:pt x="263212" y="30194"/>
                    </a:moveTo>
                    <a:lnTo>
                      <a:pt x="254344" y="27260"/>
                    </a:lnTo>
                    <a:lnTo>
                      <a:pt x="245357" y="24478"/>
                    </a:lnTo>
                    <a:lnTo>
                      <a:pt x="235366" y="21579"/>
                    </a:lnTo>
                    <a:lnTo>
                      <a:pt x="224558" y="18538"/>
                    </a:lnTo>
                    <a:lnTo>
                      <a:pt x="213395" y="15373"/>
                    </a:lnTo>
                    <a:lnTo>
                      <a:pt x="202180" y="12114"/>
                    </a:lnTo>
                    <a:lnTo>
                      <a:pt x="190723" y="8949"/>
                    </a:lnTo>
                    <a:lnTo>
                      <a:pt x="178442" y="6206"/>
                    </a:lnTo>
                    <a:lnTo>
                      <a:pt x="165070" y="4030"/>
                    </a:lnTo>
                    <a:lnTo>
                      <a:pt x="150649" y="2401"/>
                    </a:lnTo>
                    <a:lnTo>
                      <a:pt x="135359" y="1225"/>
                    </a:lnTo>
                    <a:lnTo>
                      <a:pt x="119401" y="401"/>
                    </a:lnTo>
                    <a:lnTo>
                      <a:pt x="102956" y="0"/>
                    </a:lnTo>
                    <a:lnTo>
                      <a:pt x="86165" y="254"/>
                    </a:lnTo>
                    <a:lnTo>
                      <a:pt x="69154" y="1234"/>
                    </a:lnTo>
                    <a:lnTo>
                      <a:pt x="52758" y="2714"/>
                    </a:lnTo>
                    <a:lnTo>
                      <a:pt x="36907" y="4399"/>
                    </a:lnTo>
                    <a:lnTo>
                      <a:pt x="20208" y="6437"/>
                    </a:lnTo>
                    <a:lnTo>
                      <a:pt x="0" y="9137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5974916" y="4129803"/>
                <a:ext cx="149256" cy="169226"/>
              </a:xfrm>
              <a:custGeom>
                <a:avLst/>
                <a:gdLst/>
                <a:ahLst/>
                <a:cxnLst/>
                <a:rect l="0" t="0" r="0" b="0"/>
                <a:pathLst>
                  <a:path w="149256" h="169226">
                    <a:moveTo>
                      <a:pt x="95684" y="10528"/>
                    </a:moveTo>
                    <a:lnTo>
                      <a:pt x="86815" y="7728"/>
                    </a:lnTo>
                    <a:lnTo>
                      <a:pt x="77828" y="6226"/>
                    </a:lnTo>
                    <a:lnTo>
                      <a:pt x="67842" y="5925"/>
                    </a:lnTo>
                    <a:lnTo>
                      <a:pt x="57207" y="6777"/>
                    </a:lnTo>
                    <a:lnTo>
                      <a:pt x="46692" y="8893"/>
                    </a:lnTo>
                    <a:lnTo>
                      <a:pt x="36745" y="12220"/>
                    </a:lnTo>
                    <a:lnTo>
                      <a:pt x="27631" y="16728"/>
                    </a:lnTo>
                    <a:lnTo>
                      <a:pt x="19592" y="22495"/>
                    </a:lnTo>
                    <a:lnTo>
                      <a:pt x="12644" y="29456"/>
                    </a:lnTo>
                    <a:lnTo>
                      <a:pt x="6964" y="37738"/>
                    </a:lnTo>
                    <a:lnTo>
                      <a:pt x="2964" y="47732"/>
                    </a:lnTo>
                    <a:lnTo>
                      <a:pt x="715" y="59485"/>
                    </a:lnTo>
                    <a:lnTo>
                      <a:pt x="0" y="72446"/>
                    </a:lnTo>
                    <a:lnTo>
                      <a:pt x="499" y="85676"/>
                    </a:lnTo>
                    <a:lnTo>
                      <a:pt x="1910" y="98603"/>
                    </a:lnTo>
                    <a:lnTo>
                      <a:pt x="4143" y="110872"/>
                    </a:lnTo>
                    <a:lnTo>
                      <a:pt x="7311" y="122186"/>
                    </a:lnTo>
                    <a:lnTo>
                      <a:pt x="11406" y="132490"/>
                    </a:lnTo>
                    <a:lnTo>
                      <a:pt x="16461" y="141749"/>
                    </a:lnTo>
                    <a:lnTo>
                      <a:pt x="22610" y="149837"/>
                    </a:lnTo>
                    <a:lnTo>
                      <a:pt x="29824" y="156793"/>
                    </a:lnTo>
                    <a:lnTo>
                      <a:pt x="37940" y="162466"/>
                    </a:lnTo>
                    <a:lnTo>
                      <a:pt x="46759" y="166456"/>
                    </a:lnTo>
                    <a:lnTo>
                      <a:pt x="56098" y="168690"/>
                    </a:lnTo>
                    <a:lnTo>
                      <a:pt x="65808" y="169225"/>
                    </a:lnTo>
                    <a:lnTo>
                      <a:pt x="75779" y="168072"/>
                    </a:lnTo>
                    <a:lnTo>
                      <a:pt x="85924" y="165404"/>
                    </a:lnTo>
                    <a:lnTo>
                      <a:pt x="96025" y="161343"/>
                    </a:lnTo>
                    <a:lnTo>
                      <a:pt x="105734" y="155876"/>
                    </a:lnTo>
                    <a:lnTo>
                      <a:pt x="114889" y="149128"/>
                    </a:lnTo>
                    <a:lnTo>
                      <a:pt x="123343" y="141326"/>
                    </a:lnTo>
                    <a:lnTo>
                      <a:pt x="130875" y="132720"/>
                    </a:lnTo>
                    <a:lnTo>
                      <a:pt x="137451" y="123520"/>
                    </a:lnTo>
                    <a:lnTo>
                      <a:pt x="142867" y="113733"/>
                    </a:lnTo>
                    <a:lnTo>
                      <a:pt x="146682" y="103178"/>
                    </a:lnTo>
                    <a:lnTo>
                      <a:pt x="148799" y="91822"/>
                    </a:lnTo>
                    <a:lnTo>
                      <a:pt x="149255" y="79924"/>
                    </a:lnTo>
                    <a:lnTo>
                      <a:pt x="148049" y="67938"/>
                    </a:lnTo>
                    <a:lnTo>
                      <a:pt x="145345" y="56144"/>
                    </a:lnTo>
                    <a:lnTo>
                      <a:pt x="141261" y="44954"/>
                    </a:lnTo>
                    <a:lnTo>
                      <a:pt x="135778" y="34971"/>
                    </a:lnTo>
                    <a:lnTo>
                      <a:pt x="129028" y="26414"/>
                    </a:lnTo>
                    <a:lnTo>
                      <a:pt x="121506" y="19310"/>
                    </a:lnTo>
                    <a:lnTo>
                      <a:pt x="113147" y="12984"/>
                    </a:lnTo>
                    <a:lnTo>
                      <a:pt x="102102" y="6884"/>
                    </a:lnTo>
                    <a:lnTo>
                      <a:pt x="85155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6171748" y="3856954"/>
                <a:ext cx="151537" cy="420249"/>
              </a:xfrm>
              <a:custGeom>
                <a:avLst/>
                <a:gdLst/>
                <a:ahLst/>
                <a:cxnLst/>
                <a:rect l="0" t="0" r="0" b="0"/>
                <a:pathLst>
                  <a:path w="151537" h="420249">
                    <a:moveTo>
                      <a:pt x="56779" y="420248"/>
                    </a:moveTo>
                    <a:lnTo>
                      <a:pt x="53912" y="411312"/>
                    </a:lnTo>
                    <a:lnTo>
                      <a:pt x="51770" y="401685"/>
                    </a:lnTo>
                    <a:lnTo>
                      <a:pt x="50163" y="390398"/>
                    </a:lnTo>
                    <a:lnTo>
                      <a:pt x="48810" y="377730"/>
                    </a:lnTo>
                    <a:lnTo>
                      <a:pt x="47313" y="364251"/>
                    </a:lnTo>
                    <a:lnTo>
                      <a:pt x="45462" y="350379"/>
                    </a:lnTo>
                    <a:lnTo>
                      <a:pt x="43223" y="336343"/>
                    </a:lnTo>
                    <a:lnTo>
                      <a:pt x="40642" y="322252"/>
                    </a:lnTo>
                    <a:lnTo>
                      <a:pt x="37792" y="308155"/>
                    </a:lnTo>
                    <a:lnTo>
                      <a:pt x="34743" y="294234"/>
                    </a:lnTo>
                    <a:lnTo>
                      <a:pt x="31550" y="280801"/>
                    </a:lnTo>
                    <a:lnTo>
                      <a:pt x="28257" y="267974"/>
                    </a:lnTo>
                    <a:lnTo>
                      <a:pt x="24894" y="255393"/>
                    </a:lnTo>
                    <a:lnTo>
                      <a:pt x="21483" y="242339"/>
                    </a:lnTo>
                    <a:lnTo>
                      <a:pt x="18045" y="228443"/>
                    </a:lnTo>
                    <a:lnTo>
                      <a:pt x="14752" y="213838"/>
                    </a:lnTo>
                    <a:lnTo>
                      <a:pt x="11921" y="198955"/>
                    </a:lnTo>
                    <a:lnTo>
                      <a:pt x="9680" y="184088"/>
                    </a:lnTo>
                    <a:lnTo>
                      <a:pt x="7837" y="169359"/>
                    </a:lnTo>
                    <a:lnTo>
                      <a:pt x="5984" y="154792"/>
                    </a:lnTo>
                    <a:lnTo>
                      <a:pt x="3893" y="140366"/>
                    </a:lnTo>
                    <a:lnTo>
                      <a:pt x="1825" y="126052"/>
                    </a:lnTo>
                    <a:lnTo>
                      <a:pt x="424" y="111821"/>
                    </a:lnTo>
                    <a:lnTo>
                      <a:pt x="0" y="97651"/>
                    </a:lnTo>
                    <a:lnTo>
                      <a:pt x="548" y="83523"/>
                    </a:lnTo>
                    <a:lnTo>
                      <a:pt x="1912" y="69423"/>
                    </a:lnTo>
                    <a:lnTo>
                      <a:pt x="3915" y="55357"/>
                    </a:lnTo>
                    <a:lnTo>
                      <a:pt x="6718" y="41810"/>
                    </a:lnTo>
                    <a:lnTo>
                      <a:pt x="10802" y="29699"/>
                    </a:lnTo>
                    <a:lnTo>
                      <a:pt x="16335" y="19417"/>
                    </a:lnTo>
                    <a:lnTo>
                      <a:pt x="23509" y="11193"/>
                    </a:lnTo>
                    <a:lnTo>
                      <a:pt x="32684" y="5335"/>
                    </a:lnTo>
                    <a:lnTo>
                      <a:pt x="43852" y="1768"/>
                    </a:lnTo>
                    <a:lnTo>
                      <a:pt x="56403" y="133"/>
                    </a:lnTo>
                    <a:lnTo>
                      <a:pt x="69350" y="0"/>
                    </a:lnTo>
                    <a:lnTo>
                      <a:pt x="82083" y="976"/>
                    </a:lnTo>
                    <a:lnTo>
                      <a:pt x="94321" y="2781"/>
                    </a:lnTo>
                    <a:lnTo>
                      <a:pt x="107339" y="5530"/>
                    </a:lnTo>
                    <a:lnTo>
                      <a:pt x="124508" y="10571"/>
                    </a:lnTo>
                    <a:lnTo>
                      <a:pt x="151536" y="20165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6102185" y="4119274"/>
                <a:ext cx="14740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">
                    <a:moveTo>
                      <a:pt x="147399" y="0"/>
                    </a:moveTo>
                    <a:lnTo>
                      <a:pt x="132797" y="0"/>
                    </a:lnTo>
                    <a:lnTo>
                      <a:pt x="119527" y="0"/>
                    </a:lnTo>
                    <a:lnTo>
                      <a:pt x="106326" y="0"/>
                    </a:lnTo>
                    <a:lnTo>
                      <a:pt x="92983" y="0"/>
                    </a:lnTo>
                    <a:lnTo>
                      <a:pt x="79474" y="0"/>
                    </a:lnTo>
                    <a:lnTo>
                      <a:pt x="65835" y="0"/>
                    </a:lnTo>
                    <a:lnTo>
                      <a:pt x="52510" y="0"/>
                    </a:lnTo>
                    <a:lnTo>
                      <a:pt x="38927" y="0"/>
                    </a:lnTo>
                    <a:lnTo>
                      <a:pt x="22777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6583409" y="3940728"/>
                <a:ext cx="297350" cy="399646"/>
              </a:xfrm>
              <a:custGeom>
                <a:avLst/>
                <a:gdLst/>
                <a:ahLst/>
                <a:cxnLst/>
                <a:rect l="0" t="0" r="0" b="0"/>
                <a:pathLst>
                  <a:path w="297350" h="399646">
                    <a:moveTo>
                      <a:pt x="24144" y="399645"/>
                    </a:moveTo>
                    <a:lnTo>
                      <a:pt x="24077" y="387842"/>
                    </a:lnTo>
                    <a:lnTo>
                      <a:pt x="23437" y="376073"/>
                    </a:lnTo>
                    <a:lnTo>
                      <a:pt x="22145" y="363183"/>
                    </a:lnTo>
                    <a:lnTo>
                      <a:pt x="20458" y="349335"/>
                    </a:lnTo>
                    <a:lnTo>
                      <a:pt x="18790" y="335007"/>
                    </a:lnTo>
                    <a:lnTo>
                      <a:pt x="17377" y="320528"/>
                    </a:lnTo>
                    <a:lnTo>
                      <a:pt x="16278" y="305733"/>
                    </a:lnTo>
                    <a:lnTo>
                      <a:pt x="15468" y="290061"/>
                    </a:lnTo>
                    <a:lnTo>
                      <a:pt x="14884" y="273264"/>
                    </a:lnTo>
                    <a:lnTo>
                      <a:pt x="14305" y="255561"/>
                    </a:lnTo>
                    <a:lnTo>
                      <a:pt x="13377" y="237446"/>
                    </a:lnTo>
                    <a:lnTo>
                      <a:pt x="11937" y="219258"/>
                    </a:lnTo>
                    <a:lnTo>
                      <a:pt x="10154" y="201146"/>
                    </a:lnTo>
                    <a:lnTo>
                      <a:pt x="8418" y="183152"/>
                    </a:lnTo>
                    <a:lnTo>
                      <a:pt x="6956" y="165277"/>
                    </a:lnTo>
                    <a:lnTo>
                      <a:pt x="5825" y="147665"/>
                    </a:lnTo>
                    <a:lnTo>
                      <a:pt x="4990" y="130598"/>
                    </a:lnTo>
                    <a:lnTo>
                      <a:pt x="4394" y="114188"/>
                    </a:lnTo>
                    <a:lnTo>
                      <a:pt x="3978" y="98387"/>
                    </a:lnTo>
                    <a:lnTo>
                      <a:pt x="3689" y="83082"/>
                    </a:lnTo>
                    <a:lnTo>
                      <a:pt x="3488" y="68159"/>
                    </a:lnTo>
                    <a:lnTo>
                      <a:pt x="3183" y="53678"/>
                    </a:lnTo>
                    <a:lnTo>
                      <a:pt x="2444" y="39867"/>
                    </a:lnTo>
                    <a:lnTo>
                      <a:pt x="1149" y="26814"/>
                    </a:lnTo>
                    <a:lnTo>
                      <a:pt x="0" y="15095"/>
                    </a:lnTo>
                    <a:lnTo>
                      <a:pt x="1227" y="5714"/>
                    </a:lnTo>
                    <a:lnTo>
                      <a:pt x="6170" y="282"/>
                    </a:lnTo>
                    <a:lnTo>
                      <a:pt x="12872" y="0"/>
                    </a:lnTo>
                    <a:lnTo>
                      <a:pt x="19260" y="3550"/>
                    </a:lnTo>
                    <a:lnTo>
                      <a:pt x="25249" y="9964"/>
                    </a:lnTo>
                    <a:lnTo>
                      <a:pt x="31180" y="18566"/>
                    </a:lnTo>
                    <a:lnTo>
                      <a:pt x="37251" y="28794"/>
                    </a:lnTo>
                    <a:lnTo>
                      <a:pt x="43525" y="40199"/>
                    </a:lnTo>
                    <a:lnTo>
                      <a:pt x="49989" y="52435"/>
                    </a:lnTo>
                    <a:lnTo>
                      <a:pt x="56609" y="65249"/>
                    </a:lnTo>
                    <a:lnTo>
                      <a:pt x="63348" y="78459"/>
                    </a:lnTo>
                    <a:lnTo>
                      <a:pt x="70179" y="91944"/>
                    </a:lnTo>
                    <a:lnTo>
                      <a:pt x="77238" y="105781"/>
                    </a:lnTo>
                    <a:lnTo>
                      <a:pt x="84815" y="120217"/>
                    </a:lnTo>
                    <a:lnTo>
                      <a:pt x="93023" y="135335"/>
                    </a:lnTo>
                    <a:lnTo>
                      <a:pt x="101654" y="150914"/>
                    </a:lnTo>
                    <a:lnTo>
                      <a:pt x="110294" y="166524"/>
                    </a:lnTo>
                    <a:lnTo>
                      <a:pt x="118696" y="181906"/>
                    </a:lnTo>
                    <a:lnTo>
                      <a:pt x="126796" y="196658"/>
                    </a:lnTo>
                    <a:lnTo>
                      <a:pt x="134615" y="210185"/>
                    </a:lnTo>
                    <a:lnTo>
                      <a:pt x="142207" y="222289"/>
                    </a:lnTo>
                    <a:lnTo>
                      <a:pt x="149628" y="233416"/>
                    </a:lnTo>
                    <a:lnTo>
                      <a:pt x="156923" y="244431"/>
                    </a:lnTo>
                    <a:lnTo>
                      <a:pt x="164131" y="255841"/>
                    </a:lnTo>
                    <a:lnTo>
                      <a:pt x="171279" y="267474"/>
                    </a:lnTo>
                    <a:lnTo>
                      <a:pt x="178385" y="278686"/>
                    </a:lnTo>
                    <a:lnTo>
                      <a:pt x="185462" y="289119"/>
                    </a:lnTo>
                    <a:lnTo>
                      <a:pt x="192521" y="298734"/>
                    </a:lnTo>
                    <a:lnTo>
                      <a:pt x="199566" y="307646"/>
                    </a:lnTo>
                    <a:lnTo>
                      <a:pt x="206603" y="316007"/>
                    </a:lnTo>
                    <a:lnTo>
                      <a:pt x="213634" y="323961"/>
                    </a:lnTo>
                    <a:lnTo>
                      <a:pt x="220660" y="331622"/>
                    </a:lnTo>
                    <a:lnTo>
                      <a:pt x="227689" y="339061"/>
                    </a:lnTo>
                    <a:lnTo>
                      <a:pt x="234884" y="345685"/>
                    </a:lnTo>
                    <a:lnTo>
                      <a:pt x="242554" y="350311"/>
                    </a:lnTo>
                    <a:lnTo>
                      <a:pt x="250814" y="352438"/>
                    </a:lnTo>
                    <a:lnTo>
                      <a:pt x="259141" y="351727"/>
                    </a:lnTo>
                    <a:lnTo>
                      <a:pt x="266513" y="347675"/>
                    </a:lnTo>
                    <a:lnTo>
                      <a:pt x="272432" y="340360"/>
                    </a:lnTo>
                    <a:lnTo>
                      <a:pt x="277066" y="330602"/>
                    </a:lnTo>
                    <a:lnTo>
                      <a:pt x="280948" y="319628"/>
                    </a:lnTo>
                    <a:lnTo>
                      <a:pt x="284483" y="308257"/>
                    </a:lnTo>
                    <a:lnTo>
                      <a:pt x="287723" y="296714"/>
                    </a:lnTo>
                    <a:lnTo>
                      <a:pt x="290461" y="284833"/>
                    </a:lnTo>
                    <a:lnTo>
                      <a:pt x="292605" y="272507"/>
                    </a:lnTo>
                    <a:lnTo>
                      <a:pt x="294201" y="259585"/>
                    </a:lnTo>
                    <a:lnTo>
                      <a:pt x="295347" y="245831"/>
                    </a:lnTo>
                    <a:lnTo>
                      <a:pt x="296152" y="231202"/>
                    </a:lnTo>
                    <a:lnTo>
                      <a:pt x="296709" y="215967"/>
                    </a:lnTo>
                    <a:lnTo>
                      <a:pt x="297091" y="200595"/>
                    </a:lnTo>
                    <a:lnTo>
                      <a:pt x="297346" y="185367"/>
                    </a:lnTo>
                    <a:lnTo>
                      <a:pt x="297349" y="170381"/>
                    </a:lnTo>
                    <a:lnTo>
                      <a:pt x="296819" y="155632"/>
                    </a:lnTo>
                    <a:lnTo>
                      <a:pt x="295650" y="141077"/>
                    </a:lnTo>
                    <a:lnTo>
                      <a:pt x="294051" y="126505"/>
                    </a:lnTo>
                    <a:lnTo>
                      <a:pt x="292438" y="111568"/>
                    </a:lnTo>
                    <a:lnTo>
                      <a:pt x="291059" y="96119"/>
                    </a:lnTo>
                    <a:lnTo>
                      <a:pt x="289979" y="80542"/>
                    </a:lnTo>
                    <a:lnTo>
                      <a:pt x="289064" y="63921"/>
                    </a:lnTo>
                    <a:lnTo>
                      <a:pt x="288235" y="42557"/>
                    </a:lnTo>
                    <a:lnTo>
                      <a:pt x="287356" y="1009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6944465" y="3898176"/>
                <a:ext cx="273742" cy="430809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430809">
                    <a:moveTo>
                      <a:pt x="0" y="84228"/>
                    </a:moveTo>
                    <a:lnTo>
                      <a:pt x="66" y="95896"/>
                    </a:lnTo>
                    <a:lnTo>
                      <a:pt x="707" y="106384"/>
                    </a:lnTo>
                    <a:lnTo>
                      <a:pt x="2004" y="116691"/>
                    </a:lnTo>
                    <a:lnTo>
                      <a:pt x="3863" y="127165"/>
                    </a:lnTo>
                    <a:lnTo>
                      <a:pt x="6180" y="138157"/>
                    </a:lnTo>
                    <a:lnTo>
                      <a:pt x="8851" y="149804"/>
                    </a:lnTo>
                    <a:lnTo>
                      <a:pt x="11948" y="162231"/>
                    </a:lnTo>
                    <a:lnTo>
                      <a:pt x="15703" y="175634"/>
                    </a:lnTo>
                    <a:lnTo>
                      <a:pt x="20187" y="190019"/>
                    </a:lnTo>
                    <a:lnTo>
                      <a:pt x="25164" y="205084"/>
                    </a:lnTo>
                    <a:lnTo>
                      <a:pt x="30197" y="220343"/>
                    </a:lnTo>
                    <a:lnTo>
                      <a:pt x="35026" y="235488"/>
                    </a:lnTo>
                    <a:lnTo>
                      <a:pt x="39571" y="250250"/>
                    </a:lnTo>
                    <a:lnTo>
                      <a:pt x="43851" y="264315"/>
                    </a:lnTo>
                    <a:lnTo>
                      <a:pt x="47912" y="277593"/>
                    </a:lnTo>
                    <a:lnTo>
                      <a:pt x="51810" y="290324"/>
                    </a:lnTo>
                    <a:lnTo>
                      <a:pt x="55587" y="302954"/>
                    </a:lnTo>
                    <a:lnTo>
                      <a:pt x="59281" y="315758"/>
                    </a:lnTo>
                    <a:lnTo>
                      <a:pt x="62915" y="328988"/>
                    </a:lnTo>
                    <a:lnTo>
                      <a:pt x="66509" y="342942"/>
                    </a:lnTo>
                    <a:lnTo>
                      <a:pt x="70075" y="357697"/>
                    </a:lnTo>
                    <a:lnTo>
                      <a:pt x="73623" y="372844"/>
                    </a:lnTo>
                    <a:lnTo>
                      <a:pt x="77158" y="387625"/>
                    </a:lnTo>
                    <a:lnTo>
                      <a:pt x="80693" y="401615"/>
                    </a:lnTo>
                    <a:lnTo>
                      <a:pt x="84560" y="413936"/>
                    </a:lnTo>
                    <a:lnTo>
                      <a:pt x="89374" y="423163"/>
                    </a:lnTo>
                    <a:lnTo>
                      <a:pt x="95386" y="428793"/>
                    </a:lnTo>
                    <a:lnTo>
                      <a:pt x="102204" y="430808"/>
                    </a:lnTo>
                    <a:lnTo>
                      <a:pt x="109011" y="429218"/>
                    </a:lnTo>
                    <a:lnTo>
                      <a:pt x="115328" y="424405"/>
                    </a:lnTo>
                    <a:lnTo>
                      <a:pt x="121023" y="416823"/>
                    </a:lnTo>
                    <a:lnTo>
                      <a:pt x="126150" y="406794"/>
                    </a:lnTo>
                    <a:lnTo>
                      <a:pt x="130817" y="394734"/>
                    </a:lnTo>
                    <a:lnTo>
                      <a:pt x="135136" y="381423"/>
                    </a:lnTo>
                    <a:lnTo>
                      <a:pt x="139205" y="367884"/>
                    </a:lnTo>
                    <a:lnTo>
                      <a:pt x="143097" y="354706"/>
                    </a:lnTo>
                    <a:lnTo>
                      <a:pt x="146866" y="341910"/>
                    </a:lnTo>
                    <a:lnTo>
                      <a:pt x="150551" y="329172"/>
                    </a:lnTo>
                    <a:lnTo>
                      <a:pt x="154179" y="316271"/>
                    </a:lnTo>
                    <a:lnTo>
                      <a:pt x="157767" y="303299"/>
                    </a:lnTo>
                    <a:lnTo>
                      <a:pt x="161330" y="290575"/>
                    </a:lnTo>
                    <a:lnTo>
                      <a:pt x="164880" y="278260"/>
                    </a:lnTo>
                    <a:lnTo>
                      <a:pt x="168586" y="266038"/>
                    </a:lnTo>
                    <a:lnTo>
                      <a:pt x="172759" y="253233"/>
                    </a:lnTo>
                    <a:lnTo>
                      <a:pt x="177532" y="239505"/>
                    </a:lnTo>
                    <a:lnTo>
                      <a:pt x="182874" y="224842"/>
                    </a:lnTo>
                    <a:lnTo>
                      <a:pt x="188684" y="209389"/>
                    </a:lnTo>
                    <a:lnTo>
                      <a:pt x="194853" y="193323"/>
                    </a:lnTo>
                    <a:lnTo>
                      <a:pt x="201283" y="176804"/>
                    </a:lnTo>
                    <a:lnTo>
                      <a:pt x="207899" y="159963"/>
                    </a:lnTo>
                    <a:lnTo>
                      <a:pt x="214645" y="142902"/>
                    </a:lnTo>
                    <a:lnTo>
                      <a:pt x="221477" y="125853"/>
                    </a:lnTo>
                    <a:lnTo>
                      <a:pt x="228371" y="109173"/>
                    </a:lnTo>
                    <a:lnTo>
                      <a:pt x="235302" y="93031"/>
                    </a:lnTo>
                    <a:lnTo>
                      <a:pt x="242092" y="77581"/>
                    </a:lnTo>
                    <a:lnTo>
                      <a:pt x="248425" y="63045"/>
                    </a:lnTo>
                    <a:lnTo>
                      <a:pt x="254161" y="49465"/>
                    </a:lnTo>
                    <a:lnTo>
                      <a:pt x="259180" y="37168"/>
                    </a:lnTo>
                    <a:lnTo>
                      <a:pt x="263790" y="25648"/>
                    </a:lnTo>
                    <a:lnTo>
                      <a:pt x="268394" y="13892"/>
                    </a:lnTo>
                    <a:lnTo>
                      <a:pt x="273741" y="0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21" name="Group 120"/>
          <p:cNvGrpSpPr/>
          <p:nvPr/>
        </p:nvGrpSpPr>
        <p:grpSpPr>
          <a:xfrm rot="322200">
            <a:off x="394949" y="5343443"/>
            <a:ext cx="3306447" cy="726994"/>
            <a:chOff x="394949" y="5343443"/>
            <a:chExt cx="3306447" cy="726994"/>
          </a:xfrm>
        </p:grpSpPr>
        <p:sp>
          <p:nvSpPr>
            <p:cNvPr id="102" name="Freeform 101"/>
            <p:cNvSpPr/>
            <p:nvPr/>
          </p:nvSpPr>
          <p:spPr>
            <a:xfrm>
              <a:off x="394949" y="571247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5597" y="10528"/>
                  </a:lnTo>
                  <a:lnTo>
                    <a:pt x="123827" y="10528"/>
                  </a:lnTo>
                  <a:lnTo>
                    <a:pt x="110942" y="10523"/>
                  </a:lnTo>
                  <a:lnTo>
                    <a:pt x="97266" y="10351"/>
                  </a:lnTo>
                  <a:lnTo>
                    <a:pt x="83587" y="9702"/>
                  </a:lnTo>
                  <a:lnTo>
                    <a:pt x="70375" y="8453"/>
                  </a:lnTo>
                  <a:lnTo>
                    <a:pt x="57824" y="6792"/>
                  </a:lnTo>
                  <a:lnTo>
                    <a:pt x="44565" y="4966"/>
                  </a:lnTo>
                  <a:lnTo>
                    <a:pt x="27205" y="28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58634" y="5490771"/>
              <a:ext cx="94758" cy="168457"/>
            </a:xfrm>
            <a:custGeom>
              <a:avLst/>
              <a:gdLst/>
              <a:ahLst/>
              <a:cxnLst/>
              <a:rect l="0" t="0" r="0" b="0"/>
              <a:pathLst>
                <a:path w="94758" h="168457">
                  <a:moveTo>
                    <a:pt x="0" y="0"/>
                  </a:moveTo>
                  <a:lnTo>
                    <a:pt x="3001" y="8868"/>
                  </a:lnTo>
                  <a:lnTo>
                    <a:pt x="6424" y="17855"/>
                  </a:lnTo>
                  <a:lnTo>
                    <a:pt x="10620" y="27846"/>
                  </a:lnTo>
                  <a:lnTo>
                    <a:pt x="15520" y="38653"/>
                  </a:lnTo>
                  <a:lnTo>
                    <a:pt x="21001" y="49817"/>
                  </a:lnTo>
                  <a:lnTo>
                    <a:pt x="26927" y="61022"/>
                  </a:lnTo>
                  <a:lnTo>
                    <a:pt x="33016" y="72134"/>
                  </a:lnTo>
                  <a:lnTo>
                    <a:pt x="38866" y="83119"/>
                  </a:lnTo>
                  <a:lnTo>
                    <a:pt x="44281" y="93980"/>
                  </a:lnTo>
                  <a:lnTo>
                    <a:pt x="49407" y="104577"/>
                  </a:lnTo>
                  <a:lnTo>
                    <a:pt x="54616" y="114626"/>
                  </a:lnTo>
                  <a:lnTo>
                    <a:pt x="60119" y="124013"/>
                  </a:lnTo>
                  <a:lnTo>
                    <a:pt x="65850" y="132681"/>
                  </a:lnTo>
                  <a:lnTo>
                    <a:pt x="72216" y="141492"/>
                  </a:lnTo>
                  <a:lnTo>
                    <a:pt x="80898" y="152341"/>
                  </a:lnTo>
                  <a:lnTo>
                    <a:pt x="94757" y="1684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90237" y="5449255"/>
              <a:ext cx="157929" cy="621182"/>
            </a:xfrm>
            <a:custGeom>
              <a:avLst/>
              <a:gdLst/>
              <a:ahLst/>
              <a:cxnLst/>
              <a:rect l="0" t="0" r="0" b="0"/>
              <a:pathLst>
                <a:path w="157929" h="621182">
                  <a:moveTo>
                    <a:pt x="157928" y="0"/>
                  </a:moveTo>
                  <a:lnTo>
                    <a:pt x="154994" y="8868"/>
                  </a:lnTo>
                  <a:lnTo>
                    <a:pt x="152212" y="17855"/>
                  </a:lnTo>
                  <a:lnTo>
                    <a:pt x="149308" y="27855"/>
                  </a:lnTo>
                  <a:lnTo>
                    <a:pt x="146094" y="39008"/>
                  </a:lnTo>
                  <a:lnTo>
                    <a:pt x="142281" y="51468"/>
                  </a:lnTo>
                  <a:lnTo>
                    <a:pt x="137768" y="65175"/>
                  </a:lnTo>
                  <a:lnTo>
                    <a:pt x="132778" y="79766"/>
                  </a:lnTo>
                  <a:lnTo>
                    <a:pt x="127738" y="94695"/>
                  </a:lnTo>
                  <a:lnTo>
                    <a:pt x="122907" y="109638"/>
                  </a:lnTo>
                  <a:lnTo>
                    <a:pt x="118359" y="125110"/>
                  </a:lnTo>
                  <a:lnTo>
                    <a:pt x="114079" y="142313"/>
                  </a:lnTo>
                  <a:lnTo>
                    <a:pt x="110011" y="161766"/>
                  </a:lnTo>
                  <a:lnTo>
                    <a:pt x="105941" y="182712"/>
                  </a:lnTo>
                  <a:lnTo>
                    <a:pt x="101515" y="203551"/>
                  </a:lnTo>
                  <a:lnTo>
                    <a:pt x="96573" y="223344"/>
                  </a:lnTo>
                  <a:lnTo>
                    <a:pt x="91286" y="241851"/>
                  </a:lnTo>
                  <a:lnTo>
                    <a:pt x="86044" y="259188"/>
                  </a:lnTo>
                  <a:lnTo>
                    <a:pt x="81075" y="275587"/>
                  </a:lnTo>
                  <a:lnTo>
                    <a:pt x="76434" y="291448"/>
                  </a:lnTo>
                  <a:lnTo>
                    <a:pt x="72092" y="307273"/>
                  </a:lnTo>
                  <a:lnTo>
                    <a:pt x="67987" y="323337"/>
                  </a:lnTo>
                  <a:lnTo>
                    <a:pt x="64061" y="339556"/>
                  </a:lnTo>
                  <a:lnTo>
                    <a:pt x="60264" y="355599"/>
                  </a:lnTo>
                  <a:lnTo>
                    <a:pt x="56559" y="371279"/>
                  </a:lnTo>
                  <a:lnTo>
                    <a:pt x="52916" y="386571"/>
                  </a:lnTo>
                  <a:lnTo>
                    <a:pt x="49317" y="401525"/>
                  </a:lnTo>
                  <a:lnTo>
                    <a:pt x="45747" y="416213"/>
                  </a:lnTo>
                  <a:lnTo>
                    <a:pt x="42196" y="430705"/>
                  </a:lnTo>
                  <a:lnTo>
                    <a:pt x="38660" y="445054"/>
                  </a:lnTo>
                  <a:lnTo>
                    <a:pt x="35136" y="459306"/>
                  </a:lnTo>
                  <a:lnTo>
                    <a:pt x="31788" y="473487"/>
                  </a:lnTo>
                  <a:lnTo>
                    <a:pt x="28918" y="487622"/>
                  </a:lnTo>
                  <a:lnTo>
                    <a:pt x="26652" y="501721"/>
                  </a:lnTo>
                  <a:lnTo>
                    <a:pt x="24792" y="515630"/>
                  </a:lnTo>
                  <a:lnTo>
                    <a:pt x="22928" y="529049"/>
                  </a:lnTo>
                  <a:lnTo>
                    <a:pt x="20820" y="541854"/>
                  </a:lnTo>
                  <a:lnTo>
                    <a:pt x="18402" y="554080"/>
                  </a:lnTo>
                  <a:lnTo>
                    <a:pt x="15700" y="565830"/>
                  </a:lnTo>
                  <a:lnTo>
                    <a:pt x="12772" y="577204"/>
                  </a:lnTo>
                  <a:lnTo>
                    <a:pt x="9829" y="587846"/>
                  </a:lnTo>
                  <a:lnTo>
                    <a:pt x="6928" y="597994"/>
                  </a:lnTo>
                  <a:lnTo>
                    <a:pt x="3816" y="608541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06035" y="5766941"/>
              <a:ext cx="136872" cy="219314"/>
            </a:xfrm>
            <a:custGeom>
              <a:avLst/>
              <a:gdLst/>
              <a:ahLst/>
              <a:cxnLst/>
              <a:rect l="0" t="0" r="0" b="0"/>
              <a:pathLst>
                <a:path w="136872" h="219314">
                  <a:moveTo>
                    <a:pt x="0" y="81807"/>
                  </a:moveTo>
                  <a:lnTo>
                    <a:pt x="8869" y="84674"/>
                  </a:lnTo>
                  <a:lnTo>
                    <a:pt x="17855" y="86816"/>
                  </a:lnTo>
                  <a:lnTo>
                    <a:pt x="27842" y="88410"/>
                  </a:lnTo>
                  <a:lnTo>
                    <a:pt x="38477" y="89245"/>
                  </a:lnTo>
                  <a:lnTo>
                    <a:pt x="48991" y="88796"/>
                  </a:lnTo>
                  <a:lnTo>
                    <a:pt x="58943" y="86883"/>
                  </a:lnTo>
                  <a:lnTo>
                    <a:pt x="68230" y="83474"/>
                  </a:lnTo>
                  <a:lnTo>
                    <a:pt x="76918" y="78517"/>
                  </a:lnTo>
                  <a:lnTo>
                    <a:pt x="85114" y="72144"/>
                  </a:lnTo>
                  <a:lnTo>
                    <a:pt x="92447" y="64613"/>
                  </a:lnTo>
                  <a:lnTo>
                    <a:pt x="98095" y="56196"/>
                  </a:lnTo>
                  <a:lnTo>
                    <a:pt x="101742" y="47135"/>
                  </a:lnTo>
                  <a:lnTo>
                    <a:pt x="103377" y="37783"/>
                  </a:lnTo>
                  <a:lnTo>
                    <a:pt x="103038" y="28585"/>
                  </a:lnTo>
                  <a:lnTo>
                    <a:pt x="100952" y="19786"/>
                  </a:lnTo>
                  <a:lnTo>
                    <a:pt x="97299" y="11913"/>
                  </a:lnTo>
                  <a:lnTo>
                    <a:pt x="92114" y="5834"/>
                  </a:lnTo>
                  <a:lnTo>
                    <a:pt x="85563" y="1866"/>
                  </a:lnTo>
                  <a:lnTo>
                    <a:pt x="78065" y="0"/>
                  </a:lnTo>
                  <a:lnTo>
                    <a:pt x="70195" y="176"/>
                  </a:lnTo>
                  <a:lnTo>
                    <a:pt x="62317" y="2149"/>
                  </a:lnTo>
                  <a:lnTo>
                    <a:pt x="54741" y="5726"/>
                  </a:lnTo>
                  <a:lnTo>
                    <a:pt x="47806" y="10858"/>
                  </a:lnTo>
                  <a:lnTo>
                    <a:pt x="41626" y="17379"/>
                  </a:lnTo>
                  <a:lnTo>
                    <a:pt x="36137" y="25025"/>
                  </a:lnTo>
                  <a:lnTo>
                    <a:pt x="31208" y="33527"/>
                  </a:lnTo>
                  <a:lnTo>
                    <a:pt x="26707" y="42657"/>
                  </a:lnTo>
                  <a:lnTo>
                    <a:pt x="22682" y="52397"/>
                  </a:lnTo>
                  <a:lnTo>
                    <a:pt x="19350" y="62920"/>
                  </a:lnTo>
                  <a:lnTo>
                    <a:pt x="16779" y="74260"/>
                  </a:lnTo>
                  <a:lnTo>
                    <a:pt x="15051" y="86316"/>
                  </a:lnTo>
                  <a:lnTo>
                    <a:pt x="14341" y="98941"/>
                  </a:lnTo>
                  <a:lnTo>
                    <a:pt x="14648" y="111987"/>
                  </a:lnTo>
                  <a:lnTo>
                    <a:pt x="15989" y="125172"/>
                  </a:lnTo>
                  <a:lnTo>
                    <a:pt x="18485" y="138096"/>
                  </a:lnTo>
                  <a:lnTo>
                    <a:pt x="22090" y="150561"/>
                  </a:lnTo>
                  <a:lnTo>
                    <a:pt x="26628" y="162387"/>
                  </a:lnTo>
                  <a:lnTo>
                    <a:pt x="31890" y="173337"/>
                  </a:lnTo>
                  <a:lnTo>
                    <a:pt x="37692" y="183365"/>
                  </a:lnTo>
                  <a:lnTo>
                    <a:pt x="44044" y="192421"/>
                  </a:lnTo>
                  <a:lnTo>
                    <a:pt x="51139" y="200368"/>
                  </a:lnTo>
                  <a:lnTo>
                    <a:pt x="59024" y="207224"/>
                  </a:lnTo>
                  <a:lnTo>
                    <a:pt x="67607" y="212830"/>
                  </a:lnTo>
                  <a:lnTo>
                    <a:pt x="76747" y="216773"/>
                  </a:lnTo>
                  <a:lnTo>
                    <a:pt x="86295" y="218972"/>
                  </a:lnTo>
                  <a:lnTo>
                    <a:pt x="95808" y="219313"/>
                  </a:lnTo>
                  <a:lnTo>
                    <a:pt x="104582" y="217497"/>
                  </a:lnTo>
                  <a:lnTo>
                    <a:pt x="112317" y="213544"/>
                  </a:lnTo>
                  <a:lnTo>
                    <a:pt x="119652" y="207933"/>
                  </a:lnTo>
                  <a:lnTo>
                    <a:pt x="127380" y="199659"/>
                  </a:lnTo>
                  <a:lnTo>
                    <a:pt x="136871" y="18709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95534" y="5564488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2867" y="8869"/>
                  </a:lnTo>
                  <a:lnTo>
                    <a:pt x="5009" y="17855"/>
                  </a:lnTo>
                  <a:lnTo>
                    <a:pt x="6612" y="27850"/>
                  </a:lnTo>
                  <a:lnTo>
                    <a:pt x="7792" y="38831"/>
                  </a:lnTo>
                  <a:lnTo>
                    <a:pt x="8641" y="50642"/>
                  </a:lnTo>
                  <a:lnTo>
                    <a:pt x="9243" y="63115"/>
                  </a:lnTo>
                  <a:lnTo>
                    <a:pt x="9830" y="76571"/>
                  </a:lnTo>
                  <a:lnTo>
                    <a:pt x="10763" y="91796"/>
                  </a:lnTo>
                  <a:lnTo>
                    <a:pt x="12209" y="109073"/>
                  </a:lnTo>
                  <a:lnTo>
                    <a:pt x="14166" y="128065"/>
                  </a:lnTo>
                  <a:lnTo>
                    <a:pt x="16550" y="148109"/>
                  </a:lnTo>
                  <a:lnTo>
                    <a:pt x="19261" y="168694"/>
                  </a:lnTo>
                  <a:lnTo>
                    <a:pt x="22046" y="189209"/>
                  </a:lnTo>
                  <a:lnTo>
                    <a:pt x="24529" y="208896"/>
                  </a:lnTo>
                  <a:lnTo>
                    <a:pt x="26532" y="227430"/>
                  </a:lnTo>
                  <a:lnTo>
                    <a:pt x="28215" y="245010"/>
                  </a:lnTo>
                  <a:lnTo>
                    <a:pt x="29958" y="262129"/>
                  </a:lnTo>
                  <a:lnTo>
                    <a:pt x="31982" y="279135"/>
                  </a:lnTo>
                  <a:lnTo>
                    <a:pt x="34173" y="296189"/>
                  </a:lnTo>
                  <a:lnTo>
                    <a:pt x="36190" y="313340"/>
                  </a:lnTo>
                  <a:lnTo>
                    <a:pt x="37849" y="330575"/>
                  </a:lnTo>
                  <a:lnTo>
                    <a:pt x="39317" y="347506"/>
                  </a:lnTo>
                  <a:lnTo>
                    <a:pt x="41280" y="365258"/>
                  </a:lnTo>
                  <a:lnTo>
                    <a:pt x="45027" y="387625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117262" y="5543369"/>
              <a:ext cx="36199" cy="400084"/>
            </a:xfrm>
            <a:custGeom>
              <a:avLst/>
              <a:gdLst/>
              <a:ahLst/>
              <a:cxnLst/>
              <a:rect l="0" t="0" r="0" b="0"/>
              <a:pathLst>
                <a:path w="36199" h="400084">
                  <a:moveTo>
                    <a:pt x="4612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0"/>
                  </a:lnTo>
                  <a:lnTo>
                    <a:pt x="506" y="42517"/>
                  </a:lnTo>
                  <a:lnTo>
                    <a:pt x="1326" y="55996"/>
                  </a:lnTo>
                  <a:lnTo>
                    <a:pt x="2146" y="69882"/>
                  </a:lnTo>
                  <a:lnTo>
                    <a:pt x="3002" y="84436"/>
                  </a:lnTo>
                  <a:lnTo>
                    <a:pt x="4177" y="100473"/>
                  </a:lnTo>
                  <a:lnTo>
                    <a:pt x="5817" y="118316"/>
                  </a:lnTo>
                  <a:lnTo>
                    <a:pt x="7917" y="137195"/>
                  </a:lnTo>
                  <a:lnTo>
                    <a:pt x="10405" y="155572"/>
                  </a:lnTo>
                  <a:lnTo>
                    <a:pt x="13188" y="172603"/>
                  </a:lnTo>
                  <a:lnTo>
                    <a:pt x="16024" y="188290"/>
                  </a:lnTo>
                  <a:lnTo>
                    <a:pt x="18541" y="203120"/>
                  </a:lnTo>
                  <a:lnTo>
                    <a:pt x="20563" y="217505"/>
                  </a:lnTo>
                  <a:lnTo>
                    <a:pt x="22089" y="231845"/>
                  </a:lnTo>
                  <a:lnTo>
                    <a:pt x="23195" y="246568"/>
                  </a:lnTo>
                  <a:lnTo>
                    <a:pt x="23981" y="261854"/>
                  </a:lnTo>
                  <a:lnTo>
                    <a:pt x="24697" y="277531"/>
                  </a:lnTo>
                  <a:lnTo>
                    <a:pt x="25718" y="293202"/>
                  </a:lnTo>
                  <a:lnTo>
                    <a:pt x="27221" y="308626"/>
                  </a:lnTo>
                  <a:lnTo>
                    <a:pt x="29054" y="323711"/>
                  </a:lnTo>
                  <a:lnTo>
                    <a:pt x="31015" y="340235"/>
                  </a:lnTo>
                  <a:lnTo>
                    <a:pt x="33280" y="362998"/>
                  </a:lnTo>
                  <a:lnTo>
                    <a:pt x="36198" y="40008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210417" y="5750427"/>
              <a:ext cx="106440" cy="190938"/>
            </a:xfrm>
            <a:custGeom>
              <a:avLst/>
              <a:gdLst/>
              <a:ahLst/>
              <a:cxnLst/>
              <a:rect l="0" t="0" r="0" b="0"/>
              <a:pathLst>
                <a:path w="106440" h="190938">
                  <a:moveTo>
                    <a:pt x="58784" y="3594"/>
                  </a:moveTo>
                  <a:lnTo>
                    <a:pt x="50049" y="862"/>
                  </a:lnTo>
                  <a:lnTo>
                    <a:pt x="42343" y="0"/>
                  </a:lnTo>
                  <a:lnTo>
                    <a:pt x="34945" y="995"/>
                  </a:lnTo>
                  <a:lnTo>
                    <a:pt x="27857" y="3707"/>
                  </a:lnTo>
                  <a:lnTo>
                    <a:pt x="21327" y="8139"/>
                  </a:lnTo>
                  <a:lnTo>
                    <a:pt x="15459" y="14132"/>
                  </a:lnTo>
                  <a:lnTo>
                    <a:pt x="10367" y="21564"/>
                  </a:lnTo>
                  <a:lnTo>
                    <a:pt x="6245" y="30438"/>
                  </a:lnTo>
                  <a:lnTo>
                    <a:pt x="3108" y="40625"/>
                  </a:lnTo>
                  <a:lnTo>
                    <a:pt x="984" y="51886"/>
                  </a:lnTo>
                  <a:lnTo>
                    <a:pt x="0" y="63967"/>
                  </a:lnTo>
                  <a:lnTo>
                    <a:pt x="115" y="76649"/>
                  </a:lnTo>
                  <a:lnTo>
                    <a:pt x="1157" y="89757"/>
                  </a:lnTo>
                  <a:lnTo>
                    <a:pt x="2919" y="103162"/>
                  </a:lnTo>
                  <a:lnTo>
                    <a:pt x="5217" y="116763"/>
                  </a:lnTo>
                  <a:lnTo>
                    <a:pt x="8063" y="130167"/>
                  </a:lnTo>
                  <a:lnTo>
                    <a:pt x="11651" y="142714"/>
                  </a:lnTo>
                  <a:lnTo>
                    <a:pt x="16033" y="154111"/>
                  </a:lnTo>
                  <a:lnTo>
                    <a:pt x="21280" y="164239"/>
                  </a:lnTo>
                  <a:lnTo>
                    <a:pt x="27560" y="172977"/>
                  </a:lnTo>
                  <a:lnTo>
                    <a:pt x="34861" y="180397"/>
                  </a:lnTo>
                  <a:lnTo>
                    <a:pt x="43036" y="186229"/>
                  </a:lnTo>
                  <a:lnTo>
                    <a:pt x="51894" y="189799"/>
                  </a:lnTo>
                  <a:lnTo>
                    <a:pt x="61249" y="190937"/>
                  </a:lnTo>
                  <a:lnTo>
                    <a:pt x="70631" y="189753"/>
                  </a:lnTo>
                  <a:lnTo>
                    <a:pt x="79317" y="186375"/>
                  </a:lnTo>
                  <a:lnTo>
                    <a:pt x="86964" y="181095"/>
                  </a:lnTo>
                  <a:lnTo>
                    <a:pt x="93419" y="173976"/>
                  </a:lnTo>
                  <a:lnTo>
                    <a:pt x="98538" y="164778"/>
                  </a:lnTo>
                  <a:lnTo>
                    <a:pt x="102384" y="153557"/>
                  </a:lnTo>
                  <a:lnTo>
                    <a:pt x="105002" y="140616"/>
                  </a:lnTo>
                  <a:lnTo>
                    <a:pt x="106327" y="126336"/>
                  </a:lnTo>
                  <a:lnTo>
                    <a:pt x="106439" y="111073"/>
                  </a:lnTo>
                  <a:lnTo>
                    <a:pt x="105382" y="95436"/>
                  </a:lnTo>
                  <a:lnTo>
                    <a:pt x="103078" y="80252"/>
                  </a:lnTo>
                  <a:lnTo>
                    <a:pt x="99612" y="65943"/>
                  </a:lnTo>
                  <a:lnTo>
                    <a:pt x="95487" y="52808"/>
                  </a:lnTo>
                  <a:lnTo>
                    <a:pt x="91135" y="39817"/>
                  </a:lnTo>
                  <a:lnTo>
                    <a:pt x="86174" y="24717"/>
                  </a:lnTo>
                  <a:lnTo>
                    <a:pt x="79841" y="359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353364" y="5669868"/>
              <a:ext cx="228391" cy="228911"/>
            </a:xfrm>
            <a:custGeom>
              <a:avLst/>
              <a:gdLst/>
              <a:ahLst/>
              <a:cxnLst/>
              <a:rect l="0" t="0" r="0" b="0"/>
              <a:pathLst>
                <a:path w="228391" h="228911">
                  <a:moveTo>
                    <a:pt x="0" y="63171"/>
                  </a:moveTo>
                  <a:lnTo>
                    <a:pt x="67" y="74906"/>
                  </a:lnTo>
                  <a:lnTo>
                    <a:pt x="707" y="86035"/>
                  </a:lnTo>
                  <a:lnTo>
                    <a:pt x="2004" y="97629"/>
                  </a:lnTo>
                  <a:lnTo>
                    <a:pt x="3863" y="109617"/>
                  </a:lnTo>
                  <a:lnTo>
                    <a:pt x="6180" y="121628"/>
                  </a:lnTo>
                  <a:lnTo>
                    <a:pt x="8851" y="133431"/>
                  </a:lnTo>
                  <a:lnTo>
                    <a:pt x="11947" y="144957"/>
                  </a:lnTo>
                  <a:lnTo>
                    <a:pt x="15703" y="156226"/>
                  </a:lnTo>
                  <a:lnTo>
                    <a:pt x="20187" y="167285"/>
                  </a:lnTo>
                  <a:lnTo>
                    <a:pt x="25163" y="178186"/>
                  </a:lnTo>
                  <a:lnTo>
                    <a:pt x="30196" y="188971"/>
                  </a:lnTo>
                  <a:lnTo>
                    <a:pt x="35033" y="199653"/>
                  </a:lnTo>
                  <a:lnTo>
                    <a:pt x="39925" y="209437"/>
                  </a:lnTo>
                  <a:lnTo>
                    <a:pt x="45501" y="216805"/>
                  </a:lnTo>
                  <a:lnTo>
                    <a:pt x="52056" y="221112"/>
                  </a:lnTo>
                  <a:lnTo>
                    <a:pt x="59086" y="222204"/>
                  </a:lnTo>
                  <a:lnTo>
                    <a:pt x="65512" y="219977"/>
                  </a:lnTo>
                  <a:lnTo>
                    <a:pt x="70762" y="214736"/>
                  </a:lnTo>
                  <a:lnTo>
                    <a:pt x="74929" y="207033"/>
                  </a:lnTo>
                  <a:lnTo>
                    <a:pt x="78491" y="197453"/>
                  </a:lnTo>
                  <a:lnTo>
                    <a:pt x="81806" y="186505"/>
                  </a:lnTo>
                  <a:lnTo>
                    <a:pt x="84898" y="174583"/>
                  </a:lnTo>
                  <a:lnTo>
                    <a:pt x="87536" y="161985"/>
                  </a:lnTo>
                  <a:lnTo>
                    <a:pt x="89627" y="148951"/>
                  </a:lnTo>
                  <a:lnTo>
                    <a:pt x="91698" y="136780"/>
                  </a:lnTo>
                  <a:lnTo>
                    <a:pt x="94680" y="128977"/>
                  </a:lnTo>
                  <a:lnTo>
                    <a:pt x="98415" y="127418"/>
                  </a:lnTo>
                  <a:lnTo>
                    <a:pt x="102131" y="130239"/>
                  </a:lnTo>
                  <a:lnTo>
                    <a:pt x="105688" y="135803"/>
                  </a:lnTo>
                  <a:lnTo>
                    <a:pt x="109154" y="143102"/>
                  </a:lnTo>
                  <a:lnTo>
                    <a:pt x="112595" y="151516"/>
                  </a:lnTo>
                  <a:lnTo>
                    <a:pt x="116205" y="160655"/>
                  </a:lnTo>
                  <a:lnTo>
                    <a:pt x="120303" y="170265"/>
                  </a:lnTo>
                  <a:lnTo>
                    <a:pt x="125020" y="180181"/>
                  </a:lnTo>
                  <a:lnTo>
                    <a:pt x="130322" y="190135"/>
                  </a:lnTo>
                  <a:lnTo>
                    <a:pt x="136104" y="199747"/>
                  </a:lnTo>
                  <a:lnTo>
                    <a:pt x="142258" y="208831"/>
                  </a:lnTo>
                  <a:lnTo>
                    <a:pt x="148847" y="216897"/>
                  </a:lnTo>
                  <a:lnTo>
                    <a:pt x="156101" y="223105"/>
                  </a:lnTo>
                  <a:lnTo>
                    <a:pt x="164088" y="227156"/>
                  </a:lnTo>
                  <a:lnTo>
                    <a:pt x="172570" y="228910"/>
                  </a:lnTo>
                  <a:lnTo>
                    <a:pt x="181110" y="228125"/>
                  </a:lnTo>
                  <a:lnTo>
                    <a:pt x="189436" y="224924"/>
                  </a:lnTo>
                  <a:lnTo>
                    <a:pt x="197145" y="219541"/>
                  </a:lnTo>
                  <a:lnTo>
                    <a:pt x="203637" y="212124"/>
                  </a:lnTo>
                  <a:lnTo>
                    <a:pt x="208706" y="202959"/>
                  </a:lnTo>
                  <a:lnTo>
                    <a:pt x="212634" y="192573"/>
                  </a:lnTo>
                  <a:lnTo>
                    <a:pt x="215977" y="181618"/>
                  </a:lnTo>
                  <a:lnTo>
                    <a:pt x="219116" y="170510"/>
                  </a:lnTo>
                  <a:lnTo>
                    <a:pt x="222076" y="159273"/>
                  </a:lnTo>
                  <a:lnTo>
                    <a:pt x="224618" y="147664"/>
                  </a:lnTo>
                  <a:lnTo>
                    <a:pt x="226624" y="135560"/>
                  </a:lnTo>
                  <a:lnTo>
                    <a:pt x="227954" y="123142"/>
                  </a:lnTo>
                  <a:lnTo>
                    <a:pt x="228390" y="110798"/>
                  </a:lnTo>
                  <a:lnTo>
                    <a:pt x="227905" y="98742"/>
                  </a:lnTo>
                  <a:lnTo>
                    <a:pt x="226782" y="86696"/>
                  </a:lnTo>
                  <a:lnTo>
                    <a:pt x="225497" y="74008"/>
                  </a:lnTo>
                  <a:lnTo>
                    <a:pt x="224341" y="60382"/>
                  </a:lnTo>
                  <a:lnTo>
                    <a:pt x="223413" y="46582"/>
                  </a:lnTo>
                  <a:lnTo>
                    <a:pt x="222616" y="32911"/>
                  </a:lnTo>
                  <a:lnTo>
                    <a:pt x="221884" y="18161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661254" y="5655652"/>
              <a:ext cx="136154" cy="224520"/>
            </a:xfrm>
            <a:custGeom>
              <a:avLst/>
              <a:gdLst/>
              <a:ahLst/>
              <a:cxnLst/>
              <a:rect l="0" t="0" r="0" b="0"/>
              <a:pathLst>
                <a:path w="136154" h="224520">
                  <a:moveTo>
                    <a:pt x="71249" y="3595"/>
                  </a:moveTo>
                  <a:lnTo>
                    <a:pt x="62448" y="862"/>
                  </a:lnTo>
                  <a:lnTo>
                    <a:pt x="54101" y="0"/>
                  </a:lnTo>
                  <a:lnTo>
                    <a:pt x="45407" y="990"/>
                  </a:lnTo>
                  <a:lnTo>
                    <a:pt x="36459" y="3530"/>
                  </a:lnTo>
                  <a:lnTo>
                    <a:pt x="27612" y="7313"/>
                  </a:lnTo>
                  <a:lnTo>
                    <a:pt x="19087" y="12054"/>
                  </a:lnTo>
                  <a:lnTo>
                    <a:pt x="11417" y="17659"/>
                  </a:lnTo>
                  <a:lnTo>
                    <a:pt x="5485" y="24238"/>
                  </a:lnTo>
                  <a:lnTo>
                    <a:pt x="1623" y="31759"/>
                  </a:lnTo>
                  <a:lnTo>
                    <a:pt x="0" y="39756"/>
                  </a:lnTo>
                  <a:lnTo>
                    <a:pt x="873" y="47437"/>
                  </a:lnTo>
                  <a:lnTo>
                    <a:pt x="4128" y="54378"/>
                  </a:lnTo>
                  <a:lnTo>
                    <a:pt x="9378" y="60511"/>
                  </a:lnTo>
                  <a:lnTo>
                    <a:pt x="16174" y="65940"/>
                  </a:lnTo>
                  <a:lnTo>
                    <a:pt x="24107" y="70813"/>
                  </a:lnTo>
                  <a:lnTo>
                    <a:pt x="32854" y="75272"/>
                  </a:lnTo>
                  <a:lnTo>
                    <a:pt x="42168" y="79436"/>
                  </a:lnTo>
                  <a:lnTo>
                    <a:pt x="51874" y="83396"/>
                  </a:lnTo>
                  <a:lnTo>
                    <a:pt x="61848" y="87381"/>
                  </a:lnTo>
                  <a:lnTo>
                    <a:pt x="72004" y="91742"/>
                  </a:lnTo>
                  <a:lnTo>
                    <a:pt x="82273" y="96647"/>
                  </a:lnTo>
                  <a:lnTo>
                    <a:pt x="92288" y="102248"/>
                  </a:lnTo>
                  <a:lnTo>
                    <a:pt x="101408" y="108763"/>
                  </a:lnTo>
                  <a:lnTo>
                    <a:pt x="109356" y="116228"/>
                  </a:lnTo>
                  <a:lnTo>
                    <a:pt x="116183" y="124681"/>
                  </a:lnTo>
                  <a:lnTo>
                    <a:pt x="122085" y="134259"/>
                  </a:lnTo>
                  <a:lnTo>
                    <a:pt x="127271" y="144919"/>
                  </a:lnTo>
                  <a:lnTo>
                    <a:pt x="131602" y="156331"/>
                  </a:lnTo>
                  <a:lnTo>
                    <a:pt x="134615" y="167983"/>
                  </a:lnTo>
                  <a:lnTo>
                    <a:pt x="136153" y="179549"/>
                  </a:lnTo>
                  <a:lnTo>
                    <a:pt x="136034" y="190584"/>
                  </a:lnTo>
                  <a:lnTo>
                    <a:pt x="133902" y="200462"/>
                  </a:lnTo>
                  <a:lnTo>
                    <a:pt x="129755" y="208945"/>
                  </a:lnTo>
                  <a:lnTo>
                    <a:pt x="123715" y="215809"/>
                  </a:lnTo>
                  <a:lnTo>
                    <a:pt x="115849" y="220679"/>
                  </a:lnTo>
                  <a:lnTo>
                    <a:pt x="106380" y="223543"/>
                  </a:lnTo>
                  <a:lnTo>
                    <a:pt x="95787" y="224519"/>
                  </a:lnTo>
                  <a:lnTo>
                    <a:pt x="84693" y="223670"/>
                  </a:lnTo>
                  <a:lnTo>
                    <a:pt x="73506" y="221219"/>
                  </a:lnTo>
                  <a:lnTo>
                    <a:pt x="62658" y="217598"/>
                  </a:lnTo>
                  <a:lnTo>
                    <a:pt x="51542" y="212902"/>
                  </a:lnTo>
                  <a:lnTo>
                    <a:pt x="38068" y="205609"/>
                  </a:lnTo>
                  <a:lnTo>
                    <a:pt x="18607" y="19310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900988" y="5490838"/>
              <a:ext cx="52643" cy="368499"/>
            </a:xfrm>
            <a:custGeom>
              <a:avLst/>
              <a:gdLst/>
              <a:ahLst/>
              <a:cxnLst/>
              <a:rect l="0" t="0" r="0" b="0"/>
              <a:pathLst>
                <a:path w="52643" h="368499">
                  <a:moveTo>
                    <a:pt x="0" y="0"/>
                  </a:moveTo>
                  <a:lnTo>
                    <a:pt x="5" y="8683"/>
                  </a:lnTo>
                  <a:lnTo>
                    <a:pt x="177" y="21377"/>
                  </a:lnTo>
                  <a:lnTo>
                    <a:pt x="826" y="36852"/>
                  </a:lnTo>
                  <a:lnTo>
                    <a:pt x="2079" y="54621"/>
                  </a:lnTo>
                  <a:lnTo>
                    <a:pt x="3904" y="74257"/>
                  </a:lnTo>
                  <a:lnTo>
                    <a:pt x="6201" y="95331"/>
                  </a:lnTo>
                  <a:lnTo>
                    <a:pt x="8852" y="117454"/>
                  </a:lnTo>
                  <a:lnTo>
                    <a:pt x="11598" y="139831"/>
                  </a:lnTo>
                  <a:lnTo>
                    <a:pt x="14054" y="161312"/>
                  </a:lnTo>
                  <a:lnTo>
                    <a:pt x="16040" y="181342"/>
                  </a:lnTo>
                  <a:lnTo>
                    <a:pt x="17710" y="199739"/>
                  </a:lnTo>
                  <a:lnTo>
                    <a:pt x="19446" y="216417"/>
                  </a:lnTo>
                  <a:lnTo>
                    <a:pt x="21468" y="231532"/>
                  </a:lnTo>
                  <a:lnTo>
                    <a:pt x="23828" y="245533"/>
                  </a:lnTo>
                  <a:lnTo>
                    <a:pt x="26492" y="259033"/>
                  </a:lnTo>
                  <a:lnTo>
                    <a:pt x="29398" y="272420"/>
                  </a:lnTo>
                  <a:lnTo>
                    <a:pt x="32486" y="285703"/>
                  </a:lnTo>
                  <a:lnTo>
                    <a:pt x="35705" y="298631"/>
                  </a:lnTo>
                  <a:lnTo>
                    <a:pt x="39011" y="311059"/>
                  </a:lnTo>
                  <a:lnTo>
                    <a:pt x="42225" y="322745"/>
                  </a:lnTo>
                  <a:lnTo>
                    <a:pt x="45344" y="334517"/>
                  </a:lnTo>
                  <a:lnTo>
                    <a:pt x="48642" y="348525"/>
                  </a:lnTo>
                  <a:lnTo>
                    <a:pt x="52642" y="36849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816789" y="5617774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91241" y="2934"/>
                  </a:lnTo>
                  <a:lnTo>
                    <a:pt x="182894" y="5716"/>
                  </a:lnTo>
                  <a:lnTo>
                    <a:pt x="174195" y="8615"/>
                  </a:lnTo>
                  <a:lnTo>
                    <a:pt x="165074" y="11656"/>
                  </a:lnTo>
                  <a:lnTo>
                    <a:pt x="155579" y="14821"/>
                  </a:lnTo>
                  <a:lnTo>
                    <a:pt x="145783" y="18085"/>
                  </a:lnTo>
                  <a:lnTo>
                    <a:pt x="135596" y="21423"/>
                  </a:lnTo>
                  <a:lnTo>
                    <a:pt x="124774" y="24814"/>
                  </a:lnTo>
                  <a:lnTo>
                    <a:pt x="113234" y="28243"/>
                  </a:lnTo>
                  <a:lnTo>
                    <a:pt x="101044" y="31698"/>
                  </a:lnTo>
                  <a:lnTo>
                    <a:pt x="88330" y="35170"/>
                  </a:lnTo>
                  <a:lnTo>
                    <a:pt x="75229" y="38650"/>
                  </a:lnTo>
                  <a:lnTo>
                    <a:pt x="62073" y="41982"/>
                  </a:lnTo>
                  <a:lnTo>
                    <a:pt x="47879" y="45194"/>
                  </a:lnTo>
                  <a:lnTo>
                    <a:pt x="29169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024511" y="5690887"/>
              <a:ext cx="102854" cy="160543"/>
            </a:xfrm>
            <a:custGeom>
              <a:avLst/>
              <a:gdLst/>
              <a:ahLst/>
              <a:cxnLst/>
              <a:rect l="0" t="0" r="0" b="0"/>
              <a:pathLst>
                <a:path w="102854" h="160543">
                  <a:moveTo>
                    <a:pt x="55310" y="0"/>
                  </a:moveTo>
                  <a:lnTo>
                    <a:pt x="46643" y="3068"/>
                  </a:lnTo>
                  <a:lnTo>
                    <a:pt x="39576" y="7131"/>
                  </a:lnTo>
                  <a:lnTo>
                    <a:pt x="33471" y="12628"/>
                  </a:lnTo>
                  <a:lnTo>
                    <a:pt x="28069" y="19561"/>
                  </a:lnTo>
                  <a:lnTo>
                    <a:pt x="23207" y="28007"/>
                  </a:lnTo>
                  <a:lnTo>
                    <a:pt x="18748" y="37852"/>
                  </a:lnTo>
                  <a:lnTo>
                    <a:pt x="14581" y="48690"/>
                  </a:lnTo>
                  <a:lnTo>
                    <a:pt x="10622" y="59944"/>
                  </a:lnTo>
                  <a:lnTo>
                    <a:pt x="6815" y="71247"/>
                  </a:lnTo>
                  <a:lnTo>
                    <a:pt x="3445" y="82442"/>
                  </a:lnTo>
                  <a:lnTo>
                    <a:pt x="1092" y="93491"/>
                  </a:lnTo>
                  <a:lnTo>
                    <a:pt x="0" y="104400"/>
                  </a:lnTo>
                  <a:lnTo>
                    <a:pt x="252" y="115031"/>
                  </a:lnTo>
                  <a:lnTo>
                    <a:pt x="1941" y="125104"/>
                  </a:lnTo>
                  <a:lnTo>
                    <a:pt x="4978" y="134503"/>
                  </a:lnTo>
                  <a:lnTo>
                    <a:pt x="9458" y="142952"/>
                  </a:lnTo>
                  <a:lnTo>
                    <a:pt x="15738" y="149949"/>
                  </a:lnTo>
                  <a:lnTo>
                    <a:pt x="23846" y="155347"/>
                  </a:lnTo>
                  <a:lnTo>
                    <a:pt x="33374" y="158989"/>
                  </a:lnTo>
                  <a:lnTo>
                    <a:pt x="43678" y="160542"/>
                  </a:lnTo>
                  <a:lnTo>
                    <a:pt x="54300" y="160026"/>
                  </a:lnTo>
                  <a:lnTo>
                    <a:pt x="64684" y="157579"/>
                  </a:lnTo>
                  <a:lnTo>
                    <a:pt x="74116" y="153279"/>
                  </a:lnTo>
                  <a:lnTo>
                    <a:pt x="82301" y="147348"/>
                  </a:lnTo>
                  <a:lnTo>
                    <a:pt x="89134" y="139945"/>
                  </a:lnTo>
                  <a:lnTo>
                    <a:pt x="94514" y="131082"/>
                  </a:lnTo>
                  <a:lnTo>
                    <a:pt x="98539" y="120899"/>
                  </a:lnTo>
                  <a:lnTo>
                    <a:pt x="101279" y="109639"/>
                  </a:lnTo>
                  <a:lnTo>
                    <a:pt x="102685" y="97557"/>
                  </a:lnTo>
                  <a:lnTo>
                    <a:pt x="102853" y="84884"/>
                  </a:lnTo>
                  <a:lnTo>
                    <a:pt x="101833" y="72122"/>
                  </a:lnTo>
                  <a:lnTo>
                    <a:pt x="99554" y="60012"/>
                  </a:lnTo>
                  <a:lnTo>
                    <a:pt x="96105" y="48913"/>
                  </a:lnTo>
                  <a:lnTo>
                    <a:pt x="91991" y="38927"/>
                  </a:lnTo>
                  <a:lnTo>
                    <a:pt x="87647" y="29005"/>
                  </a:lnTo>
                  <a:lnTo>
                    <a:pt x="82694" y="17161"/>
                  </a:lnTo>
                  <a:lnTo>
                    <a:pt x="76367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174326" y="5606704"/>
              <a:ext cx="336913" cy="191360"/>
            </a:xfrm>
            <a:custGeom>
              <a:avLst/>
              <a:gdLst/>
              <a:ahLst/>
              <a:cxnLst/>
              <a:rect l="0" t="0" r="0" b="0"/>
              <a:pathLst>
                <a:path w="336913" h="191360">
                  <a:moveTo>
                    <a:pt x="0" y="115802"/>
                  </a:moveTo>
                  <a:lnTo>
                    <a:pt x="2934" y="127470"/>
                  </a:lnTo>
                  <a:lnTo>
                    <a:pt x="5716" y="137959"/>
                  </a:lnTo>
                  <a:lnTo>
                    <a:pt x="8616" y="148261"/>
                  </a:lnTo>
                  <a:lnTo>
                    <a:pt x="11656" y="158562"/>
                  </a:lnTo>
                  <a:lnTo>
                    <a:pt x="14821" y="168906"/>
                  </a:lnTo>
                  <a:lnTo>
                    <a:pt x="18091" y="179225"/>
                  </a:lnTo>
                  <a:lnTo>
                    <a:pt x="21601" y="187018"/>
                  </a:lnTo>
                  <a:lnTo>
                    <a:pt x="24663" y="188986"/>
                  </a:lnTo>
                  <a:lnTo>
                    <a:pt x="25822" y="185792"/>
                  </a:lnTo>
                  <a:lnTo>
                    <a:pt x="24883" y="178941"/>
                  </a:lnTo>
                  <a:lnTo>
                    <a:pt x="22535" y="169479"/>
                  </a:lnTo>
                  <a:lnTo>
                    <a:pt x="19826" y="157929"/>
                  </a:lnTo>
                  <a:lnTo>
                    <a:pt x="17385" y="144719"/>
                  </a:lnTo>
                  <a:lnTo>
                    <a:pt x="15428" y="130404"/>
                  </a:lnTo>
                  <a:lnTo>
                    <a:pt x="13958" y="115631"/>
                  </a:lnTo>
                  <a:lnTo>
                    <a:pt x="12904" y="100806"/>
                  </a:lnTo>
                  <a:lnTo>
                    <a:pt x="12500" y="86424"/>
                  </a:lnTo>
                  <a:lnTo>
                    <a:pt x="13278" y="73143"/>
                  </a:lnTo>
                  <a:lnTo>
                    <a:pt x="15432" y="61231"/>
                  </a:lnTo>
                  <a:lnTo>
                    <a:pt x="19014" y="51249"/>
                  </a:lnTo>
                  <a:lnTo>
                    <a:pt x="24091" y="44198"/>
                  </a:lnTo>
                  <a:lnTo>
                    <a:pt x="30546" y="40351"/>
                  </a:lnTo>
                  <a:lnTo>
                    <a:pt x="38134" y="39530"/>
                  </a:lnTo>
                  <a:lnTo>
                    <a:pt x="46590" y="41472"/>
                  </a:lnTo>
                  <a:lnTo>
                    <a:pt x="55672" y="45736"/>
                  </a:lnTo>
                  <a:lnTo>
                    <a:pt x="64868" y="51814"/>
                  </a:lnTo>
                  <a:lnTo>
                    <a:pt x="73429" y="59238"/>
                  </a:lnTo>
                  <a:lnTo>
                    <a:pt x="81002" y="67630"/>
                  </a:lnTo>
                  <a:lnTo>
                    <a:pt x="87747" y="76701"/>
                  </a:lnTo>
                  <a:lnTo>
                    <a:pt x="94125" y="86241"/>
                  </a:lnTo>
                  <a:lnTo>
                    <a:pt x="100452" y="96102"/>
                  </a:lnTo>
                  <a:lnTo>
                    <a:pt x="106704" y="106182"/>
                  </a:lnTo>
                  <a:lnTo>
                    <a:pt x="112610" y="116410"/>
                  </a:lnTo>
                  <a:lnTo>
                    <a:pt x="118032" y="126737"/>
                  </a:lnTo>
                  <a:lnTo>
                    <a:pt x="122980" y="137131"/>
                  </a:lnTo>
                  <a:lnTo>
                    <a:pt x="127530" y="147569"/>
                  </a:lnTo>
                  <a:lnTo>
                    <a:pt x="131780" y="157966"/>
                  </a:lnTo>
                  <a:lnTo>
                    <a:pt x="136022" y="165829"/>
                  </a:lnTo>
                  <a:lnTo>
                    <a:pt x="140141" y="168020"/>
                  </a:lnTo>
                  <a:lnTo>
                    <a:pt x="143593" y="165508"/>
                  </a:lnTo>
                  <a:lnTo>
                    <a:pt x="146627" y="159949"/>
                  </a:lnTo>
                  <a:lnTo>
                    <a:pt x="150051" y="153016"/>
                  </a:lnTo>
                  <a:lnTo>
                    <a:pt x="154951" y="146364"/>
                  </a:lnTo>
                  <a:lnTo>
                    <a:pt x="161770" y="140813"/>
                  </a:lnTo>
                  <a:lnTo>
                    <a:pt x="170248" y="136203"/>
                  </a:lnTo>
                  <a:lnTo>
                    <a:pt x="179756" y="131778"/>
                  </a:lnTo>
                  <a:lnTo>
                    <a:pt x="189804" y="127044"/>
                  </a:lnTo>
                  <a:lnTo>
                    <a:pt x="199951" y="121837"/>
                  </a:lnTo>
                  <a:lnTo>
                    <a:pt x="209748" y="116173"/>
                  </a:lnTo>
                  <a:lnTo>
                    <a:pt x="218995" y="110129"/>
                  </a:lnTo>
                  <a:lnTo>
                    <a:pt x="227693" y="103796"/>
                  </a:lnTo>
                  <a:lnTo>
                    <a:pt x="235929" y="97252"/>
                  </a:lnTo>
                  <a:lnTo>
                    <a:pt x="243802" y="90554"/>
                  </a:lnTo>
                  <a:lnTo>
                    <a:pt x="251245" y="83584"/>
                  </a:lnTo>
                  <a:lnTo>
                    <a:pt x="258025" y="76066"/>
                  </a:lnTo>
                  <a:lnTo>
                    <a:pt x="264060" y="67894"/>
                  </a:lnTo>
                  <a:lnTo>
                    <a:pt x="269096" y="59117"/>
                  </a:lnTo>
                  <a:lnTo>
                    <a:pt x="272649" y="49848"/>
                  </a:lnTo>
                  <a:lnTo>
                    <a:pt x="274582" y="40212"/>
                  </a:lnTo>
                  <a:lnTo>
                    <a:pt x="274744" y="30641"/>
                  </a:lnTo>
                  <a:lnTo>
                    <a:pt x="272807" y="21827"/>
                  </a:lnTo>
                  <a:lnTo>
                    <a:pt x="268799" y="14099"/>
                  </a:lnTo>
                  <a:lnTo>
                    <a:pt x="263024" y="7760"/>
                  </a:lnTo>
                  <a:lnTo>
                    <a:pt x="255868" y="3251"/>
                  </a:lnTo>
                  <a:lnTo>
                    <a:pt x="247694" y="637"/>
                  </a:lnTo>
                  <a:lnTo>
                    <a:pt x="238955" y="0"/>
                  </a:lnTo>
                  <a:lnTo>
                    <a:pt x="230177" y="1609"/>
                  </a:lnTo>
                  <a:lnTo>
                    <a:pt x="221653" y="5394"/>
                  </a:lnTo>
                  <a:lnTo>
                    <a:pt x="213627" y="11016"/>
                  </a:lnTo>
                  <a:lnTo>
                    <a:pt x="206382" y="18070"/>
                  </a:lnTo>
                  <a:lnTo>
                    <a:pt x="199995" y="26184"/>
                  </a:lnTo>
                  <a:lnTo>
                    <a:pt x="194536" y="35223"/>
                  </a:lnTo>
                  <a:lnTo>
                    <a:pt x="190158" y="45267"/>
                  </a:lnTo>
                  <a:lnTo>
                    <a:pt x="186841" y="56280"/>
                  </a:lnTo>
                  <a:lnTo>
                    <a:pt x="184425" y="68117"/>
                  </a:lnTo>
                  <a:lnTo>
                    <a:pt x="182712" y="80594"/>
                  </a:lnTo>
                  <a:lnTo>
                    <a:pt x="181524" y="93540"/>
                  </a:lnTo>
                  <a:lnTo>
                    <a:pt x="180876" y="106658"/>
                  </a:lnTo>
                  <a:lnTo>
                    <a:pt x="180965" y="119537"/>
                  </a:lnTo>
                  <a:lnTo>
                    <a:pt x="181849" y="131968"/>
                  </a:lnTo>
                  <a:lnTo>
                    <a:pt x="183764" y="143602"/>
                  </a:lnTo>
                  <a:lnTo>
                    <a:pt x="187185" y="153890"/>
                  </a:lnTo>
                  <a:lnTo>
                    <a:pt x="192237" y="162660"/>
                  </a:lnTo>
                  <a:lnTo>
                    <a:pt x="198902" y="170058"/>
                  </a:lnTo>
                  <a:lnTo>
                    <a:pt x="207196" y="176352"/>
                  </a:lnTo>
                  <a:lnTo>
                    <a:pt x="216957" y="181803"/>
                  </a:lnTo>
                  <a:lnTo>
                    <a:pt x="227746" y="186315"/>
                  </a:lnTo>
                  <a:lnTo>
                    <a:pt x="238972" y="189449"/>
                  </a:lnTo>
                  <a:lnTo>
                    <a:pt x="250257" y="191078"/>
                  </a:lnTo>
                  <a:lnTo>
                    <a:pt x="261443" y="191359"/>
                  </a:lnTo>
                  <a:lnTo>
                    <a:pt x="272487" y="190560"/>
                  </a:lnTo>
                  <a:lnTo>
                    <a:pt x="283387" y="188953"/>
                  </a:lnTo>
                  <a:lnTo>
                    <a:pt x="293909" y="186917"/>
                  </a:lnTo>
                  <a:lnTo>
                    <a:pt x="304706" y="184732"/>
                  </a:lnTo>
                  <a:lnTo>
                    <a:pt x="317846" y="182212"/>
                  </a:lnTo>
                  <a:lnTo>
                    <a:pt x="336912" y="17897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66837" y="5343443"/>
              <a:ext cx="260500" cy="397108"/>
            </a:xfrm>
            <a:custGeom>
              <a:avLst/>
              <a:gdLst/>
              <a:ahLst/>
              <a:cxnLst/>
              <a:rect l="0" t="0" r="0" b="0"/>
              <a:pathLst>
                <a:path w="260500" h="397108">
                  <a:moveTo>
                    <a:pt x="7815" y="0"/>
                  </a:moveTo>
                  <a:lnTo>
                    <a:pt x="4949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2"/>
                  </a:lnTo>
                  <a:lnTo>
                    <a:pt x="651" y="67804"/>
                  </a:lnTo>
                  <a:lnTo>
                    <a:pt x="1890" y="80532"/>
                  </a:lnTo>
                  <a:lnTo>
                    <a:pt x="3253" y="94272"/>
                  </a:lnTo>
                  <a:lnTo>
                    <a:pt x="4467" y="109464"/>
                  </a:lnTo>
                  <a:lnTo>
                    <a:pt x="5602" y="125597"/>
                  </a:lnTo>
                  <a:lnTo>
                    <a:pt x="6970" y="141519"/>
                  </a:lnTo>
                  <a:lnTo>
                    <a:pt x="8738" y="156577"/>
                  </a:lnTo>
                  <a:lnTo>
                    <a:pt x="10756" y="171112"/>
                  </a:lnTo>
                  <a:lnTo>
                    <a:pt x="12657" y="186152"/>
                  </a:lnTo>
                  <a:lnTo>
                    <a:pt x="14238" y="202265"/>
                  </a:lnTo>
                  <a:lnTo>
                    <a:pt x="15621" y="219376"/>
                  </a:lnTo>
                  <a:lnTo>
                    <a:pt x="17157" y="237028"/>
                  </a:lnTo>
                  <a:lnTo>
                    <a:pt x="19038" y="254873"/>
                  </a:lnTo>
                  <a:lnTo>
                    <a:pt x="21131" y="272740"/>
                  </a:lnTo>
                  <a:lnTo>
                    <a:pt x="23083" y="290561"/>
                  </a:lnTo>
                  <a:lnTo>
                    <a:pt x="24693" y="308317"/>
                  </a:lnTo>
                  <a:lnTo>
                    <a:pt x="25927" y="325848"/>
                  </a:lnTo>
                  <a:lnTo>
                    <a:pt x="26829" y="342860"/>
                  </a:lnTo>
                  <a:lnTo>
                    <a:pt x="27485" y="359205"/>
                  </a:lnTo>
                  <a:lnTo>
                    <a:pt x="28451" y="373944"/>
                  </a:lnTo>
                  <a:lnTo>
                    <a:pt x="30705" y="385342"/>
                  </a:lnTo>
                  <a:lnTo>
                    <a:pt x="34670" y="392739"/>
                  </a:lnTo>
                  <a:lnTo>
                    <a:pt x="40116" y="396432"/>
                  </a:lnTo>
                  <a:lnTo>
                    <a:pt x="46454" y="397107"/>
                  </a:lnTo>
                  <a:lnTo>
                    <a:pt x="53233" y="395492"/>
                  </a:lnTo>
                  <a:lnTo>
                    <a:pt x="60206" y="392212"/>
                  </a:lnTo>
                  <a:lnTo>
                    <a:pt x="67252" y="387752"/>
                  </a:lnTo>
                  <a:lnTo>
                    <a:pt x="74322" y="382476"/>
                  </a:lnTo>
                  <a:lnTo>
                    <a:pt x="81560" y="376805"/>
                  </a:lnTo>
                  <a:lnTo>
                    <a:pt x="89265" y="371227"/>
                  </a:lnTo>
                  <a:lnTo>
                    <a:pt x="97570" y="365996"/>
                  </a:lnTo>
                  <a:lnTo>
                    <a:pt x="106608" y="361332"/>
                  </a:lnTo>
                  <a:lnTo>
                    <a:pt x="116586" y="357497"/>
                  </a:lnTo>
                  <a:lnTo>
                    <a:pt x="127524" y="354551"/>
                  </a:lnTo>
                  <a:lnTo>
                    <a:pt x="139294" y="352556"/>
                  </a:lnTo>
                  <a:lnTo>
                    <a:pt x="151719" y="351657"/>
                  </a:lnTo>
                  <a:lnTo>
                    <a:pt x="164627" y="351829"/>
                  </a:lnTo>
                  <a:lnTo>
                    <a:pt x="177716" y="352908"/>
                  </a:lnTo>
                  <a:lnTo>
                    <a:pt x="190577" y="354695"/>
                  </a:lnTo>
                  <a:lnTo>
                    <a:pt x="202994" y="357002"/>
                  </a:lnTo>
                  <a:lnTo>
                    <a:pt x="214687" y="359524"/>
                  </a:lnTo>
                  <a:lnTo>
                    <a:pt x="226472" y="362096"/>
                  </a:lnTo>
                  <a:lnTo>
                    <a:pt x="240499" y="364941"/>
                  </a:lnTo>
                  <a:lnTo>
                    <a:pt x="260499" y="36849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993338" y="5559743"/>
              <a:ext cx="181589" cy="167614"/>
            </a:xfrm>
            <a:custGeom>
              <a:avLst/>
              <a:gdLst/>
              <a:ahLst/>
              <a:cxnLst/>
              <a:rect l="0" t="0" r="0" b="0"/>
              <a:pathLst>
                <a:path w="181589" h="167614">
                  <a:moveTo>
                    <a:pt x="65775" y="88997"/>
                  </a:moveTo>
                  <a:lnTo>
                    <a:pt x="68641" y="80129"/>
                  </a:lnTo>
                  <a:lnTo>
                    <a:pt x="70783" y="71142"/>
                  </a:lnTo>
                  <a:lnTo>
                    <a:pt x="72377" y="61151"/>
                  </a:lnTo>
                  <a:lnTo>
                    <a:pt x="73212" y="50343"/>
                  </a:lnTo>
                  <a:lnTo>
                    <a:pt x="72764" y="39180"/>
                  </a:lnTo>
                  <a:lnTo>
                    <a:pt x="70851" y="27993"/>
                  </a:lnTo>
                  <a:lnTo>
                    <a:pt x="67441" y="17573"/>
                  </a:lnTo>
                  <a:lnTo>
                    <a:pt x="62484" y="9181"/>
                  </a:lnTo>
                  <a:lnTo>
                    <a:pt x="56121" y="3337"/>
                  </a:lnTo>
                  <a:lnTo>
                    <a:pt x="48936" y="215"/>
                  </a:lnTo>
                  <a:lnTo>
                    <a:pt x="41815" y="0"/>
                  </a:lnTo>
                  <a:lnTo>
                    <a:pt x="35256" y="2486"/>
                  </a:lnTo>
                  <a:lnTo>
                    <a:pt x="29382" y="7202"/>
                  </a:lnTo>
                  <a:lnTo>
                    <a:pt x="24129" y="13631"/>
                  </a:lnTo>
                  <a:lnTo>
                    <a:pt x="19375" y="21314"/>
                  </a:lnTo>
                  <a:lnTo>
                    <a:pt x="14994" y="29891"/>
                  </a:lnTo>
                  <a:lnTo>
                    <a:pt x="10884" y="39090"/>
                  </a:lnTo>
                  <a:lnTo>
                    <a:pt x="6973" y="48720"/>
                  </a:lnTo>
                  <a:lnTo>
                    <a:pt x="3530" y="58642"/>
                  </a:lnTo>
                  <a:lnTo>
                    <a:pt x="1129" y="68764"/>
                  </a:lnTo>
                  <a:lnTo>
                    <a:pt x="0" y="79020"/>
                  </a:lnTo>
                  <a:lnTo>
                    <a:pt x="56" y="89366"/>
                  </a:lnTo>
                  <a:lnTo>
                    <a:pt x="1083" y="99772"/>
                  </a:lnTo>
                  <a:lnTo>
                    <a:pt x="2851" y="110218"/>
                  </a:lnTo>
                  <a:lnTo>
                    <a:pt x="5326" y="120692"/>
                  </a:lnTo>
                  <a:lnTo>
                    <a:pt x="8657" y="131184"/>
                  </a:lnTo>
                  <a:lnTo>
                    <a:pt x="12866" y="141670"/>
                  </a:lnTo>
                  <a:lnTo>
                    <a:pt x="18167" y="151491"/>
                  </a:lnTo>
                  <a:lnTo>
                    <a:pt x="25014" y="159416"/>
                  </a:lnTo>
                  <a:lnTo>
                    <a:pt x="33500" y="164910"/>
                  </a:lnTo>
                  <a:lnTo>
                    <a:pt x="42945" y="167613"/>
                  </a:lnTo>
                  <a:lnTo>
                    <a:pt x="52130" y="167007"/>
                  </a:lnTo>
                  <a:lnTo>
                    <a:pt x="60374" y="163150"/>
                  </a:lnTo>
                  <a:lnTo>
                    <a:pt x="67533" y="156527"/>
                  </a:lnTo>
                  <a:lnTo>
                    <a:pt x="73723" y="147747"/>
                  </a:lnTo>
                  <a:lnTo>
                    <a:pt x="79133" y="137375"/>
                  </a:lnTo>
                  <a:lnTo>
                    <a:pt x="83631" y="126028"/>
                  </a:lnTo>
                  <a:lnTo>
                    <a:pt x="86764" y="114356"/>
                  </a:lnTo>
                  <a:lnTo>
                    <a:pt x="88427" y="102805"/>
                  </a:lnTo>
                  <a:lnTo>
                    <a:pt x="89923" y="94023"/>
                  </a:lnTo>
                  <a:lnTo>
                    <a:pt x="92528" y="91158"/>
                  </a:lnTo>
                  <a:lnTo>
                    <a:pt x="95531" y="93165"/>
                  </a:lnTo>
                  <a:lnTo>
                    <a:pt x="98802" y="98194"/>
                  </a:lnTo>
                  <a:lnTo>
                    <a:pt x="102620" y="104730"/>
                  </a:lnTo>
                  <a:lnTo>
                    <a:pt x="107122" y="111880"/>
                  </a:lnTo>
                  <a:lnTo>
                    <a:pt x="112431" y="119053"/>
                  </a:lnTo>
                  <a:lnTo>
                    <a:pt x="118743" y="125759"/>
                  </a:lnTo>
                  <a:lnTo>
                    <a:pt x="126056" y="131797"/>
                  </a:lnTo>
                  <a:lnTo>
                    <a:pt x="134157" y="136849"/>
                  </a:lnTo>
                  <a:lnTo>
                    <a:pt x="143711" y="140754"/>
                  </a:lnTo>
                  <a:lnTo>
                    <a:pt x="157793" y="142733"/>
                  </a:lnTo>
                  <a:lnTo>
                    <a:pt x="181588" y="14164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174942" y="5375094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1442" y="8683"/>
                  </a:lnTo>
                  <a:lnTo>
                    <a:pt x="3356" y="21376"/>
                  </a:lnTo>
                  <a:lnTo>
                    <a:pt x="5178" y="36851"/>
                  </a:lnTo>
                  <a:lnTo>
                    <a:pt x="6682" y="54602"/>
                  </a:lnTo>
                  <a:lnTo>
                    <a:pt x="7998" y="73547"/>
                  </a:lnTo>
                  <a:lnTo>
                    <a:pt x="9479" y="92028"/>
                  </a:lnTo>
                  <a:lnTo>
                    <a:pt x="11323" y="109165"/>
                  </a:lnTo>
                  <a:lnTo>
                    <a:pt x="13560" y="125276"/>
                  </a:lnTo>
                  <a:lnTo>
                    <a:pt x="16139" y="141462"/>
                  </a:lnTo>
                  <a:lnTo>
                    <a:pt x="18984" y="158388"/>
                  </a:lnTo>
                  <a:lnTo>
                    <a:pt x="21859" y="176064"/>
                  </a:lnTo>
                  <a:lnTo>
                    <a:pt x="24403" y="194104"/>
                  </a:lnTo>
                  <a:lnTo>
                    <a:pt x="26448" y="212204"/>
                  </a:lnTo>
                  <a:lnTo>
                    <a:pt x="28158" y="229904"/>
                  </a:lnTo>
                  <a:lnTo>
                    <a:pt x="29921" y="246550"/>
                  </a:lnTo>
                  <a:lnTo>
                    <a:pt x="31957" y="261885"/>
                  </a:lnTo>
                  <a:lnTo>
                    <a:pt x="34165" y="276124"/>
                  </a:lnTo>
                  <a:lnTo>
                    <a:pt x="36427" y="291471"/>
                  </a:lnTo>
                  <a:lnTo>
                    <a:pt x="38944" y="312627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233232" y="5469771"/>
              <a:ext cx="89100" cy="263214"/>
            </a:xfrm>
            <a:custGeom>
              <a:avLst/>
              <a:gdLst/>
              <a:ahLst/>
              <a:cxnLst/>
              <a:rect l="0" t="0" r="0" b="0"/>
              <a:pathLst>
                <a:path w="89100" h="263214">
                  <a:moveTo>
                    <a:pt x="57513" y="0"/>
                  </a:moveTo>
                  <a:lnTo>
                    <a:pt x="57379" y="11601"/>
                  </a:lnTo>
                  <a:lnTo>
                    <a:pt x="56099" y="21450"/>
                  </a:lnTo>
                  <a:lnTo>
                    <a:pt x="53506" y="30459"/>
                  </a:lnTo>
                  <a:lnTo>
                    <a:pt x="49786" y="39074"/>
                  </a:lnTo>
                  <a:lnTo>
                    <a:pt x="45153" y="47749"/>
                  </a:lnTo>
                  <a:lnTo>
                    <a:pt x="39820" y="56725"/>
                  </a:lnTo>
                  <a:lnTo>
                    <a:pt x="33973" y="66056"/>
                  </a:lnTo>
                  <a:lnTo>
                    <a:pt x="27759" y="75704"/>
                  </a:lnTo>
                  <a:lnTo>
                    <a:pt x="21298" y="85608"/>
                  </a:lnTo>
                  <a:lnTo>
                    <a:pt x="14995" y="95871"/>
                  </a:lnTo>
                  <a:lnTo>
                    <a:pt x="9523" y="106745"/>
                  </a:lnTo>
                  <a:lnTo>
                    <a:pt x="5183" y="118315"/>
                  </a:lnTo>
                  <a:lnTo>
                    <a:pt x="2101" y="130357"/>
                  </a:lnTo>
                  <a:lnTo>
                    <a:pt x="398" y="142439"/>
                  </a:lnTo>
                  <a:lnTo>
                    <a:pt x="0" y="154301"/>
                  </a:lnTo>
                  <a:lnTo>
                    <a:pt x="850" y="165707"/>
                  </a:lnTo>
                  <a:lnTo>
                    <a:pt x="3008" y="176367"/>
                  </a:lnTo>
                  <a:lnTo>
                    <a:pt x="6386" y="186202"/>
                  </a:lnTo>
                  <a:lnTo>
                    <a:pt x="10940" y="195297"/>
                  </a:lnTo>
                  <a:lnTo>
                    <a:pt x="16745" y="203799"/>
                  </a:lnTo>
                  <a:lnTo>
                    <a:pt x="23719" y="211857"/>
                  </a:lnTo>
                  <a:lnTo>
                    <a:pt x="31504" y="219593"/>
                  </a:lnTo>
                  <a:lnTo>
                    <a:pt x="39566" y="227102"/>
                  </a:lnTo>
                  <a:lnTo>
                    <a:pt x="47575" y="234445"/>
                  </a:lnTo>
                  <a:lnTo>
                    <a:pt x="55294" y="241368"/>
                  </a:lnTo>
                  <a:lnTo>
                    <a:pt x="63358" y="247993"/>
                  </a:lnTo>
                  <a:lnTo>
                    <a:pt x="73587" y="254906"/>
                  </a:lnTo>
                  <a:lnTo>
                    <a:pt x="89099" y="26321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332897" y="5545680"/>
              <a:ext cx="178985" cy="177906"/>
            </a:xfrm>
            <a:custGeom>
              <a:avLst/>
              <a:gdLst/>
              <a:ahLst/>
              <a:cxnLst/>
              <a:rect l="0" t="0" r="0" b="0"/>
              <a:pathLst>
                <a:path w="178985" h="177906">
                  <a:moveTo>
                    <a:pt x="0" y="103165"/>
                  </a:moveTo>
                  <a:lnTo>
                    <a:pt x="5934" y="97365"/>
                  </a:lnTo>
                  <a:lnTo>
                    <a:pt x="12139" y="92440"/>
                  </a:lnTo>
                  <a:lnTo>
                    <a:pt x="19235" y="87938"/>
                  </a:lnTo>
                  <a:lnTo>
                    <a:pt x="27175" y="83717"/>
                  </a:lnTo>
                  <a:lnTo>
                    <a:pt x="35822" y="79704"/>
                  </a:lnTo>
                  <a:lnTo>
                    <a:pt x="45012" y="75838"/>
                  </a:lnTo>
                  <a:lnTo>
                    <a:pt x="54439" y="71912"/>
                  </a:lnTo>
                  <a:lnTo>
                    <a:pt x="63680" y="67589"/>
                  </a:lnTo>
                  <a:lnTo>
                    <a:pt x="72515" y="62709"/>
                  </a:lnTo>
                  <a:lnTo>
                    <a:pt x="80750" y="57125"/>
                  </a:lnTo>
                  <a:lnTo>
                    <a:pt x="88135" y="50619"/>
                  </a:lnTo>
                  <a:lnTo>
                    <a:pt x="94606" y="43170"/>
                  </a:lnTo>
                  <a:lnTo>
                    <a:pt x="99783" y="35066"/>
                  </a:lnTo>
                  <a:lnTo>
                    <a:pt x="102905" y="26789"/>
                  </a:lnTo>
                  <a:lnTo>
                    <a:pt x="103735" y="18646"/>
                  </a:lnTo>
                  <a:lnTo>
                    <a:pt x="102172" y="11232"/>
                  </a:lnTo>
                  <a:lnTo>
                    <a:pt x="98008" y="5471"/>
                  </a:lnTo>
                  <a:lnTo>
                    <a:pt x="91400" y="1719"/>
                  </a:lnTo>
                  <a:lnTo>
                    <a:pt x="83084" y="0"/>
                  </a:lnTo>
                  <a:lnTo>
                    <a:pt x="74141" y="275"/>
                  </a:lnTo>
                  <a:lnTo>
                    <a:pt x="65254" y="2315"/>
                  </a:lnTo>
                  <a:lnTo>
                    <a:pt x="56851" y="5936"/>
                  </a:lnTo>
                  <a:lnTo>
                    <a:pt x="49289" y="11099"/>
                  </a:lnTo>
                  <a:lnTo>
                    <a:pt x="42656" y="17644"/>
                  </a:lnTo>
                  <a:lnTo>
                    <a:pt x="37016" y="25477"/>
                  </a:lnTo>
                  <a:lnTo>
                    <a:pt x="32510" y="34636"/>
                  </a:lnTo>
                  <a:lnTo>
                    <a:pt x="29109" y="45015"/>
                  </a:lnTo>
                  <a:lnTo>
                    <a:pt x="26804" y="56240"/>
                  </a:lnTo>
                  <a:lnTo>
                    <a:pt x="25697" y="67765"/>
                  </a:lnTo>
                  <a:lnTo>
                    <a:pt x="25733" y="79256"/>
                  </a:lnTo>
                  <a:lnTo>
                    <a:pt x="26892" y="90581"/>
                  </a:lnTo>
                  <a:lnTo>
                    <a:pt x="29265" y="101719"/>
                  </a:lnTo>
                  <a:lnTo>
                    <a:pt x="32790" y="112687"/>
                  </a:lnTo>
                  <a:lnTo>
                    <a:pt x="37446" y="123358"/>
                  </a:lnTo>
                  <a:lnTo>
                    <a:pt x="43319" y="133458"/>
                  </a:lnTo>
                  <a:lnTo>
                    <a:pt x="50349" y="142879"/>
                  </a:lnTo>
                  <a:lnTo>
                    <a:pt x="58511" y="151513"/>
                  </a:lnTo>
                  <a:lnTo>
                    <a:pt x="67891" y="159166"/>
                  </a:lnTo>
                  <a:lnTo>
                    <a:pt x="78420" y="165824"/>
                  </a:lnTo>
                  <a:lnTo>
                    <a:pt x="89743" y="171295"/>
                  </a:lnTo>
                  <a:lnTo>
                    <a:pt x="101336" y="175147"/>
                  </a:lnTo>
                  <a:lnTo>
                    <a:pt x="112867" y="177293"/>
                  </a:lnTo>
                  <a:lnTo>
                    <a:pt x="124145" y="177905"/>
                  </a:lnTo>
                  <a:lnTo>
                    <a:pt x="136343" y="177198"/>
                  </a:lnTo>
                  <a:lnTo>
                    <a:pt x="152761" y="173993"/>
                  </a:lnTo>
                  <a:lnTo>
                    <a:pt x="178984" y="16633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585582" y="5512584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104078" y="3001"/>
                  </a:lnTo>
                  <a:lnTo>
                    <a:pt x="92949" y="6423"/>
                  </a:lnTo>
                  <a:lnTo>
                    <a:pt x="81356" y="10614"/>
                  </a:lnTo>
                  <a:lnTo>
                    <a:pt x="69367" y="15341"/>
                  </a:lnTo>
                  <a:lnTo>
                    <a:pt x="57356" y="20174"/>
                  </a:lnTo>
                  <a:lnTo>
                    <a:pt x="45566" y="24847"/>
                  </a:lnTo>
                  <a:lnTo>
                    <a:pt x="34519" y="29125"/>
                  </a:lnTo>
                  <a:lnTo>
                    <a:pt x="23995" y="33144"/>
                  </a:lnTo>
                  <a:lnTo>
                    <a:pt x="13072" y="372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3912299" y="5407238"/>
            <a:ext cx="3905703" cy="715940"/>
            <a:chOff x="3912299" y="5407238"/>
            <a:chExt cx="3905703" cy="715940"/>
          </a:xfrm>
        </p:grpSpPr>
        <p:sp>
          <p:nvSpPr>
            <p:cNvPr id="122" name="Freeform 121"/>
            <p:cNvSpPr/>
            <p:nvPr/>
          </p:nvSpPr>
          <p:spPr>
            <a:xfrm>
              <a:off x="3912299" y="5407238"/>
              <a:ext cx="249291" cy="459706"/>
            </a:xfrm>
            <a:custGeom>
              <a:avLst/>
              <a:gdLst/>
              <a:ahLst/>
              <a:cxnLst/>
              <a:rect l="0" t="0" r="0" b="0"/>
              <a:pathLst>
                <a:path w="249291" h="459706">
                  <a:moveTo>
                    <a:pt x="31215" y="442197"/>
                  </a:moveTo>
                  <a:lnTo>
                    <a:pt x="28349" y="433329"/>
                  </a:lnTo>
                  <a:lnTo>
                    <a:pt x="26207" y="424342"/>
                  </a:lnTo>
                  <a:lnTo>
                    <a:pt x="24604" y="414342"/>
                  </a:lnTo>
                  <a:lnTo>
                    <a:pt x="23423" y="403188"/>
                  </a:lnTo>
                  <a:lnTo>
                    <a:pt x="22574" y="390729"/>
                  </a:lnTo>
                  <a:lnTo>
                    <a:pt x="21977" y="377013"/>
                  </a:lnTo>
                  <a:lnTo>
                    <a:pt x="21563" y="362077"/>
                  </a:lnTo>
                  <a:lnTo>
                    <a:pt x="21279" y="345851"/>
                  </a:lnTo>
                  <a:lnTo>
                    <a:pt x="21085" y="328420"/>
                  </a:lnTo>
                  <a:lnTo>
                    <a:pt x="20954" y="309988"/>
                  </a:lnTo>
                  <a:lnTo>
                    <a:pt x="20866" y="290785"/>
                  </a:lnTo>
                  <a:lnTo>
                    <a:pt x="20802" y="271025"/>
                  </a:lnTo>
                  <a:lnTo>
                    <a:pt x="20590" y="251197"/>
                  </a:lnTo>
                  <a:lnTo>
                    <a:pt x="19914" y="232039"/>
                  </a:lnTo>
                  <a:lnTo>
                    <a:pt x="18648" y="213891"/>
                  </a:lnTo>
                  <a:lnTo>
                    <a:pt x="16984" y="196587"/>
                  </a:lnTo>
                  <a:lnTo>
                    <a:pt x="15327" y="179660"/>
                  </a:lnTo>
                  <a:lnTo>
                    <a:pt x="13915" y="162794"/>
                  </a:lnTo>
                  <a:lnTo>
                    <a:pt x="12646" y="146177"/>
                  </a:lnTo>
                  <a:lnTo>
                    <a:pt x="11187" y="130384"/>
                  </a:lnTo>
                  <a:lnTo>
                    <a:pt x="9355" y="115679"/>
                  </a:lnTo>
                  <a:lnTo>
                    <a:pt x="7123" y="101853"/>
                  </a:lnTo>
                  <a:lnTo>
                    <a:pt x="4546" y="88421"/>
                  </a:lnTo>
                  <a:lnTo>
                    <a:pt x="1734" y="75157"/>
                  </a:lnTo>
                  <a:lnTo>
                    <a:pt x="0" y="65701"/>
                  </a:lnTo>
                  <a:lnTo>
                    <a:pt x="560" y="64294"/>
                  </a:lnTo>
                  <a:lnTo>
                    <a:pt x="2426" y="68825"/>
                  </a:lnTo>
                  <a:lnTo>
                    <a:pt x="4944" y="76989"/>
                  </a:lnTo>
                  <a:lnTo>
                    <a:pt x="7828" y="87347"/>
                  </a:lnTo>
                  <a:lnTo>
                    <a:pt x="10934" y="98882"/>
                  </a:lnTo>
                  <a:lnTo>
                    <a:pt x="14180" y="110779"/>
                  </a:lnTo>
                  <a:lnTo>
                    <a:pt x="17516" y="122598"/>
                  </a:lnTo>
                  <a:lnTo>
                    <a:pt x="20912" y="134182"/>
                  </a:lnTo>
                  <a:lnTo>
                    <a:pt x="24346" y="145511"/>
                  </a:lnTo>
                  <a:lnTo>
                    <a:pt x="27810" y="156622"/>
                  </a:lnTo>
                  <a:lnTo>
                    <a:pt x="31459" y="167563"/>
                  </a:lnTo>
                  <a:lnTo>
                    <a:pt x="35594" y="178378"/>
                  </a:lnTo>
                  <a:lnTo>
                    <a:pt x="40338" y="189103"/>
                  </a:lnTo>
                  <a:lnTo>
                    <a:pt x="45490" y="199766"/>
                  </a:lnTo>
                  <a:lnTo>
                    <a:pt x="50642" y="210385"/>
                  </a:lnTo>
                  <a:lnTo>
                    <a:pt x="55549" y="220979"/>
                  </a:lnTo>
                  <a:lnTo>
                    <a:pt x="60149" y="231722"/>
                  </a:lnTo>
                  <a:lnTo>
                    <a:pt x="64464" y="242926"/>
                  </a:lnTo>
                  <a:lnTo>
                    <a:pt x="68555" y="254721"/>
                  </a:lnTo>
                  <a:lnTo>
                    <a:pt x="72642" y="266915"/>
                  </a:lnTo>
                  <a:lnTo>
                    <a:pt x="77079" y="279100"/>
                  </a:lnTo>
                  <a:lnTo>
                    <a:pt x="82032" y="291047"/>
                  </a:lnTo>
                  <a:lnTo>
                    <a:pt x="87497" y="303017"/>
                  </a:lnTo>
                  <a:lnTo>
                    <a:pt x="93390" y="315652"/>
                  </a:lnTo>
                  <a:lnTo>
                    <a:pt x="99619" y="329263"/>
                  </a:lnTo>
                  <a:lnTo>
                    <a:pt x="106259" y="343675"/>
                  </a:lnTo>
                  <a:lnTo>
                    <a:pt x="113548" y="358429"/>
                  </a:lnTo>
                  <a:lnTo>
                    <a:pt x="121558" y="373203"/>
                  </a:lnTo>
                  <a:lnTo>
                    <a:pt x="130055" y="387700"/>
                  </a:lnTo>
                  <a:lnTo>
                    <a:pt x="138605" y="401580"/>
                  </a:lnTo>
                  <a:lnTo>
                    <a:pt x="146952" y="414718"/>
                  </a:lnTo>
                  <a:lnTo>
                    <a:pt x="155184" y="426843"/>
                  </a:lnTo>
                  <a:lnTo>
                    <a:pt x="163623" y="437469"/>
                  </a:lnTo>
                  <a:lnTo>
                    <a:pt x="172446" y="446455"/>
                  </a:lnTo>
                  <a:lnTo>
                    <a:pt x="181506" y="453490"/>
                  </a:lnTo>
                  <a:lnTo>
                    <a:pt x="190443" y="457943"/>
                  </a:lnTo>
                  <a:lnTo>
                    <a:pt x="199044" y="459705"/>
                  </a:lnTo>
                  <a:lnTo>
                    <a:pt x="207108" y="458788"/>
                  </a:lnTo>
                  <a:lnTo>
                    <a:pt x="214370" y="455064"/>
                  </a:lnTo>
                  <a:lnTo>
                    <a:pt x="220767" y="448746"/>
                  </a:lnTo>
                  <a:lnTo>
                    <a:pt x="226231" y="440286"/>
                  </a:lnTo>
                  <a:lnTo>
                    <a:pt x="230610" y="430183"/>
                  </a:lnTo>
                  <a:lnTo>
                    <a:pt x="233933" y="418867"/>
                  </a:lnTo>
                  <a:lnTo>
                    <a:pt x="236522" y="406357"/>
                  </a:lnTo>
                  <a:lnTo>
                    <a:pt x="238884" y="392297"/>
                  </a:lnTo>
                  <a:lnTo>
                    <a:pt x="241326" y="376610"/>
                  </a:lnTo>
                  <a:lnTo>
                    <a:pt x="243799" y="359330"/>
                  </a:lnTo>
                  <a:lnTo>
                    <a:pt x="246006" y="340442"/>
                  </a:lnTo>
                  <a:lnTo>
                    <a:pt x="247784" y="320106"/>
                  </a:lnTo>
                  <a:lnTo>
                    <a:pt x="248959" y="298754"/>
                  </a:lnTo>
                  <a:lnTo>
                    <a:pt x="249290" y="276975"/>
                  </a:lnTo>
                  <a:lnTo>
                    <a:pt x="248735" y="255154"/>
                  </a:lnTo>
                  <a:lnTo>
                    <a:pt x="247564" y="233775"/>
                  </a:lnTo>
                  <a:lnTo>
                    <a:pt x="246248" y="213493"/>
                  </a:lnTo>
                  <a:lnTo>
                    <a:pt x="245066" y="194551"/>
                  </a:lnTo>
                  <a:lnTo>
                    <a:pt x="243953" y="176696"/>
                  </a:lnTo>
                  <a:lnTo>
                    <a:pt x="242600" y="159390"/>
                  </a:lnTo>
                  <a:lnTo>
                    <a:pt x="240838" y="142258"/>
                  </a:lnTo>
                  <a:lnTo>
                    <a:pt x="238654" y="125121"/>
                  </a:lnTo>
                  <a:lnTo>
                    <a:pt x="236109" y="107915"/>
                  </a:lnTo>
                  <a:lnTo>
                    <a:pt x="233287" y="90641"/>
                  </a:lnTo>
                  <a:lnTo>
                    <a:pt x="230414" y="73685"/>
                  </a:lnTo>
                  <a:lnTo>
                    <a:pt x="227568" y="55913"/>
                  </a:lnTo>
                  <a:lnTo>
                    <a:pt x="224501" y="33530"/>
                  </a:lnTo>
                  <a:lnTo>
                    <a:pt x="22072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222643" y="5712565"/>
              <a:ext cx="84573" cy="156690"/>
            </a:xfrm>
            <a:custGeom>
              <a:avLst/>
              <a:gdLst/>
              <a:ahLst/>
              <a:cxnLst/>
              <a:rect l="0" t="0" r="0" b="0"/>
              <a:pathLst>
                <a:path w="84573" h="156690">
                  <a:moveTo>
                    <a:pt x="57783" y="0"/>
                  </a:moveTo>
                  <a:lnTo>
                    <a:pt x="49116" y="3068"/>
                  </a:lnTo>
                  <a:lnTo>
                    <a:pt x="42050" y="7130"/>
                  </a:lnTo>
                  <a:lnTo>
                    <a:pt x="35940" y="12623"/>
                  </a:lnTo>
                  <a:lnTo>
                    <a:pt x="30365" y="19383"/>
                  </a:lnTo>
                  <a:lnTo>
                    <a:pt x="24855" y="27181"/>
                  </a:lnTo>
                  <a:lnTo>
                    <a:pt x="19152" y="35782"/>
                  </a:lnTo>
                  <a:lnTo>
                    <a:pt x="13505" y="45140"/>
                  </a:lnTo>
                  <a:lnTo>
                    <a:pt x="8545" y="55394"/>
                  </a:lnTo>
                  <a:lnTo>
                    <a:pt x="4585" y="66547"/>
                  </a:lnTo>
                  <a:lnTo>
                    <a:pt x="1774" y="78475"/>
                  </a:lnTo>
                  <a:lnTo>
                    <a:pt x="262" y="91014"/>
                  </a:lnTo>
                  <a:lnTo>
                    <a:pt x="0" y="103991"/>
                  </a:lnTo>
                  <a:lnTo>
                    <a:pt x="1112" y="116790"/>
                  </a:lnTo>
                  <a:lnTo>
                    <a:pt x="3978" y="128391"/>
                  </a:lnTo>
                  <a:lnTo>
                    <a:pt x="8646" y="138327"/>
                  </a:lnTo>
                  <a:lnTo>
                    <a:pt x="14881" y="146318"/>
                  </a:lnTo>
                  <a:lnTo>
                    <a:pt x="22352" y="152018"/>
                  </a:lnTo>
                  <a:lnTo>
                    <a:pt x="30738" y="155470"/>
                  </a:lnTo>
                  <a:lnTo>
                    <a:pt x="39450" y="156689"/>
                  </a:lnTo>
                  <a:lnTo>
                    <a:pt x="47678" y="155478"/>
                  </a:lnTo>
                  <a:lnTo>
                    <a:pt x="55020" y="151965"/>
                  </a:lnTo>
                  <a:lnTo>
                    <a:pt x="61438" y="146525"/>
                  </a:lnTo>
                  <a:lnTo>
                    <a:pt x="67064" y="139596"/>
                  </a:lnTo>
                  <a:lnTo>
                    <a:pt x="72069" y="131564"/>
                  </a:lnTo>
                  <a:lnTo>
                    <a:pt x="76449" y="122580"/>
                  </a:lnTo>
                  <a:lnTo>
                    <a:pt x="80026" y="112574"/>
                  </a:lnTo>
                  <a:lnTo>
                    <a:pt x="82763" y="101594"/>
                  </a:lnTo>
                  <a:lnTo>
                    <a:pt x="84432" y="90121"/>
                  </a:lnTo>
                  <a:lnTo>
                    <a:pt x="84572" y="78951"/>
                  </a:lnTo>
                  <a:lnTo>
                    <a:pt x="83074" y="68514"/>
                  </a:lnTo>
                  <a:lnTo>
                    <a:pt x="80242" y="58792"/>
                  </a:lnTo>
                  <a:lnTo>
                    <a:pt x="76236" y="48338"/>
                  </a:lnTo>
                  <a:lnTo>
                    <a:pt x="69584" y="34006"/>
                  </a:lnTo>
                  <a:lnTo>
                    <a:pt x="57783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333069" y="5680979"/>
              <a:ext cx="115814" cy="167863"/>
            </a:xfrm>
            <a:custGeom>
              <a:avLst/>
              <a:gdLst/>
              <a:ahLst/>
              <a:cxnLst/>
              <a:rect l="0" t="0" r="0" b="0"/>
              <a:pathLst>
                <a:path w="115814" h="167863">
                  <a:moveTo>
                    <a:pt x="0" y="73700"/>
                  </a:moveTo>
                  <a:lnTo>
                    <a:pt x="3001" y="82501"/>
                  </a:lnTo>
                  <a:lnTo>
                    <a:pt x="6423" y="90848"/>
                  </a:lnTo>
                  <a:lnTo>
                    <a:pt x="10615" y="99546"/>
                  </a:lnTo>
                  <a:lnTo>
                    <a:pt x="15342" y="108667"/>
                  </a:lnTo>
                  <a:lnTo>
                    <a:pt x="20175" y="118163"/>
                  </a:lnTo>
                  <a:lnTo>
                    <a:pt x="24852" y="127955"/>
                  </a:lnTo>
                  <a:lnTo>
                    <a:pt x="29288" y="137968"/>
                  </a:lnTo>
                  <a:lnTo>
                    <a:pt x="33490" y="148142"/>
                  </a:lnTo>
                  <a:lnTo>
                    <a:pt x="37475" y="158355"/>
                  </a:lnTo>
                  <a:lnTo>
                    <a:pt x="40448" y="165975"/>
                  </a:lnTo>
                  <a:lnTo>
                    <a:pt x="41410" y="167862"/>
                  </a:lnTo>
                  <a:lnTo>
                    <a:pt x="40737" y="165200"/>
                  </a:lnTo>
                  <a:lnTo>
                    <a:pt x="38999" y="159614"/>
                  </a:lnTo>
                  <a:lnTo>
                    <a:pt x="36601" y="152209"/>
                  </a:lnTo>
                  <a:lnTo>
                    <a:pt x="33796" y="143671"/>
                  </a:lnTo>
                  <a:lnTo>
                    <a:pt x="30737" y="134255"/>
                  </a:lnTo>
                  <a:lnTo>
                    <a:pt x="27520" y="123913"/>
                  </a:lnTo>
                  <a:lnTo>
                    <a:pt x="24204" y="112676"/>
                  </a:lnTo>
                  <a:lnTo>
                    <a:pt x="20992" y="100680"/>
                  </a:lnTo>
                  <a:lnTo>
                    <a:pt x="18213" y="88091"/>
                  </a:lnTo>
                  <a:lnTo>
                    <a:pt x="16019" y="75072"/>
                  </a:lnTo>
                  <a:lnTo>
                    <a:pt x="14717" y="62075"/>
                  </a:lnTo>
                  <a:lnTo>
                    <a:pt x="14824" y="49807"/>
                  </a:lnTo>
                  <a:lnTo>
                    <a:pt x="16502" y="38605"/>
                  </a:lnTo>
                  <a:lnTo>
                    <a:pt x="19918" y="28781"/>
                  </a:lnTo>
                  <a:lnTo>
                    <a:pt x="25409" y="20778"/>
                  </a:lnTo>
                  <a:lnTo>
                    <a:pt x="32957" y="14656"/>
                  </a:lnTo>
                  <a:lnTo>
                    <a:pt x="42262" y="10171"/>
                  </a:lnTo>
                  <a:lnTo>
                    <a:pt x="52941" y="6979"/>
                  </a:lnTo>
                  <a:lnTo>
                    <a:pt x="64620" y="4751"/>
                  </a:lnTo>
                  <a:lnTo>
                    <a:pt x="76402" y="3213"/>
                  </a:lnTo>
                  <a:lnTo>
                    <a:pt x="88026" y="1996"/>
                  </a:lnTo>
                  <a:lnTo>
                    <a:pt x="100506" y="98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522582" y="5512523"/>
              <a:ext cx="21057" cy="347442"/>
            </a:xfrm>
            <a:custGeom>
              <a:avLst/>
              <a:gdLst/>
              <a:ahLst/>
              <a:cxnLst/>
              <a:rect l="0" t="0" r="0" b="0"/>
              <a:pathLst>
                <a:path w="21057" h="347442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8"/>
                  </a:lnTo>
                  <a:lnTo>
                    <a:pt x="0" y="65464"/>
                  </a:lnTo>
                  <a:lnTo>
                    <a:pt x="4" y="81178"/>
                  </a:lnTo>
                  <a:lnTo>
                    <a:pt x="177" y="97107"/>
                  </a:lnTo>
                  <a:lnTo>
                    <a:pt x="825" y="112484"/>
                  </a:lnTo>
                  <a:lnTo>
                    <a:pt x="2074" y="126941"/>
                  </a:lnTo>
                  <a:lnTo>
                    <a:pt x="3726" y="140952"/>
                  </a:lnTo>
                  <a:lnTo>
                    <a:pt x="5375" y="155578"/>
                  </a:lnTo>
                  <a:lnTo>
                    <a:pt x="6783" y="171385"/>
                  </a:lnTo>
                  <a:lnTo>
                    <a:pt x="8048" y="188276"/>
                  </a:lnTo>
                  <a:lnTo>
                    <a:pt x="9504" y="205773"/>
                  </a:lnTo>
                  <a:lnTo>
                    <a:pt x="11331" y="223507"/>
                  </a:lnTo>
                  <a:lnTo>
                    <a:pt x="13388" y="241129"/>
                  </a:lnTo>
                  <a:lnTo>
                    <a:pt x="15316" y="258252"/>
                  </a:lnTo>
                  <a:lnTo>
                    <a:pt x="16909" y="274712"/>
                  </a:lnTo>
                  <a:lnTo>
                    <a:pt x="18135" y="290131"/>
                  </a:lnTo>
                  <a:lnTo>
                    <a:pt x="19165" y="305442"/>
                  </a:lnTo>
                  <a:lnTo>
                    <a:pt x="20087" y="323106"/>
                  </a:lnTo>
                  <a:lnTo>
                    <a:pt x="21056" y="34744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427825" y="5659923"/>
              <a:ext cx="178985" cy="14834"/>
            </a:xfrm>
            <a:custGeom>
              <a:avLst/>
              <a:gdLst/>
              <a:ahLst/>
              <a:cxnLst/>
              <a:rect l="0" t="0" r="0" b="0"/>
              <a:pathLst>
                <a:path w="178985" h="14834">
                  <a:moveTo>
                    <a:pt x="178984" y="0"/>
                  </a:moveTo>
                  <a:lnTo>
                    <a:pt x="170049" y="2867"/>
                  </a:lnTo>
                  <a:lnTo>
                    <a:pt x="160422" y="5009"/>
                  </a:lnTo>
                  <a:lnTo>
                    <a:pt x="149134" y="6616"/>
                  </a:lnTo>
                  <a:lnTo>
                    <a:pt x="136467" y="7969"/>
                  </a:lnTo>
                  <a:lnTo>
                    <a:pt x="122987" y="9466"/>
                  </a:lnTo>
                  <a:lnTo>
                    <a:pt x="109116" y="11308"/>
                  </a:lnTo>
                  <a:lnTo>
                    <a:pt x="95081" y="13202"/>
                  </a:lnTo>
                  <a:lnTo>
                    <a:pt x="80988" y="14486"/>
                  </a:lnTo>
                  <a:lnTo>
                    <a:pt x="66901" y="14833"/>
                  </a:lnTo>
                  <a:lnTo>
                    <a:pt x="53248" y="14398"/>
                  </a:lnTo>
                  <a:lnTo>
                    <a:pt x="39396" y="13602"/>
                  </a:lnTo>
                  <a:lnTo>
                    <a:pt x="23013" y="123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617338" y="5501995"/>
              <a:ext cx="147400" cy="326385"/>
            </a:xfrm>
            <a:custGeom>
              <a:avLst/>
              <a:gdLst/>
              <a:ahLst/>
              <a:cxnLst/>
              <a:rect l="0" t="0" r="0" b="0"/>
              <a:pathLst>
                <a:path w="147400" h="326385">
                  <a:moveTo>
                    <a:pt x="0" y="0"/>
                  </a:moveTo>
                  <a:lnTo>
                    <a:pt x="2934" y="11802"/>
                  </a:lnTo>
                  <a:lnTo>
                    <a:pt x="5717" y="23571"/>
                  </a:lnTo>
                  <a:lnTo>
                    <a:pt x="8616" y="36462"/>
                  </a:lnTo>
                  <a:lnTo>
                    <a:pt x="11656" y="50309"/>
                  </a:lnTo>
                  <a:lnTo>
                    <a:pt x="14821" y="64638"/>
                  </a:lnTo>
                  <a:lnTo>
                    <a:pt x="18085" y="79112"/>
                  </a:lnTo>
                  <a:lnTo>
                    <a:pt x="21423" y="93735"/>
                  </a:lnTo>
                  <a:lnTo>
                    <a:pt x="24814" y="108759"/>
                  </a:lnTo>
                  <a:lnTo>
                    <a:pt x="28239" y="124307"/>
                  </a:lnTo>
                  <a:lnTo>
                    <a:pt x="31520" y="140357"/>
                  </a:lnTo>
                  <a:lnTo>
                    <a:pt x="34345" y="156823"/>
                  </a:lnTo>
                  <a:lnTo>
                    <a:pt x="36580" y="173605"/>
                  </a:lnTo>
                  <a:lnTo>
                    <a:pt x="38420" y="190451"/>
                  </a:lnTo>
                  <a:lnTo>
                    <a:pt x="40270" y="206988"/>
                  </a:lnTo>
                  <a:lnTo>
                    <a:pt x="42365" y="223036"/>
                  </a:lnTo>
                  <a:lnTo>
                    <a:pt x="44604" y="238591"/>
                  </a:lnTo>
                  <a:lnTo>
                    <a:pt x="46654" y="253730"/>
                  </a:lnTo>
                  <a:lnTo>
                    <a:pt x="48305" y="268449"/>
                  </a:lnTo>
                  <a:lnTo>
                    <a:pt x="48664" y="279421"/>
                  </a:lnTo>
                  <a:lnTo>
                    <a:pt x="47394" y="282552"/>
                  </a:lnTo>
                  <a:lnTo>
                    <a:pt x="45918" y="279400"/>
                  </a:lnTo>
                  <a:lnTo>
                    <a:pt x="44918" y="272352"/>
                  </a:lnTo>
                  <a:lnTo>
                    <a:pt x="44726" y="263256"/>
                  </a:lnTo>
                  <a:lnTo>
                    <a:pt x="45404" y="253207"/>
                  </a:lnTo>
                  <a:lnTo>
                    <a:pt x="47007" y="242923"/>
                  </a:lnTo>
                  <a:lnTo>
                    <a:pt x="49685" y="232966"/>
                  </a:lnTo>
                  <a:lnTo>
                    <a:pt x="53419" y="223593"/>
                  </a:lnTo>
                  <a:lnTo>
                    <a:pt x="58215" y="215304"/>
                  </a:lnTo>
                  <a:lnTo>
                    <a:pt x="64183" y="208932"/>
                  </a:lnTo>
                  <a:lnTo>
                    <a:pt x="71264" y="204765"/>
                  </a:lnTo>
                  <a:lnTo>
                    <a:pt x="78949" y="202931"/>
                  </a:lnTo>
                  <a:lnTo>
                    <a:pt x="86413" y="203660"/>
                  </a:lnTo>
                  <a:lnTo>
                    <a:pt x="93210" y="206817"/>
                  </a:lnTo>
                  <a:lnTo>
                    <a:pt x="99416" y="212003"/>
                  </a:lnTo>
                  <a:lnTo>
                    <a:pt x="105424" y="218754"/>
                  </a:lnTo>
                  <a:lnTo>
                    <a:pt x="111500" y="226658"/>
                  </a:lnTo>
                  <a:lnTo>
                    <a:pt x="117581" y="235385"/>
                  </a:lnTo>
                  <a:lnTo>
                    <a:pt x="123373" y="244686"/>
                  </a:lnTo>
                  <a:lnTo>
                    <a:pt x="128713" y="254383"/>
                  </a:lnTo>
                  <a:lnTo>
                    <a:pt x="133450" y="264474"/>
                  </a:lnTo>
                  <a:lnTo>
                    <a:pt x="137833" y="276415"/>
                  </a:lnTo>
                  <a:lnTo>
                    <a:pt x="142245" y="294606"/>
                  </a:lnTo>
                  <a:lnTo>
                    <a:pt x="147399" y="32638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817379" y="5628337"/>
              <a:ext cx="196099" cy="186283"/>
            </a:xfrm>
            <a:custGeom>
              <a:avLst/>
              <a:gdLst/>
              <a:ahLst/>
              <a:cxnLst/>
              <a:rect l="0" t="0" r="0" b="0"/>
              <a:pathLst>
                <a:path w="196099" h="186283">
                  <a:moveTo>
                    <a:pt x="0" y="31586"/>
                  </a:moveTo>
                  <a:lnTo>
                    <a:pt x="68" y="46187"/>
                  </a:lnTo>
                  <a:lnTo>
                    <a:pt x="707" y="59459"/>
                  </a:lnTo>
                  <a:lnTo>
                    <a:pt x="2004" y="72655"/>
                  </a:lnTo>
                  <a:lnTo>
                    <a:pt x="3864" y="85824"/>
                  </a:lnTo>
                  <a:lnTo>
                    <a:pt x="6181" y="98684"/>
                  </a:lnTo>
                  <a:lnTo>
                    <a:pt x="8847" y="111085"/>
                  </a:lnTo>
                  <a:lnTo>
                    <a:pt x="11770" y="123025"/>
                  </a:lnTo>
                  <a:lnTo>
                    <a:pt x="14878" y="134578"/>
                  </a:lnTo>
                  <a:lnTo>
                    <a:pt x="18118" y="145826"/>
                  </a:lnTo>
                  <a:lnTo>
                    <a:pt x="21615" y="156685"/>
                  </a:lnTo>
                  <a:lnTo>
                    <a:pt x="25648" y="166911"/>
                  </a:lnTo>
                  <a:lnTo>
                    <a:pt x="30340" y="176377"/>
                  </a:lnTo>
                  <a:lnTo>
                    <a:pt x="36092" y="183599"/>
                  </a:lnTo>
                  <a:lnTo>
                    <a:pt x="42588" y="186282"/>
                  </a:lnTo>
                  <a:lnTo>
                    <a:pt x="48458" y="184515"/>
                  </a:lnTo>
                  <a:lnTo>
                    <a:pt x="53520" y="179565"/>
                  </a:lnTo>
                  <a:lnTo>
                    <a:pt x="57997" y="172564"/>
                  </a:lnTo>
                  <a:lnTo>
                    <a:pt x="61937" y="164112"/>
                  </a:lnTo>
                  <a:lnTo>
                    <a:pt x="65176" y="154379"/>
                  </a:lnTo>
                  <a:lnTo>
                    <a:pt x="67676" y="143537"/>
                  </a:lnTo>
                  <a:lnTo>
                    <a:pt x="69685" y="131965"/>
                  </a:lnTo>
                  <a:lnTo>
                    <a:pt x="71646" y="120188"/>
                  </a:lnTo>
                  <a:lnTo>
                    <a:pt x="73842" y="108588"/>
                  </a:lnTo>
                  <a:lnTo>
                    <a:pt x="77219" y="99697"/>
                  </a:lnTo>
                  <a:lnTo>
                    <a:pt x="81989" y="96655"/>
                  </a:lnTo>
                  <a:lnTo>
                    <a:pt x="86608" y="98591"/>
                  </a:lnTo>
                  <a:lnTo>
                    <a:pt x="90758" y="103807"/>
                  </a:lnTo>
                  <a:lnTo>
                    <a:pt x="94751" y="110874"/>
                  </a:lnTo>
                  <a:lnTo>
                    <a:pt x="99046" y="118697"/>
                  </a:lnTo>
                  <a:lnTo>
                    <a:pt x="103863" y="126668"/>
                  </a:lnTo>
                  <a:lnTo>
                    <a:pt x="109215" y="134536"/>
                  </a:lnTo>
                  <a:lnTo>
                    <a:pt x="115023" y="142228"/>
                  </a:lnTo>
                  <a:lnTo>
                    <a:pt x="121188" y="149735"/>
                  </a:lnTo>
                  <a:lnTo>
                    <a:pt x="127784" y="156597"/>
                  </a:lnTo>
                  <a:lnTo>
                    <a:pt x="135042" y="161925"/>
                  </a:lnTo>
                  <a:lnTo>
                    <a:pt x="143026" y="165350"/>
                  </a:lnTo>
                  <a:lnTo>
                    <a:pt x="151335" y="166667"/>
                  </a:lnTo>
                  <a:lnTo>
                    <a:pt x="159227" y="165581"/>
                  </a:lnTo>
                  <a:lnTo>
                    <a:pt x="166310" y="162176"/>
                  </a:lnTo>
                  <a:lnTo>
                    <a:pt x="172539" y="156654"/>
                  </a:lnTo>
                  <a:lnTo>
                    <a:pt x="178031" y="149143"/>
                  </a:lnTo>
                  <a:lnTo>
                    <a:pt x="182941" y="139906"/>
                  </a:lnTo>
                  <a:lnTo>
                    <a:pt x="187257" y="129132"/>
                  </a:lnTo>
                  <a:lnTo>
                    <a:pt x="190791" y="116852"/>
                  </a:lnTo>
                  <a:lnTo>
                    <a:pt x="193501" y="103232"/>
                  </a:lnTo>
                  <a:lnTo>
                    <a:pt x="195323" y="88851"/>
                  </a:lnTo>
                  <a:lnTo>
                    <a:pt x="196098" y="74585"/>
                  </a:lnTo>
                  <a:lnTo>
                    <a:pt x="195844" y="60928"/>
                  </a:lnTo>
                  <a:lnTo>
                    <a:pt x="194870" y="48248"/>
                  </a:lnTo>
                  <a:lnTo>
                    <a:pt x="193587" y="35620"/>
                  </a:lnTo>
                  <a:lnTo>
                    <a:pt x="191884" y="20823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038478" y="5641628"/>
              <a:ext cx="157929" cy="165694"/>
            </a:xfrm>
            <a:custGeom>
              <a:avLst/>
              <a:gdLst/>
              <a:ahLst/>
              <a:cxnLst/>
              <a:rect l="0" t="0" r="0" b="0"/>
              <a:pathLst>
                <a:path w="157929" h="165694">
                  <a:moveTo>
                    <a:pt x="0" y="39351"/>
                  </a:moveTo>
                  <a:lnTo>
                    <a:pt x="5935" y="48086"/>
                  </a:lnTo>
                  <a:lnTo>
                    <a:pt x="12139" y="55792"/>
                  </a:lnTo>
                  <a:lnTo>
                    <a:pt x="19235" y="63190"/>
                  </a:lnTo>
                  <a:lnTo>
                    <a:pt x="27175" y="70278"/>
                  </a:lnTo>
                  <a:lnTo>
                    <a:pt x="35821" y="76808"/>
                  </a:lnTo>
                  <a:lnTo>
                    <a:pt x="45016" y="82672"/>
                  </a:lnTo>
                  <a:lnTo>
                    <a:pt x="54616" y="87590"/>
                  </a:lnTo>
                  <a:lnTo>
                    <a:pt x="64505" y="91064"/>
                  </a:lnTo>
                  <a:lnTo>
                    <a:pt x="74590" y="92944"/>
                  </a:lnTo>
                  <a:lnTo>
                    <a:pt x="84477" y="93069"/>
                  </a:lnTo>
                  <a:lnTo>
                    <a:pt x="93510" y="91108"/>
                  </a:lnTo>
                  <a:lnTo>
                    <a:pt x="101389" y="87084"/>
                  </a:lnTo>
                  <a:lnTo>
                    <a:pt x="107831" y="81299"/>
                  </a:lnTo>
                  <a:lnTo>
                    <a:pt x="112410" y="74136"/>
                  </a:lnTo>
                  <a:lnTo>
                    <a:pt x="115075" y="65952"/>
                  </a:lnTo>
                  <a:lnTo>
                    <a:pt x="115916" y="57036"/>
                  </a:lnTo>
                  <a:lnTo>
                    <a:pt x="114976" y="47608"/>
                  </a:lnTo>
                  <a:lnTo>
                    <a:pt x="112455" y="37834"/>
                  </a:lnTo>
                  <a:lnTo>
                    <a:pt x="108494" y="28154"/>
                  </a:lnTo>
                  <a:lnTo>
                    <a:pt x="103095" y="19260"/>
                  </a:lnTo>
                  <a:lnTo>
                    <a:pt x="96396" y="11480"/>
                  </a:lnTo>
                  <a:lnTo>
                    <a:pt x="88799" y="5273"/>
                  </a:lnTo>
                  <a:lnTo>
                    <a:pt x="80861" y="1384"/>
                  </a:lnTo>
                  <a:lnTo>
                    <a:pt x="72933" y="0"/>
                  </a:lnTo>
                  <a:lnTo>
                    <a:pt x="65154" y="1002"/>
                  </a:lnTo>
                  <a:lnTo>
                    <a:pt x="57550" y="4251"/>
                  </a:lnTo>
                  <a:lnTo>
                    <a:pt x="50103" y="9432"/>
                  </a:lnTo>
                  <a:lnTo>
                    <a:pt x="42779" y="16144"/>
                  </a:lnTo>
                  <a:lnTo>
                    <a:pt x="35547" y="24003"/>
                  </a:lnTo>
                  <a:lnTo>
                    <a:pt x="28391" y="32693"/>
                  </a:lnTo>
                  <a:lnTo>
                    <a:pt x="21618" y="42136"/>
                  </a:lnTo>
                  <a:lnTo>
                    <a:pt x="15828" y="52458"/>
                  </a:lnTo>
                  <a:lnTo>
                    <a:pt x="11279" y="63659"/>
                  </a:lnTo>
                  <a:lnTo>
                    <a:pt x="8226" y="75452"/>
                  </a:lnTo>
                  <a:lnTo>
                    <a:pt x="7076" y="87368"/>
                  </a:lnTo>
                  <a:lnTo>
                    <a:pt x="7866" y="99119"/>
                  </a:lnTo>
                  <a:lnTo>
                    <a:pt x="10498" y="110451"/>
                  </a:lnTo>
                  <a:lnTo>
                    <a:pt x="14924" y="121061"/>
                  </a:lnTo>
                  <a:lnTo>
                    <a:pt x="20938" y="130853"/>
                  </a:lnTo>
                  <a:lnTo>
                    <a:pt x="28398" y="139580"/>
                  </a:lnTo>
                  <a:lnTo>
                    <a:pt x="37300" y="146772"/>
                  </a:lnTo>
                  <a:lnTo>
                    <a:pt x="47507" y="152314"/>
                  </a:lnTo>
                  <a:lnTo>
                    <a:pt x="58784" y="156392"/>
                  </a:lnTo>
                  <a:lnTo>
                    <a:pt x="70876" y="159304"/>
                  </a:lnTo>
                  <a:lnTo>
                    <a:pt x="83557" y="161341"/>
                  </a:lnTo>
                  <a:lnTo>
                    <a:pt x="96430" y="162748"/>
                  </a:lnTo>
                  <a:lnTo>
                    <a:pt x="110402" y="163863"/>
                  </a:lnTo>
                  <a:lnTo>
                    <a:pt x="128932" y="164789"/>
                  </a:lnTo>
                  <a:lnTo>
                    <a:pt x="157928" y="16569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175348" y="5623235"/>
              <a:ext cx="138760" cy="178861"/>
            </a:xfrm>
            <a:custGeom>
              <a:avLst/>
              <a:gdLst/>
              <a:ahLst/>
              <a:cxnLst/>
              <a:rect l="0" t="0" r="0" b="0"/>
              <a:pathLst>
                <a:path w="138760" h="178861">
                  <a:moveTo>
                    <a:pt x="115814" y="15630"/>
                  </a:moveTo>
                  <a:lnTo>
                    <a:pt x="109813" y="9897"/>
                  </a:lnTo>
                  <a:lnTo>
                    <a:pt x="102967" y="5613"/>
                  </a:lnTo>
                  <a:lnTo>
                    <a:pt x="94584" y="2416"/>
                  </a:lnTo>
                  <a:lnTo>
                    <a:pt x="85130" y="400"/>
                  </a:lnTo>
                  <a:lnTo>
                    <a:pt x="75464" y="0"/>
                  </a:lnTo>
                  <a:lnTo>
                    <a:pt x="66114" y="1316"/>
                  </a:lnTo>
                  <a:lnTo>
                    <a:pt x="57414" y="4311"/>
                  </a:lnTo>
                  <a:lnTo>
                    <a:pt x="49659" y="8984"/>
                  </a:lnTo>
                  <a:lnTo>
                    <a:pt x="42905" y="15163"/>
                  </a:lnTo>
                  <a:lnTo>
                    <a:pt x="37355" y="22564"/>
                  </a:lnTo>
                  <a:lnTo>
                    <a:pt x="33444" y="30893"/>
                  </a:lnTo>
                  <a:lnTo>
                    <a:pt x="31264" y="39889"/>
                  </a:lnTo>
                  <a:lnTo>
                    <a:pt x="30934" y="49028"/>
                  </a:lnTo>
                  <a:lnTo>
                    <a:pt x="32755" y="57551"/>
                  </a:lnTo>
                  <a:lnTo>
                    <a:pt x="36686" y="65093"/>
                  </a:lnTo>
                  <a:lnTo>
                    <a:pt x="42409" y="71648"/>
                  </a:lnTo>
                  <a:lnTo>
                    <a:pt x="49529" y="77367"/>
                  </a:lnTo>
                  <a:lnTo>
                    <a:pt x="57685" y="82438"/>
                  </a:lnTo>
                  <a:lnTo>
                    <a:pt x="66582" y="87032"/>
                  </a:lnTo>
                  <a:lnTo>
                    <a:pt x="75997" y="91287"/>
                  </a:lnTo>
                  <a:lnTo>
                    <a:pt x="85767" y="95308"/>
                  </a:lnTo>
                  <a:lnTo>
                    <a:pt x="95614" y="99334"/>
                  </a:lnTo>
                  <a:lnTo>
                    <a:pt x="105152" y="103723"/>
                  </a:lnTo>
                  <a:lnTo>
                    <a:pt x="114189" y="108650"/>
                  </a:lnTo>
                  <a:lnTo>
                    <a:pt x="122392" y="114436"/>
                  </a:lnTo>
                  <a:lnTo>
                    <a:pt x="129225" y="121608"/>
                  </a:lnTo>
                  <a:lnTo>
                    <a:pt x="134509" y="130313"/>
                  </a:lnTo>
                  <a:lnTo>
                    <a:pt x="137904" y="139905"/>
                  </a:lnTo>
                  <a:lnTo>
                    <a:pt x="138759" y="149188"/>
                  </a:lnTo>
                  <a:lnTo>
                    <a:pt x="136957" y="157493"/>
                  </a:lnTo>
                  <a:lnTo>
                    <a:pt x="132663" y="164522"/>
                  </a:lnTo>
                  <a:lnTo>
                    <a:pt x="126051" y="170093"/>
                  </a:lnTo>
                  <a:lnTo>
                    <a:pt x="117463" y="174274"/>
                  </a:lnTo>
                  <a:lnTo>
                    <a:pt x="107480" y="177133"/>
                  </a:lnTo>
                  <a:lnTo>
                    <a:pt x="96804" y="178626"/>
                  </a:lnTo>
                  <a:lnTo>
                    <a:pt x="85887" y="178860"/>
                  </a:lnTo>
                  <a:lnTo>
                    <a:pt x="74780" y="178055"/>
                  </a:lnTo>
                  <a:lnTo>
                    <a:pt x="63258" y="176454"/>
                  </a:lnTo>
                  <a:lnTo>
                    <a:pt x="51227" y="174272"/>
                  </a:lnTo>
                  <a:lnTo>
                    <a:pt x="39321" y="171833"/>
                  </a:lnTo>
                  <a:lnTo>
                    <a:pt x="27658" y="169326"/>
                  </a:lnTo>
                  <a:lnTo>
                    <a:pt x="15210" y="166536"/>
                  </a:lnTo>
                  <a:lnTo>
                    <a:pt x="0" y="16303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375390" y="5449353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71"/>
                  </a:lnTo>
                  <a:lnTo>
                    <a:pt x="3864" y="46978"/>
                  </a:lnTo>
                  <a:lnTo>
                    <a:pt x="6180" y="60934"/>
                  </a:lnTo>
                  <a:lnTo>
                    <a:pt x="8846" y="76488"/>
                  </a:lnTo>
                  <a:lnTo>
                    <a:pt x="11770" y="93145"/>
                  </a:lnTo>
                  <a:lnTo>
                    <a:pt x="14877" y="110006"/>
                  </a:lnTo>
                  <a:lnTo>
                    <a:pt x="18112" y="126537"/>
                  </a:lnTo>
                  <a:lnTo>
                    <a:pt x="21436" y="142887"/>
                  </a:lnTo>
                  <a:lnTo>
                    <a:pt x="24821" y="159690"/>
                  </a:lnTo>
                  <a:lnTo>
                    <a:pt x="28246" y="177286"/>
                  </a:lnTo>
                  <a:lnTo>
                    <a:pt x="31699" y="195545"/>
                  </a:lnTo>
                  <a:lnTo>
                    <a:pt x="35171" y="214042"/>
                  </a:lnTo>
                  <a:lnTo>
                    <a:pt x="38655" y="232487"/>
                  </a:lnTo>
                  <a:lnTo>
                    <a:pt x="42148" y="250603"/>
                  </a:lnTo>
                  <a:lnTo>
                    <a:pt x="45646" y="268067"/>
                  </a:lnTo>
                  <a:lnTo>
                    <a:pt x="49143" y="284768"/>
                  </a:lnTo>
                  <a:lnTo>
                    <a:pt x="52487" y="300749"/>
                  </a:lnTo>
                  <a:lnTo>
                    <a:pt x="55708" y="317987"/>
                  </a:lnTo>
                  <a:lnTo>
                    <a:pt x="59089" y="341349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291162" y="5568608"/>
              <a:ext cx="200042" cy="28145"/>
            </a:xfrm>
            <a:custGeom>
              <a:avLst/>
              <a:gdLst/>
              <a:ahLst/>
              <a:cxnLst/>
              <a:rect l="0" t="0" r="0" b="0"/>
              <a:pathLst>
                <a:path w="200042" h="28145">
                  <a:moveTo>
                    <a:pt x="200041" y="28144"/>
                  </a:moveTo>
                  <a:lnTo>
                    <a:pt x="191173" y="25210"/>
                  </a:lnTo>
                  <a:lnTo>
                    <a:pt x="182186" y="22427"/>
                  </a:lnTo>
                  <a:lnTo>
                    <a:pt x="172195" y="19528"/>
                  </a:lnTo>
                  <a:lnTo>
                    <a:pt x="161388" y="16487"/>
                  </a:lnTo>
                  <a:lnTo>
                    <a:pt x="150225" y="13323"/>
                  </a:lnTo>
                  <a:lnTo>
                    <a:pt x="139010" y="10063"/>
                  </a:lnTo>
                  <a:lnTo>
                    <a:pt x="127552" y="6898"/>
                  </a:lnTo>
                  <a:lnTo>
                    <a:pt x="115271" y="4155"/>
                  </a:lnTo>
                  <a:lnTo>
                    <a:pt x="101904" y="1984"/>
                  </a:lnTo>
                  <a:lnTo>
                    <a:pt x="87656" y="527"/>
                  </a:lnTo>
                  <a:lnTo>
                    <a:pt x="73014" y="0"/>
                  </a:lnTo>
                  <a:lnTo>
                    <a:pt x="58328" y="420"/>
                  </a:lnTo>
                  <a:lnTo>
                    <a:pt x="44349" y="1506"/>
                  </a:lnTo>
                  <a:lnTo>
                    <a:pt x="30929" y="2876"/>
                  </a:lnTo>
                  <a:lnTo>
                    <a:pt x="16893" y="4648"/>
                  </a:lnTo>
                  <a:lnTo>
                    <a:pt x="0" y="708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484369" y="5619557"/>
              <a:ext cx="112121" cy="196117"/>
            </a:xfrm>
            <a:custGeom>
              <a:avLst/>
              <a:gdLst/>
              <a:ahLst/>
              <a:cxnLst/>
              <a:rect l="0" t="0" r="0" b="0"/>
              <a:pathLst>
                <a:path w="112121" h="196117">
                  <a:moveTo>
                    <a:pt x="6834" y="50894"/>
                  </a:moveTo>
                  <a:lnTo>
                    <a:pt x="9903" y="59561"/>
                  </a:lnTo>
                  <a:lnTo>
                    <a:pt x="13965" y="66627"/>
                  </a:lnTo>
                  <a:lnTo>
                    <a:pt x="19457" y="72724"/>
                  </a:lnTo>
                  <a:lnTo>
                    <a:pt x="26217" y="77780"/>
                  </a:lnTo>
                  <a:lnTo>
                    <a:pt x="34015" y="81346"/>
                  </a:lnTo>
                  <a:lnTo>
                    <a:pt x="42608" y="83293"/>
                  </a:lnTo>
                  <a:lnTo>
                    <a:pt x="51620" y="83636"/>
                  </a:lnTo>
                  <a:lnTo>
                    <a:pt x="60577" y="82354"/>
                  </a:lnTo>
                  <a:lnTo>
                    <a:pt x="69219" y="79600"/>
                  </a:lnTo>
                  <a:lnTo>
                    <a:pt x="77324" y="75481"/>
                  </a:lnTo>
                  <a:lnTo>
                    <a:pt x="84620" y="69977"/>
                  </a:lnTo>
                  <a:lnTo>
                    <a:pt x="91032" y="63207"/>
                  </a:lnTo>
                  <a:lnTo>
                    <a:pt x="96169" y="55562"/>
                  </a:lnTo>
                  <a:lnTo>
                    <a:pt x="99264" y="47592"/>
                  </a:lnTo>
                  <a:lnTo>
                    <a:pt x="100085" y="39642"/>
                  </a:lnTo>
                  <a:lnTo>
                    <a:pt x="98856" y="31849"/>
                  </a:lnTo>
                  <a:lnTo>
                    <a:pt x="95981" y="24236"/>
                  </a:lnTo>
                  <a:lnTo>
                    <a:pt x="91856" y="16795"/>
                  </a:lnTo>
                  <a:lnTo>
                    <a:pt x="86496" y="9986"/>
                  </a:lnTo>
                  <a:lnTo>
                    <a:pt x="79551" y="4697"/>
                  </a:lnTo>
                  <a:lnTo>
                    <a:pt x="70969" y="1298"/>
                  </a:lnTo>
                  <a:lnTo>
                    <a:pt x="61447" y="0"/>
                  </a:lnTo>
                  <a:lnTo>
                    <a:pt x="52203" y="1099"/>
                  </a:lnTo>
                  <a:lnTo>
                    <a:pt x="43916" y="4508"/>
                  </a:lnTo>
                  <a:lnTo>
                    <a:pt x="36728" y="9864"/>
                  </a:lnTo>
                  <a:lnTo>
                    <a:pt x="30516" y="16731"/>
                  </a:lnTo>
                  <a:lnTo>
                    <a:pt x="25082" y="24721"/>
                  </a:lnTo>
                  <a:lnTo>
                    <a:pt x="20229" y="33845"/>
                  </a:lnTo>
                  <a:lnTo>
                    <a:pt x="15793" y="44477"/>
                  </a:lnTo>
                  <a:lnTo>
                    <a:pt x="11656" y="56700"/>
                  </a:lnTo>
                  <a:lnTo>
                    <a:pt x="7891" y="70162"/>
                  </a:lnTo>
                  <a:lnTo>
                    <a:pt x="4740" y="84268"/>
                  </a:lnTo>
                  <a:lnTo>
                    <a:pt x="2294" y="98606"/>
                  </a:lnTo>
                  <a:lnTo>
                    <a:pt x="652" y="112808"/>
                  </a:lnTo>
                  <a:lnTo>
                    <a:pt x="0" y="126491"/>
                  </a:lnTo>
                  <a:lnTo>
                    <a:pt x="346" y="139500"/>
                  </a:lnTo>
                  <a:lnTo>
                    <a:pt x="1713" y="151710"/>
                  </a:lnTo>
                  <a:lnTo>
                    <a:pt x="4227" y="162924"/>
                  </a:lnTo>
                  <a:lnTo>
                    <a:pt x="7852" y="173123"/>
                  </a:lnTo>
                  <a:lnTo>
                    <a:pt x="12744" y="181957"/>
                  </a:lnTo>
                  <a:lnTo>
                    <a:pt x="19309" y="188690"/>
                  </a:lnTo>
                  <a:lnTo>
                    <a:pt x="27611" y="193106"/>
                  </a:lnTo>
                  <a:lnTo>
                    <a:pt x="37271" y="195444"/>
                  </a:lnTo>
                  <a:lnTo>
                    <a:pt x="47664" y="196116"/>
                  </a:lnTo>
                  <a:lnTo>
                    <a:pt x="58346" y="195535"/>
                  </a:lnTo>
                  <a:lnTo>
                    <a:pt x="68836" y="194010"/>
                  </a:lnTo>
                  <a:lnTo>
                    <a:pt x="79666" y="191488"/>
                  </a:lnTo>
                  <a:lnTo>
                    <a:pt x="92898" y="186638"/>
                  </a:lnTo>
                  <a:lnTo>
                    <a:pt x="112120" y="17723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638602" y="5617809"/>
              <a:ext cx="105286" cy="204287"/>
            </a:xfrm>
            <a:custGeom>
              <a:avLst/>
              <a:gdLst/>
              <a:ahLst/>
              <a:cxnLst/>
              <a:rect l="0" t="0" r="0" b="0"/>
              <a:pathLst>
                <a:path w="105286" h="204287">
                  <a:moveTo>
                    <a:pt x="0" y="84227"/>
                  </a:moveTo>
                  <a:lnTo>
                    <a:pt x="67" y="95962"/>
                  </a:lnTo>
                  <a:lnTo>
                    <a:pt x="707" y="107091"/>
                  </a:lnTo>
                  <a:lnTo>
                    <a:pt x="2004" y="118690"/>
                  </a:lnTo>
                  <a:lnTo>
                    <a:pt x="3864" y="130850"/>
                  </a:lnTo>
                  <a:lnTo>
                    <a:pt x="6180" y="143511"/>
                  </a:lnTo>
                  <a:lnTo>
                    <a:pt x="8846" y="156562"/>
                  </a:lnTo>
                  <a:lnTo>
                    <a:pt x="11770" y="169742"/>
                  </a:lnTo>
                  <a:lnTo>
                    <a:pt x="14877" y="182659"/>
                  </a:lnTo>
                  <a:lnTo>
                    <a:pt x="18087" y="195022"/>
                  </a:lnTo>
                  <a:lnTo>
                    <a:pt x="20489" y="203378"/>
                  </a:lnTo>
                  <a:lnTo>
                    <a:pt x="21014" y="204286"/>
                  </a:lnTo>
                  <a:lnTo>
                    <a:pt x="20065" y="200326"/>
                  </a:lnTo>
                  <a:lnTo>
                    <a:pt x="18337" y="193501"/>
                  </a:lnTo>
                  <a:lnTo>
                    <a:pt x="16496" y="184670"/>
                  </a:lnTo>
                  <a:lnTo>
                    <a:pt x="14888" y="174341"/>
                  </a:lnTo>
                  <a:lnTo>
                    <a:pt x="13453" y="163070"/>
                  </a:lnTo>
                  <a:lnTo>
                    <a:pt x="11866" y="151472"/>
                  </a:lnTo>
                  <a:lnTo>
                    <a:pt x="9943" y="139910"/>
                  </a:lnTo>
                  <a:lnTo>
                    <a:pt x="7817" y="128357"/>
                  </a:lnTo>
                  <a:lnTo>
                    <a:pt x="5842" y="116531"/>
                  </a:lnTo>
                  <a:lnTo>
                    <a:pt x="4224" y="104279"/>
                  </a:lnTo>
                  <a:lnTo>
                    <a:pt x="3325" y="91761"/>
                  </a:lnTo>
                  <a:lnTo>
                    <a:pt x="3711" y="79351"/>
                  </a:lnTo>
                  <a:lnTo>
                    <a:pt x="5570" y="67262"/>
                  </a:lnTo>
                  <a:lnTo>
                    <a:pt x="8770" y="55703"/>
                  </a:lnTo>
                  <a:lnTo>
                    <a:pt x="13052" y="44941"/>
                  </a:lnTo>
                  <a:lnTo>
                    <a:pt x="18156" y="35052"/>
                  </a:lnTo>
                  <a:lnTo>
                    <a:pt x="24023" y="26428"/>
                  </a:lnTo>
                  <a:lnTo>
                    <a:pt x="30783" y="19839"/>
                  </a:lnTo>
                  <a:lnTo>
                    <a:pt x="38439" y="15511"/>
                  </a:lnTo>
                  <a:lnTo>
                    <a:pt x="46868" y="12891"/>
                  </a:lnTo>
                  <a:lnTo>
                    <a:pt x="55903" y="10966"/>
                  </a:lnTo>
                  <a:lnTo>
                    <a:pt x="65376" y="9075"/>
                  </a:lnTo>
                  <a:lnTo>
                    <a:pt x="74703" y="7094"/>
                  </a:lnTo>
                  <a:lnTo>
                    <a:pt x="83809" y="5077"/>
                  </a:lnTo>
                  <a:lnTo>
                    <a:pt x="93491" y="283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775473" y="5620837"/>
              <a:ext cx="133015" cy="207543"/>
            </a:xfrm>
            <a:custGeom>
              <a:avLst/>
              <a:gdLst/>
              <a:ahLst/>
              <a:cxnLst/>
              <a:rect l="0" t="0" r="0" b="0"/>
              <a:pathLst>
                <a:path w="133015" h="207543">
                  <a:moveTo>
                    <a:pt x="0" y="112785"/>
                  </a:moveTo>
                  <a:lnTo>
                    <a:pt x="67" y="124453"/>
                  </a:lnTo>
                  <a:lnTo>
                    <a:pt x="707" y="134942"/>
                  </a:lnTo>
                  <a:lnTo>
                    <a:pt x="2004" y="145243"/>
                  </a:lnTo>
                  <a:lnTo>
                    <a:pt x="3864" y="155544"/>
                  </a:lnTo>
                  <a:lnTo>
                    <a:pt x="6180" y="165888"/>
                  </a:lnTo>
                  <a:lnTo>
                    <a:pt x="8825" y="176195"/>
                  </a:lnTo>
                  <a:lnTo>
                    <a:pt x="10970" y="183537"/>
                  </a:lnTo>
                  <a:lnTo>
                    <a:pt x="11813" y="184174"/>
                  </a:lnTo>
                  <a:lnTo>
                    <a:pt x="11900" y="179034"/>
                  </a:lnTo>
                  <a:lnTo>
                    <a:pt x="11702" y="169812"/>
                  </a:lnTo>
                  <a:lnTo>
                    <a:pt x="11440" y="157824"/>
                  </a:lnTo>
                  <a:lnTo>
                    <a:pt x="11199" y="143987"/>
                  </a:lnTo>
                  <a:lnTo>
                    <a:pt x="11007" y="129082"/>
                  </a:lnTo>
                  <a:lnTo>
                    <a:pt x="10863" y="113830"/>
                  </a:lnTo>
                  <a:lnTo>
                    <a:pt x="10764" y="98637"/>
                  </a:lnTo>
                  <a:lnTo>
                    <a:pt x="10863" y="83819"/>
                  </a:lnTo>
                  <a:lnTo>
                    <a:pt x="11461" y="69704"/>
                  </a:lnTo>
                  <a:lnTo>
                    <a:pt x="12684" y="56395"/>
                  </a:lnTo>
                  <a:lnTo>
                    <a:pt x="14658" y="43981"/>
                  </a:lnTo>
                  <a:lnTo>
                    <a:pt x="17588" y="32627"/>
                  </a:lnTo>
                  <a:lnTo>
                    <a:pt x="21490" y="22334"/>
                  </a:lnTo>
                  <a:lnTo>
                    <a:pt x="26400" y="13435"/>
                  </a:lnTo>
                  <a:lnTo>
                    <a:pt x="32444" y="6660"/>
                  </a:lnTo>
                  <a:lnTo>
                    <a:pt x="39580" y="2221"/>
                  </a:lnTo>
                  <a:lnTo>
                    <a:pt x="47473" y="37"/>
                  </a:lnTo>
                  <a:lnTo>
                    <a:pt x="55608" y="0"/>
                  </a:lnTo>
                  <a:lnTo>
                    <a:pt x="63669" y="1835"/>
                  </a:lnTo>
                  <a:lnTo>
                    <a:pt x="71537" y="5488"/>
                  </a:lnTo>
                  <a:lnTo>
                    <a:pt x="79200" y="11205"/>
                  </a:lnTo>
                  <a:lnTo>
                    <a:pt x="86683" y="18931"/>
                  </a:lnTo>
                  <a:lnTo>
                    <a:pt x="93860" y="28202"/>
                  </a:lnTo>
                  <a:lnTo>
                    <a:pt x="100461" y="38333"/>
                  </a:lnTo>
                  <a:lnTo>
                    <a:pt x="106385" y="48853"/>
                  </a:lnTo>
                  <a:lnTo>
                    <a:pt x="111687" y="59677"/>
                  </a:lnTo>
                  <a:lnTo>
                    <a:pt x="116482" y="71002"/>
                  </a:lnTo>
                  <a:lnTo>
                    <a:pt x="120889" y="82921"/>
                  </a:lnTo>
                  <a:lnTo>
                    <a:pt x="124850" y="95553"/>
                  </a:lnTo>
                  <a:lnTo>
                    <a:pt x="128139" y="109104"/>
                  </a:lnTo>
                  <a:lnTo>
                    <a:pt x="130681" y="123584"/>
                  </a:lnTo>
                  <a:lnTo>
                    <a:pt x="132364" y="138492"/>
                  </a:lnTo>
                  <a:lnTo>
                    <a:pt x="133014" y="154582"/>
                  </a:lnTo>
                  <a:lnTo>
                    <a:pt x="131571" y="175505"/>
                  </a:lnTo>
                  <a:lnTo>
                    <a:pt x="126342" y="2075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165026" y="5652434"/>
              <a:ext cx="111820" cy="444121"/>
            </a:xfrm>
            <a:custGeom>
              <a:avLst/>
              <a:gdLst/>
              <a:ahLst/>
              <a:cxnLst/>
              <a:rect l="0" t="0" r="0" b="0"/>
              <a:pathLst>
                <a:path w="111820" h="444121">
                  <a:moveTo>
                    <a:pt x="1" y="133831"/>
                  </a:moveTo>
                  <a:lnTo>
                    <a:pt x="1" y="145566"/>
                  </a:lnTo>
                  <a:lnTo>
                    <a:pt x="0" y="156695"/>
                  </a:lnTo>
                  <a:lnTo>
                    <a:pt x="5" y="168298"/>
                  </a:lnTo>
                  <a:lnTo>
                    <a:pt x="178" y="180632"/>
                  </a:lnTo>
                  <a:lnTo>
                    <a:pt x="826" y="193940"/>
                  </a:lnTo>
                  <a:lnTo>
                    <a:pt x="2075" y="208258"/>
                  </a:lnTo>
                  <a:lnTo>
                    <a:pt x="3728" y="223781"/>
                  </a:lnTo>
                  <a:lnTo>
                    <a:pt x="5376" y="240939"/>
                  </a:lnTo>
                  <a:lnTo>
                    <a:pt x="6784" y="259798"/>
                  </a:lnTo>
                  <a:lnTo>
                    <a:pt x="8049" y="279496"/>
                  </a:lnTo>
                  <a:lnTo>
                    <a:pt x="9506" y="298490"/>
                  </a:lnTo>
                  <a:lnTo>
                    <a:pt x="11333" y="315976"/>
                  </a:lnTo>
                  <a:lnTo>
                    <a:pt x="13391" y="332323"/>
                  </a:lnTo>
                  <a:lnTo>
                    <a:pt x="15319" y="348669"/>
                  </a:lnTo>
                  <a:lnTo>
                    <a:pt x="16912" y="365696"/>
                  </a:lnTo>
                  <a:lnTo>
                    <a:pt x="18134" y="383271"/>
                  </a:lnTo>
                  <a:lnTo>
                    <a:pt x="19031" y="400711"/>
                  </a:lnTo>
                  <a:lnTo>
                    <a:pt x="19663" y="417568"/>
                  </a:lnTo>
                  <a:lnTo>
                    <a:pt x="19919" y="432558"/>
                  </a:lnTo>
                  <a:lnTo>
                    <a:pt x="19017" y="442159"/>
                  </a:lnTo>
                  <a:lnTo>
                    <a:pt x="16927" y="444120"/>
                  </a:lnTo>
                  <a:lnTo>
                    <a:pt x="14969" y="439921"/>
                  </a:lnTo>
                  <a:lnTo>
                    <a:pt x="13355" y="431389"/>
                  </a:lnTo>
                  <a:lnTo>
                    <a:pt x="11714" y="419900"/>
                  </a:lnTo>
                  <a:lnTo>
                    <a:pt x="9797" y="406412"/>
                  </a:lnTo>
                  <a:lnTo>
                    <a:pt x="7697" y="391581"/>
                  </a:lnTo>
                  <a:lnTo>
                    <a:pt x="5751" y="375849"/>
                  </a:lnTo>
                  <a:lnTo>
                    <a:pt x="4150" y="359511"/>
                  </a:lnTo>
                  <a:lnTo>
                    <a:pt x="2924" y="342600"/>
                  </a:lnTo>
                  <a:lnTo>
                    <a:pt x="2027" y="324945"/>
                  </a:lnTo>
                  <a:lnTo>
                    <a:pt x="1391" y="306509"/>
                  </a:lnTo>
                  <a:lnTo>
                    <a:pt x="946" y="287549"/>
                  </a:lnTo>
                  <a:lnTo>
                    <a:pt x="641" y="268515"/>
                  </a:lnTo>
                  <a:lnTo>
                    <a:pt x="432" y="249676"/>
                  </a:lnTo>
                  <a:lnTo>
                    <a:pt x="291" y="231279"/>
                  </a:lnTo>
                  <a:lnTo>
                    <a:pt x="195" y="213620"/>
                  </a:lnTo>
                  <a:lnTo>
                    <a:pt x="131" y="196775"/>
                  </a:lnTo>
                  <a:lnTo>
                    <a:pt x="88" y="180496"/>
                  </a:lnTo>
                  <a:lnTo>
                    <a:pt x="59" y="164331"/>
                  </a:lnTo>
                  <a:lnTo>
                    <a:pt x="39" y="148009"/>
                  </a:lnTo>
                  <a:lnTo>
                    <a:pt x="27" y="131604"/>
                  </a:lnTo>
                  <a:lnTo>
                    <a:pt x="18" y="115429"/>
                  </a:lnTo>
                  <a:lnTo>
                    <a:pt x="17" y="99662"/>
                  </a:lnTo>
                  <a:lnTo>
                    <a:pt x="186" y="84479"/>
                  </a:lnTo>
                  <a:lnTo>
                    <a:pt x="832" y="70131"/>
                  </a:lnTo>
                  <a:lnTo>
                    <a:pt x="2088" y="56671"/>
                  </a:lnTo>
                  <a:lnTo>
                    <a:pt x="4086" y="44159"/>
                  </a:lnTo>
                  <a:lnTo>
                    <a:pt x="7029" y="32741"/>
                  </a:lnTo>
                  <a:lnTo>
                    <a:pt x="10943" y="22405"/>
                  </a:lnTo>
                  <a:lnTo>
                    <a:pt x="15860" y="13479"/>
                  </a:lnTo>
                  <a:lnTo>
                    <a:pt x="21909" y="6686"/>
                  </a:lnTo>
                  <a:lnTo>
                    <a:pt x="29052" y="2234"/>
                  </a:lnTo>
                  <a:lnTo>
                    <a:pt x="37119" y="41"/>
                  </a:lnTo>
                  <a:lnTo>
                    <a:pt x="45904" y="0"/>
                  </a:lnTo>
                  <a:lnTo>
                    <a:pt x="55210" y="1826"/>
                  </a:lnTo>
                  <a:lnTo>
                    <a:pt x="64558" y="5303"/>
                  </a:lnTo>
                  <a:lnTo>
                    <a:pt x="73222" y="10371"/>
                  </a:lnTo>
                  <a:lnTo>
                    <a:pt x="80859" y="16848"/>
                  </a:lnTo>
                  <a:lnTo>
                    <a:pt x="87477" y="24464"/>
                  </a:lnTo>
                  <a:lnTo>
                    <a:pt x="93238" y="32946"/>
                  </a:lnTo>
                  <a:lnTo>
                    <a:pt x="98332" y="42068"/>
                  </a:lnTo>
                  <a:lnTo>
                    <a:pt x="102773" y="51972"/>
                  </a:lnTo>
                  <a:lnTo>
                    <a:pt x="106392" y="63138"/>
                  </a:lnTo>
                  <a:lnTo>
                    <a:pt x="109160" y="75718"/>
                  </a:lnTo>
                  <a:lnTo>
                    <a:pt x="111019" y="89252"/>
                  </a:lnTo>
                  <a:lnTo>
                    <a:pt x="111819" y="102875"/>
                  </a:lnTo>
                  <a:lnTo>
                    <a:pt x="111573" y="116073"/>
                  </a:lnTo>
                  <a:lnTo>
                    <a:pt x="110272" y="128697"/>
                  </a:lnTo>
                  <a:lnTo>
                    <a:pt x="107803" y="140781"/>
                  </a:lnTo>
                  <a:lnTo>
                    <a:pt x="104218" y="152420"/>
                  </a:lnTo>
                  <a:lnTo>
                    <a:pt x="99692" y="163559"/>
                  </a:lnTo>
                  <a:lnTo>
                    <a:pt x="94437" y="173980"/>
                  </a:lnTo>
                  <a:lnTo>
                    <a:pt x="88641" y="183622"/>
                  </a:lnTo>
                  <a:lnTo>
                    <a:pt x="82292" y="192403"/>
                  </a:lnTo>
                  <a:lnTo>
                    <a:pt x="75200" y="200157"/>
                  </a:lnTo>
                  <a:lnTo>
                    <a:pt x="67321" y="206881"/>
                  </a:lnTo>
                  <a:lnTo>
                    <a:pt x="58821" y="212385"/>
                  </a:lnTo>
                  <a:lnTo>
                    <a:pt x="48947" y="216637"/>
                  </a:lnTo>
                  <a:lnTo>
                    <a:pt x="34595" y="218893"/>
                  </a:lnTo>
                  <a:lnTo>
                    <a:pt x="10530" y="21805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295290" y="5680979"/>
              <a:ext cx="217179" cy="172061"/>
            </a:xfrm>
            <a:custGeom>
              <a:avLst/>
              <a:gdLst/>
              <a:ahLst/>
              <a:cxnLst/>
              <a:rect l="0" t="0" r="0" b="0"/>
              <a:pathLst>
                <a:path w="217179" h="172061">
                  <a:moveTo>
                    <a:pt x="80307" y="147400"/>
                  </a:moveTo>
                  <a:lnTo>
                    <a:pt x="80308" y="132798"/>
                  </a:lnTo>
                  <a:lnTo>
                    <a:pt x="80308" y="119527"/>
                  </a:lnTo>
                  <a:lnTo>
                    <a:pt x="80303" y="106325"/>
                  </a:lnTo>
                  <a:lnTo>
                    <a:pt x="80130" y="92983"/>
                  </a:lnTo>
                  <a:lnTo>
                    <a:pt x="79482" y="79474"/>
                  </a:lnTo>
                  <a:lnTo>
                    <a:pt x="78224" y="65830"/>
                  </a:lnTo>
                  <a:lnTo>
                    <a:pt x="76226" y="52410"/>
                  </a:lnTo>
                  <a:lnTo>
                    <a:pt x="73281" y="39857"/>
                  </a:lnTo>
                  <a:lnTo>
                    <a:pt x="69367" y="28473"/>
                  </a:lnTo>
                  <a:lnTo>
                    <a:pt x="64450" y="18866"/>
                  </a:lnTo>
                  <a:lnTo>
                    <a:pt x="58401" y="12074"/>
                  </a:lnTo>
                  <a:lnTo>
                    <a:pt x="51267" y="8406"/>
                  </a:lnTo>
                  <a:lnTo>
                    <a:pt x="43545" y="7706"/>
                  </a:lnTo>
                  <a:lnTo>
                    <a:pt x="36057" y="9730"/>
                  </a:lnTo>
                  <a:lnTo>
                    <a:pt x="29248" y="14054"/>
                  </a:lnTo>
                  <a:lnTo>
                    <a:pt x="23204" y="20342"/>
                  </a:lnTo>
                  <a:lnTo>
                    <a:pt x="17837" y="28441"/>
                  </a:lnTo>
                  <a:lnTo>
                    <a:pt x="13010" y="38107"/>
                  </a:lnTo>
                  <a:lnTo>
                    <a:pt x="8751" y="49187"/>
                  </a:lnTo>
                  <a:lnTo>
                    <a:pt x="5254" y="61680"/>
                  </a:lnTo>
                  <a:lnTo>
                    <a:pt x="2569" y="75446"/>
                  </a:lnTo>
                  <a:lnTo>
                    <a:pt x="764" y="89927"/>
                  </a:lnTo>
                  <a:lnTo>
                    <a:pt x="0" y="104261"/>
                  </a:lnTo>
                  <a:lnTo>
                    <a:pt x="271" y="117968"/>
                  </a:lnTo>
                  <a:lnTo>
                    <a:pt x="1589" y="130780"/>
                  </a:lnTo>
                  <a:lnTo>
                    <a:pt x="4069" y="142467"/>
                  </a:lnTo>
                  <a:lnTo>
                    <a:pt x="7662" y="153011"/>
                  </a:lnTo>
                  <a:lnTo>
                    <a:pt x="12193" y="161923"/>
                  </a:lnTo>
                  <a:lnTo>
                    <a:pt x="17451" y="168182"/>
                  </a:lnTo>
                  <a:lnTo>
                    <a:pt x="23244" y="171464"/>
                  </a:lnTo>
                  <a:lnTo>
                    <a:pt x="29422" y="172060"/>
                  </a:lnTo>
                  <a:lnTo>
                    <a:pt x="35867" y="170492"/>
                  </a:lnTo>
                  <a:lnTo>
                    <a:pt x="42493" y="167288"/>
                  </a:lnTo>
                  <a:lnTo>
                    <a:pt x="49078" y="162735"/>
                  </a:lnTo>
                  <a:lnTo>
                    <a:pt x="55272" y="156872"/>
                  </a:lnTo>
                  <a:lnTo>
                    <a:pt x="60920" y="149824"/>
                  </a:lnTo>
                  <a:lnTo>
                    <a:pt x="66034" y="141807"/>
                  </a:lnTo>
                  <a:lnTo>
                    <a:pt x="70703" y="133049"/>
                  </a:lnTo>
                  <a:lnTo>
                    <a:pt x="75017" y="123824"/>
                  </a:lnTo>
                  <a:lnTo>
                    <a:pt x="78567" y="116926"/>
                  </a:lnTo>
                  <a:lnTo>
                    <a:pt x="80998" y="115587"/>
                  </a:lnTo>
                  <a:lnTo>
                    <a:pt x="82945" y="118594"/>
                  </a:lnTo>
                  <a:lnTo>
                    <a:pt x="85094" y="124210"/>
                  </a:lnTo>
                  <a:lnTo>
                    <a:pt x="87973" y="131080"/>
                  </a:lnTo>
                  <a:lnTo>
                    <a:pt x="91754" y="138406"/>
                  </a:lnTo>
                  <a:lnTo>
                    <a:pt x="96369" y="145169"/>
                  </a:lnTo>
                  <a:lnTo>
                    <a:pt x="101663" y="149994"/>
                  </a:lnTo>
                  <a:lnTo>
                    <a:pt x="107467" y="152317"/>
                  </a:lnTo>
                  <a:lnTo>
                    <a:pt x="113476" y="152101"/>
                  </a:lnTo>
                  <a:lnTo>
                    <a:pt x="119274" y="149460"/>
                  </a:lnTo>
                  <a:lnTo>
                    <a:pt x="124678" y="144760"/>
                  </a:lnTo>
                  <a:lnTo>
                    <a:pt x="130612" y="139723"/>
                  </a:lnTo>
                  <a:lnTo>
                    <a:pt x="137677" y="137058"/>
                  </a:lnTo>
                  <a:lnTo>
                    <a:pt x="144602" y="137714"/>
                  </a:lnTo>
                  <a:lnTo>
                    <a:pt x="150846" y="141254"/>
                  </a:lnTo>
                  <a:lnTo>
                    <a:pt x="156351" y="146903"/>
                  </a:lnTo>
                  <a:lnTo>
                    <a:pt x="159993" y="152140"/>
                  </a:lnTo>
                  <a:lnTo>
                    <a:pt x="160593" y="153784"/>
                  </a:lnTo>
                  <a:lnTo>
                    <a:pt x="159166" y="151697"/>
                  </a:lnTo>
                  <a:lnTo>
                    <a:pt x="156668" y="146814"/>
                  </a:lnTo>
                  <a:lnTo>
                    <a:pt x="153638" y="139857"/>
                  </a:lnTo>
                  <a:lnTo>
                    <a:pt x="150348" y="131157"/>
                  </a:lnTo>
                  <a:lnTo>
                    <a:pt x="146941" y="121016"/>
                  </a:lnTo>
                  <a:lnTo>
                    <a:pt x="143645" y="109750"/>
                  </a:lnTo>
                  <a:lnTo>
                    <a:pt x="140800" y="97648"/>
                  </a:lnTo>
                  <a:lnTo>
                    <a:pt x="138557" y="84952"/>
                  </a:lnTo>
                  <a:lnTo>
                    <a:pt x="137218" y="72171"/>
                  </a:lnTo>
                  <a:lnTo>
                    <a:pt x="137301" y="60048"/>
                  </a:lnTo>
                  <a:lnTo>
                    <a:pt x="138956" y="48938"/>
                  </a:lnTo>
                  <a:lnTo>
                    <a:pt x="142187" y="39004"/>
                  </a:lnTo>
                  <a:lnTo>
                    <a:pt x="147022" y="30395"/>
                  </a:lnTo>
                  <a:lnTo>
                    <a:pt x="153311" y="23053"/>
                  </a:lnTo>
                  <a:lnTo>
                    <a:pt x="160904" y="16917"/>
                  </a:lnTo>
                  <a:lnTo>
                    <a:pt x="170798" y="11420"/>
                  </a:lnTo>
                  <a:lnTo>
                    <a:pt x="187213" y="6075"/>
                  </a:lnTo>
                  <a:lnTo>
                    <a:pt x="21717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597740" y="5470409"/>
              <a:ext cx="9485" cy="389556"/>
            </a:xfrm>
            <a:custGeom>
              <a:avLst/>
              <a:gdLst/>
              <a:ahLst/>
              <a:cxnLst/>
              <a:rect l="0" t="0" r="0" b="0"/>
              <a:pathLst>
                <a:path w="9485" h="389556">
                  <a:moveTo>
                    <a:pt x="9484" y="0"/>
                  </a:moveTo>
                  <a:lnTo>
                    <a:pt x="9417" y="11668"/>
                  </a:lnTo>
                  <a:lnTo>
                    <a:pt x="8776" y="22157"/>
                  </a:lnTo>
                  <a:lnTo>
                    <a:pt x="7485" y="32473"/>
                  </a:lnTo>
                  <a:lnTo>
                    <a:pt x="5798" y="43293"/>
                  </a:lnTo>
                  <a:lnTo>
                    <a:pt x="4130" y="55581"/>
                  </a:lnTo>
                  <a:lnTo>
                    <a:pt x="2716" y="69721"/>
                  </a:lnTo>
                  <a:lnTo>
                    <a:pt x="1618" y="85280"/>
                  </a:lnTo>
                  <a:lnTo>
                    <a:pt x="807" y="101331"/>
                  </a:lnTo>
                  <a:lnTo>
                    <a:pt x="233" y="117268"/>
                  </a:lnTo>
                  <a:lnTo>
                    <a:pt x="0" y="132694"/>
                  </a:lnTo>
                  <a:lnTo>
                    <a:pt x="368" y="147272"/>
                  </a:lnTo>
                  <a:lnTo>
                    <a:pt x="1426" y="160927"/>
                  </a:lnTo>
                  <a:lnTo>
                    <a:pt x="2948" y="173925"/>
                  </a:lnTo>
                  <a:lnTo>
                    <a:pt x="4509" y="186742"/>
                  </a:lnTo>
                  <a:lnTo>
                    <a:pt x="5853" y="199680"/>
                  </a:lnTo>
                  <a:lnTo>
                    <a:pt x="6907" y="213171"/>
                  </a:lnTo>
                  <a:lnTo>
                    <a:pt x="7688" y="227833"/>
                  </a:lnTo>
                  <a:lnTo>
                    <a:pt x="8249" y="243886"/>
                  </a:lnTo>
                  <a:lnTo>
                    <a:pt x="8641" y="261058"/>
                  </a:lnTo>
                  <a:lnTo>
                    <a:pt x="8914" y="278803"/>
                  </a:lnTo>
                  <a:lnTo>
                    <a:pt x="9099" y="296722"/>
                  </a:lnTo>
                  <a:lnTo>
                    <a:pt x="9225" y="314262"/>
                  </a:lnTo>
                  <a:lnTo>
                    <a:pt x="9324" y="332560"/>
                  </a:lnTo>
                  <a:lnTo>
                    <a:pt x="9406" y="355453"/>
                  </a:lnTo>
                  <a:lnTo>
                    <a:pt x="9484" y="3895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438769" y="5596752"/>
              <a:ext cx="263212" cy="42114"/>
            </a:xfrm>
            <a:custGeom>
              <a:avLst/>
              <a:gdLst/>
              <a:ahLst/>
              <a:cxnLst/>
              <a:rect l="0" t="0" r="0" b="0"/>
              <a:pathLst>
                <a:path w="263212" h="42114">
                  <a:moveTo>
                    <a:pt x="263211" y="42113"/>
                  </a:moveTo>
                  <a:lnTo>
                    <a:pt x="254410" y="39179"/>
                  </a:lnTo>
                  <a:lnTo>
                    <a:pt x="246064" y="36398"/>
                  </a:lnTo>
                  <a:lnTo>
                    <a:pt x="237360" y="33498"/>
                  </a:lnTo>
                  <a:lnTo>
                    <a:pt x="228067" y="30458"/>
                  </a:lnTo>
                  <a:lnTo>
                    <a:pt x="217923" y="27293"/>
                  </a:lnTo>
                  <a:lnTo>
                    <a:pt x="206873" y="24029"/>
                  </a:lnTo>
                  <a:lnTo>
                    <a:pt x="194861" y="20691"/>
                  </a:lnTo>
                  <a:lnTo>
                    <a:pt x="181742" y="17300"/>
                  </a:lnTo>
                  <a:lnTo>
                    <a:pt x="167547" y="13876"/>
                  </a:lnTo>
                  <a:lnTo>
                    <a:pt x="152439" y="10593"/>
                  </a:lnTo>
                  <a:lnTo>
                    <a:pt x="136621" y="7769"/>
                  </a:lnTo>
                  <a:lnTo>
                    <a:pt x="120281" y="5538"/>
                  </a:lnTo>
                  <a:lnTo>
                    <a:pt x="103733" y="3870"/>
                  </a:lnTo>
                  <a:lnTo>
                    <a:pt x="87398" y="2669"/>
                  </a:lnTo>
                  <a:lnTo>
                    <a:pt x="71500" y="1822"/>
                  </a:lnTo>
                  <a:lnTo>
                    <a:pt x="56473" y="1235"/>
                  </a:lnTo>
                  <a:lnTo>
                    <a:pt x="41475" y="769"/>
                  </a:lnTo>
                  <a:lnTo>
                    <a:pt x="24075" y="3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855554" y="5723094"/>
              <a:ext cx="107674" cy="143958"/>
            </a:xfrm>
            <a:custGeom>
              <a:avLst/>
              <a:gdLst/>
              <a:ahLst/>
              <a:cxnLst/>
              <a:rect l="0" t="0" r="0" b="0"/>
              <a:pathLst>
                <a:path w="107674" h="143958">
                  <a:moveTo>
                    <a:pt x="78053" y="0"/>
                  </a:moveTo>
                  <a:lnTo>
                    <a:pt x="69252" y="2933"/>
                  </a:lnTo>
                  <a:lnTo>
                    <a:pt x="60905" y="5716"/>
                  </a:lnTo>
                  <a:lnTo>
                    <a:pt x="52211" y="8624"/>
                  </a:lnTo>
                  <a:lnTo>
                    <a:pt x="43263" y="12010"/>
                  </a:lnTo>
                  <a:lnTo>
                    <a:pt x="34416" y="16472"/>
                  </a:lnTo>
                  <a:lnTo>
                    <a:pt x="25887" y="22247"/>
                  </a:lnTo>
                  <a:lnTo>
                    <a:pt x="18044" y="29409"/>
                  </a:lnTo>
                  <a:lnTo>
                    <a:pt x="11464" y="38041"/>
                  </a:lnTo>
                  <a:lnTo>
                    <a:pt x="6344" y="48036"/>
                  </a:lnTo>
                  <a:lnTo>
                    <a:pt x="2722" y="59153"/>
                  </a:lnTo>
                  <a:lnTo>
                    <a:pt x="650" y="71130"/>
                  </a:lnTo>
                  <a:lnTo>
                    <a:pt x="0" y="83730"/>
                  </a:lnTo>
                  <a:lnTo>
                    <a:pt x="680" y="96442"/>
                  </a:lnTo>
                  <a:lnTo>
                    <a:pt x="2724" y="108516"/>
                  </a:lnTo>
                  <a:lnTo>
                    <a:pt x="6029" y="119583"/>
                  </a:lnTo>
                  <a:lnTo>
                    <a:pt x="10705" y="129147"/>
                  </a:lnTo>
                  <a:lnTo>
                    <a:pt x="17123" y="136442"/>
                  </a:lnTo>
                  <a:lnTo>
                    <a:pt x="25328" y="141267"/>
                  </a:lnTo>
                  <a:lnTo>
                    <a:pt x="34923" y="143728"/>
                  </a:lnTo>
                  <a:lnTo>
                    <a:pt x="45272" y="143957"/>
                  </a:lnTo>
                  <a:lnTo>
                    <a:pt x="55928" y="142260"/>
                  </a:lnTo>
                  <a:lnTo>
                    <a:pt x="66506" y="138871"/>
                  </a:lnTo>
                  <a:lnTo>
                    <a:pt x="76601" y="133864"/>
                  </a:lnTo>
                  <a:lnTo>
                    <a:pt x="86040" y="127427"/>
                  </a:lnTo>
                  <a:lnTo>
                    <a:pt x="94358" y="119838"/>
                  </a:lnTo>
                  <a:lnTo>
                    <a:pt x="100743" y="111374"/>
                  </a:lnTo>
                  <a:lnTo>
                    <a:pt x="104925" y="102275"/>
                  </a:lnTo>
                  <a:lnTo>
                    <a:pt x="107106" y="92724"/>
                  </a:lnTo>
                  <a:lnTo>
                    <a:pt x="107673" y="82860"/>
                  </a:lnTo>
                  <a:lnTo>
                    <a:pt x="107017" y="72795"/>
                  </a:lnTo>
                  <a:lnTo>
                    <a:pt x="105244" y="63052"/>
                  </a:lnTo>
                  <a:lnTo>
                    <a:pt x="101784" y="53614"/>
                  </a:lnTo>
                  <a:lnTo>
                    <a:pt x="94107" y="43654"/>
                  </a:lnTo>
                  <a:lnTo>
                    <a:pt x="78053" y="315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979111" y="5511979"/>
              <a:ext cx="101897" cy="337457"/>
            </a:xfrm>
            <a:custGeom>
              <a:avLst/>
              <a:gdLst/>
              <a:ahLst/>
              <a:cxnLst/>
              <a:rect l="0" t="0" r="0" b="0"/>
              <a:pathLst>
                <a:path w="101897" h="337457">
                  <a:moveTo>
                    <a:pt x="49253" y="337456"/>
                  </a:moveTo>
                  <a:lnTo>
                    <a:pt x="49187" y="322854"/>
                  </a:lnTo>
                  <a:lnTo>
                    <a:pt x="48546" y="309584"/>
                  </a:lnTo>
                  <a:lnTo>
                    <a:pt x="47250" y="296387"/>
                  </a:lnTo>
                  <a:lnTo>
                    <a:pt x="45390" y="283218"/>
                  </a:lnTo>
                  <a:lnTo>
                    <a:pt x="43074" y="270357"/>
                  </a:lnTo>
                  <a:lnTo>
                    <a:pt x="40407" y="257957"/>
                  </a:lnTo>
                  <a:lnTo>
                    <a:pt x="37483" y="246017"/>
                  </a:lnTo>
                  <a:lnTo>
                    <a:pt x="34376" y="234464"/>
                  </a:lnTo>
                  <a:lnTo>
                    <a:pt x="31140" y="223212"/>
                  </a:lnTo>
                  <a:lnTo>
                    <a:pt x="27816" y="212180"/>
                  </a:lnTo>
                  <a:lnTo>
                    <a:pt x="24432" y="201306"/>
                  </a:lnTo>
                  <a:lnTo>
                    <a:pt x="21012" y="190537"/>
                  </a:lnTo>
                  <a:lnTo>
                    <a:pt x="17731" y="179677"/>
                  </a:lnTo>
                  <a:lnTo>
                    <a:pt x="14908" y="168393"/>
                  </a:lnTo>
                  <a:lnTo>
                    <a:pt x="12672" y="156539"/>
                  </a:lnTo>
                  <a:lnTo>
                    <a:pt x="10832" y="144136"/>
                  </a:lnTo>
                  <a:lnTo>
                    <a:pt x="8981" y="131280"/>
                  </a:lnTo>
                  <a:lnTo>
                    <a:pt x="6888" y="118073"/>
                  </a:lnTo>
                  <a:lnTo>
                    <a:pt x="4649" y="104612"/>
                  </a:lnTo>
                  <a:lnTo>
                    <a:pt x="2600" y="90969"/>
                  </a:lnTo>
                  <a:lnTo>
                    <a:pt x="932" y="77209"/>
                  </a:lnTo>
                  <a:lnTo>
                    <a:pt x="0" y="63699"/>
                  </a:lnTo>
                  <a:lnTo>
                    <a:pt x="365" y="51080"/>
                  </a:lnTo>
                  <a:lnTo>
                    <a:pt x="2214" y="39635"/>
                  </a:lnTo>
                  <a:lnTo>
                    <a:pt x="5577" y="29476"/>
                  </a:lnTo>
                  <a:lnTo>
                    <a:pt x="10502" y="20717"/>
                  </a:lnTo>
                  <a:lnTo>
                    <a:pt x="16851" y="13278"/>
                  </a:lnTo>
                  <a:lnTo>
                    <a:pt x="24366" y="7264"/>
                  </a:lnTo>
                  <a:lnTo>
                    <a:pt x="32772" y="3039"/>
                  </a:lnTo>
                  <a:lnTo>
                    <a:pt x="41825" y="644"/>
                  </a:lnTo>
                  <a:lnTo>
                    <a:pt x="51172" y="0"/>
                  </a:lnTo>
                  <a:lnTo>
                    <a:pt x="60367" y="1079"/>
                  </a:lnTo>
                  <a:lnTo>
                    <a:pt x="69210" y="3711"/>
                  </a:lnTo>
                  <a:lnTo>
                    <a:pt x="78209" y="7493"/>
                  </a:lnTo>
                  <a:lnTo>
                    <a:pt x="88476" y="13092"/>
                  </a:lnTo>
                  <a:lnTo>
                    <a:pt x="101896" y="2160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933607" y="5691508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114675" y="10462"/>
                  </a:lnTo>
                  <a:lnTo>
                    <a:pt x="104185" y="9821"/>
                  </a:lnTo>
                  <a:lnTo>
                    <a:pt x="93879" y="8529"/>
                  </a:lnTo>
                  <a:lnTo>
                    <a:pt x="83405" y="6842"/>
                  </a:lnTo>
                  <a:lnTo>
                    <a:pt x="72414" y="5174"/>
                  </a:lnTo>
                  <a:lnTo>
                    <a:pt x="60783" y="3761"/>
                  </a:lnTo>
                  <a:lnTo>
                    <a:pt x="48975" y="2660"/>
                  </a:lnTo>
                  <a:lnTo>
                    <a:pt x="36653" y="1729"/>
                  </a:lnTo>
                  <a:lnTo>
                    <a:pt x="21618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339527" y="5565166"/>
              <a:ext cx="246848" cy="329880"/>
            </a:xfrm>
            <a:custGeom>
              <a:avLst/>
              <a:gdLst/>
              <a:ahLst/>
              <a:cxnLst/>
              <a:rect l="0" t="0" r="0" b="0"/>
              <a:pathLst>
                <a:path w="246848" h="329880">
                  <a:moveTo>
                    <a:pt x="4692" y="0"/>
                  </a:moveTo>
                  <a:lnTo>
                    <a:pt x="4625" y="11668"/>
                  </a:lnTo>
                  <a:lnTo>
                    <a:pt x="3984" y="22157"/>
                  </a:lnTo>
                  <a:lnTo>
                    <a:pt x="2697" y="32468"/>
                  </a:lnTo>
                  <a:lnTo>
                    <a:pt x="1183" y="43114"/>
                  </a:lnTo>
                  <a:lnTo>
                    <a:pt x="164" y="54755"/>
                  </a:lnTo>
                  <a:lnTo>
                    <a:pt x="0" y="67655"/>
                  </a:lnTo>
                  <a:lnTo>
                    <a:pt x="554" y="81908"/>
                  </a:lnTo>
                  <a:lnTo>
                    <a:pt x="1391" y="97607"/>
                  </a:lnTo>
                  <a:lnTo>
                    <a:pt x="2220" y="114647"/>
                  </a:lnTo>
                  <a:lnTo>
                    <a:pt x="3079" y="132631"/>
                  </a:lnTo>
                  <a:lnTo>
                    <a:pt x="4256" y="150995"/>
                  </a:lnTo>
                  <a:lnTo>
                    <a:pt x="5895" y="169379"/>
                  </a:lnTo>
                  <a:lnTo>
                    <a:pt x="7995" y="187637"/>
                  </a:lnTo>
                  <a:lnTo>
                    <a:pt x="10484" y="205734"/>
                  </a:lnTo>
                  <a:lnTo>
                    <a:pt x="13277" y="223677"/>
                  </a:lnTo>
                  <a:lnTo>
                    <a:pt x="16458" y="241168"/>
                  </a:lnTo>
                  <a:lnTo>
                    <a:pt x="20272" y="257620"/>
                  </a:lnTo>
                  <a:lnTo>
                    <a:pt x="24806" y="272783"/>
                  </a:lnTo>
                  <a:lnTo>
                    <a:pt x="30155" y="286083"/>
                  </a:lnTo>
                  <a:lnTo>
                    <a:pt x="36502" y="296508"/>
                  </a:lnTo>
                  <a:lnTo>
                    <a:pt x="43845" y="303766"/>
                  </a:lnTo>
                  <a:lnTo>
                    <a:pt x="51877" y="307858"/>
                  </a:lnTo>
                  <a:lnTo>
                    <a:pt x="60108" y="308734"/>
                  </a:lnTo>
                  <a:lnTo>
                    <a:pt x="68227" y="306686"/>
                  </a:lnTo>
                  <a:lnTo>
                    <a:pt x="75966" y="301925"/>
                  </a:lnTo>
                  <a:lnTo>
                    <a:pt x="83009" y="294403"/>
                  </a:lnTo>
                  <a:lnTo>
                    <a:pt x="89262" y="284354"/>
                  </a:lnTo>
                  <a:lnTo>
                    <a:pt x="94799" y="272390"/>
                  </a:lnTo>
                  <a:lnTo>
                    <a:pt x="99761" y="259307"/>
                  </a:lnTo>
                  <a:lnTo>
                    <a:pt x="104283" y="245659"/>
                  </a:lnTo>
                  <a:lnTo>
                    <a:pt x="108323" y="231752"/>
                  </a:lnTo>
                  <a:lnTo>
                    <a:pt x="111664" y="217736"/>
                  </a:lnTo>
                  <a:lnTo>
                    <a:pt x="114256" y="203709"/>
                  </a:lnTo>
                  <a:lnTo>
                    <a:pt x="116527" y="190683"/>
                  </a:lnTo>
                  <a:lnTo>
                    <a:pt x="119932" y="180666"/>
                  </a:lnTo>
                  <a:lnTo>
                    <a:pt x="125097" y="176168"/>
                  </a:lnTo>
                  <a:lnTo>
                    <a:pt x="130265" y="178210"/>
                  </a:lnTo>
                  <a:lnTo>
                    <a:pt x="134297" y="184437"/>
                  </a:lnTo>
                  <a:lnTo>
                    <a:pt x="137533" y="193248"/>
                  </a:lnTo>
                  <a:lnTo>
                    <a:pt x="140473" y="203761"/>
                  </a:lnTo>
                  <a:lnTo>
                    <a:pt x="143392" y="215420"/>
                  </a:lnTo>
                  <a:lnTo>
                    <a:pt x="146398" y="227857"/>
                  </a:lnTo>
                  <a:lnTo>
                    <a:pt x="149522" y="240816"/>
                  </a:lnTo>
                  <a:lnTo>
                    <a:pt x="152919" y="253960"/>
                  </a:lnTo>
                  <a:lnTo>
                    <a:pt x="156872" y="266867"/>
                  </a:lnTo>
                  <a:lnTo>
                    <a:pt x="161492" y="279324"/>
                  </a:lnTo>
                  <a:lnTo>
                    <a:pt x="166730" y="291149"/>
                  </a:lnTo>
                  <a:lnTo>
                    <a:pt x="172469" y="302099"/>
                  </a:lnTo>
                  <a:lnTo>
                    <a:pt x="178589" y="312113"/>
                  </a:lnTo>
                  <a:lnTo>
                    <a:pt x="184986" y="320651"/>
                  </a:lnTo>
                  <a:lnTo>
                    <a:pt x="191579" y="326652"/>
                  </a:lnTo>
                  <a:lnTo>
                    <a:pt x="198305" y="329749"/>
                  </a:lnTo>
                  <a:lnTo>
                    <a:pt x="204955" y="329879"/>
                  </a:lnTo>
                  <a:lnTo>
                    <a:pt x="211194" y="326933"/>
                  </a:lnTo>
                  <a:lnTo>
                    <a:pt x="216871" y="321168"/>
                  </a:lnTo>
                  <a:lnTo>
                    <a:pt x="222005" y="312927"/>
                  </a:lnTo>
                  <a:lnTo>
                    <a:pt x="226688" y="302447"/>
                  </a:lnTo>
                  <a:lnTo>
                    <a:pt x="231020" y="290071"/>
                  </a:lnTo>
                  <a:lnTo>
                    <a:pt x="234930" y="276206"/>
                  </a:lnTo>
                  <a:lnTo>
                    <a:pt x="238184" y="261232"/>
                  </a:lnTo>
                  <a:lnTo>
                    <a:pt x="240708" y="245458"/>
                  </a:lnTo>
                  <a:lnTo>
                    <a:pt x="242573" y="229121"/>
                  </a:lnTo>
                  <a:lnTo>
                    <a:pt x="243908" y="212395"/>
                  </a:lnTo>
                  <a:lnTo>
                    <a:pt x="244844" y="195402"/>
                  </a:lnTo>
                  <a:lnTo>
                    <a:pt x="245490" y="178228"/>
                  </a:lnTo>
                  <a:lnTo>
                    <a:pt x="245933" y="160931"/>
                  </a:lnTo>
                  <a:lnTo>
                    <a:pt x="246233" y="143565"/>
                  </a:lnTo>
                  <a:lnTo>
                    <a:pt x="246436" y="126529"/>
                  </a:lnTo>
                  <a:lnTo>
                    <a:pt x="246594" y="108689"/>
                  </a:lnTo>
                  <a:lnTo>
                    <a:pt x="246723" y="86242"/>
                  </a:lnTo>
                  <a:lnTo>
                    <a:pt x="246847" y="5264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660074" y="5596752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2935" y="8801"/>
                  </a:lnTo>
                  <a:lnTo>
                    <a:pt x="5717" y="17147"/>
                  </a:lnTo>
                  <a:lnTo>
                    <a:pt x="8620" y="25847"/>
                  </a:lnTo>
                  <a:lnTo>
                    <a:pt x="11833" y="34967"/>
                  </a:lnTo>
                  <a:lnTo>
                    <a:pt x="15647" y="44462"/>
                  </a:lnTo>
                  <a:lnTo>
                    <a:pt x="20163" y="54249"/>
                  </a:lnTo>
                  <a:lnTo>
                    <a:pt x="25327" y="64091"/>
                  </a:lnTo>
                  <a:lnTo>
                    <a:pt x="31015" y="73617"/>
                  </a:lnTo>
                  <a:lnTo>
                    <a:pt x="37091" y="82640"/>
                  </a:lnTo>
                  <a:lnTo>
                    <a:pt x="43141" y="90861"/>
                  </a:lnTo>
                  <a:lnTo>
                    <a:pt x="49078" y="98580"/>
                  </a:lnTo>
                  <a:lnTo>
                    <a:pt x="55420" y="106473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565318" y="5586223"/>
              <a:ext cx="252684" cy="536955"/>
            </a:xfrm>
            <a:custGeom>
              <a:avLst/>
              <a:gdLst/>
              <a:ahLst/>
              <a:cxnLst/>
              <a:rect l="0" t="0" r="0" b="0"/>
              <a:pathLst>
                <a:path w="252684" h="536955">
                  <a:moveTo>
                    <a:pt x="252683" y="0"/>
                  </a:moveTo>
                  <a:lnTo>
                    <a:pt x="243949" y="8801"/>
                  </a:lnTo>
                  <a:lnTo>
                    <a:pt x="236243" y="17148"/>
                  </a:lnTo>
                  <a:lnTo>
                    <a:pt x="228841" y="25851"/>
                  </a:lnTo>
                  <a:lnTo>
                    <a:pt x="221579" y="35145"/>
                  </a:lnTo>
                  <a:lnTo>
                    <a:pt x="214400" y="45288"/>
                  </a:lnTo>
                  <a:lnTo>
                    <a:pt x="207275" y="56329"/>
                  </a:lnTo>
                  <a:lnTo>
                    <a:pt x="200185" y="67996"/>
                  </a:lnTo>
                  <a:lnTo>
                    <a:pt x="193119" y="79818"/>
                  </a:lnTo>
                  <a:lnTo>
                    <a:pt x="186068" y="91507"/>
                  </a:lnTo>
                  <a:lnTo>
                    <a:pt x="179027" y="102964"/>
                  </a:lnTo>
                  <a:lnTo>
                    <a:pt x="171994" y="114189"/>
                  </a:lnTo>
                  <a:lnTo>
                    <a:pt x="164969" y="125222"/>
                  </a:lnTo>
                  <a:lnTo>
                    <a:pt x="158117" y="136105"/>
                  </a:lnTo>
                  <a:lnTo>
                    <a:pt x="151742" y="146880"/>
                  </a:lnTo>
                  <a:lnTo>
                    <a:pt x="145969" y="157577"/>
                  </a:lnTo>
                  <a:lnTo>
                    <a:pt x="140601" y="168220"/>
                  </a:lnTo>
                  <a:lnTo>
                    <a:pt x="135229" y="178826"/>
                  </a:lnTo>
                  <a:lnTo>
                    <a:pt x="129616" y="189411"/>
                  </a:lnTo>
                  <a:lnTo>
                    <a:pt x="123862" y="200148"/>
                  </a:lnTo>
                  <a:lnTo>
                    <a:pt x="118299" y="211348"/>
                  </a:lnTo>
                  <a:lnTo>
                    <a:pt x="113106" y="223141"/>
                  </a:lnTo>
                  <a:lnTo>
                    <a:pt x="108145" y="235333"/>
                  </a:lnTo>
                  <a:lnTo>
                    <a:pt x="103054" y="247517"/>
                  </a:lnTo>
                  <a:lnTo>
                    <a:pt x="97634" y="259462"/>
                  </a:lnTo>
                  <a:lnTo>
                    <a:pt x="92009" y="271432"/>
                  </a:lnTo>
                  <a:lnTo>
                    <a:pt x="86535" y="284067"/>
                  </a:lnTo>
                  <a:lnTo>
                    <a:pt x="81405" y="297673"/>
                  </a:lnTo>
                  <a:lnTo>
                    <a:pt x="76656" y="311912"/>
                  </a:lnTo>
                  <a:lnTo>
                    <a:pt x="72240" y="326017"/>
                  </a:lnTo>
                  <a:lnTo>
                    <a:pt x="68081" y="339551"/>
                  </a:lnTo>
                  <a:lnTo>
                    <a:pt x="63950" y="352742"/>
                  </a:lnTo>
                  <a:lnTo>
                    <a:pt x="59483" y="366271"/>
                  </a:lnTo>
                  <a:lnTo>
                    <a:pt x="54513" y="380516"/>
                  </a:lnTo>
                  <a:lnTo>
                    <a:pt x="49207" y="395372"/>
                  </a:lnTo>
                  <a:lnTo>
                    <a:pt x="43954" y="410431"/>
                  </a:lnTo>
                  <a:lnTo>
                    <a:pt x="38976" y="425414"/>
                  </a:lnTo>
                  <a:lnTo>
                    <a:pt x="34331" y="440052"/>
                  </a:lnTo>
                  <a:lnTo>
                    <a:pt x="29985" y="454028"/>
                  </a:lnTo>
                  <a:lnTo>
                    <a:pt x="25877" y="467234"/>
                  </a:lnTo>
                  <a:lnTo>
                    <a:pt x="21907" y="479674"/>
                  </a:lnTo>
                  <a:lnTo>
                    <a:pt x="17447" y="492793"/>
                  </a:lnTo>
                  <a:lnTo>
                    <a:pt x="10983" y="509978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15CA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5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7500" y="114300"/>
            <a:ext cx="6631051" cy="537298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Freeform 2"/>
          <p:cNvSpPr/>
          <p:nvPr/>
        </p:nvSpPr>
        <p:spPr>
          <a:xfrm>
            <a:off x="8149057" y="3906072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6801409" y="3874487"/>
            <a:ext cx="1252892" cy="536954"/>
          </a:xfrm>
          <a:custGeom>
            <a:avLst/>
            <a:gdLst/>
            <a:ahLst/>
            <a:cxnLst/>
            <a:rect l="0" t="0" r="0" b="0"/>
            <a:pathLst>
              <a:path w="1252892" h="536954">
                <a:moveTo>
                  <a:pt x="1252891" y="536953"/>
                </a:moveTo>
                <a:lnTo>
                  <a:pt x="1200187" y="517825"/>
                </a:lnTo>
                <a:lnTo>
                  <a:pt x="1146522" y="488760"/>
                </a:lnTo>
                <a:lnTo>
                  <a:pt x="1084340" y="466846"/>
                </a:lnTo>
                <a:lnTo>
                  <a:pt x="1053992" y="455089"/>
                </a:lnTo>
                <a:lnTo>
                  <a:pt x="999229" y="424457"/>
                </a:lnTo>
                <a:lnTo>
                  <a:pt x="967162" y="408344"/>
                </a:lnTo>
                <a:lnTo>
                  <a:pt x="914998" y="401715"/>
                </a:lnTo>
                <a:lnTo>
                  <a:pt x="876694" y="403686"/>
                </a:lnTo>
                <a:lnTo>
                  <a:pt x="821596" y="418104"/>
                </a:lnTo>
                <a:lnTo>
                  <a:pt x="768630" y="435240"/>
                </a:lnTo>
                <a:lnTo>
                  <a:pt x="718071" y="440823"/>
                </a:lnTo>
                <a:lnTo>
                  <a:pt x="663024" y="441925"/>
                </a:lnTo>
                <a:lnTo>
                  <a:pt x="607089" y="442143"/>
                </a:lnTo>
                <a:lnTo>
                  <a:pt x="545280" y="453643"/>
                </a:lnTo>
                <a:lnTo>
                  <a:pt x="485408" y="470393"/>
                </a:lnTo>
                <a:lnTo>
                  <a:pt x="439294" y="481215"/>
                </a:lnTo>
                <a:lnTo>
                  <a:pt x="378861" y="491139"/>
                </a:lnTo>
                <a:lnTo>
                  <a:pt x="325658" y="494108"/>
                </a:lnTo>
                <a:lnTo>
                  <a:pt x="275677" y="489105"/>
                </a:lnTo>
                <a:lnTo>
                  <a:pt x="233179" y="475682"/>
                </a:lnTo>
                <a:lnTo>
                  <a:pt x="208560" y="457057"/>
                </a:lnTo>
                <a:lnTo>
                  <a:pt x="158015" y="400645"/>
                </a:lnTo>
                <a:lnTo>
                  <a:pt x="145098" y="385125"/>
                </a:lnTo>
                <a:lnTo>
                  <a:pt x="117864" y="341918"/>
                </a:lnTo>
                <a:lnTo>
                  <a:pt x="61721" y="290206"/>
                </a:lnTo>
                <a:lnTo>
                  <a:pt x="51609" y="271700"/>
                </a:lnTo>
                <a:lnTo>
                  <a:pt x="40245" y="212496"/>
                </a:lnTo>
                <a:lnTo>
                  <a:pt x="24320" y="158181"/>
                </a:lnTo>
                <a:lnTo>
                  <a:pt x="13600" y="112744"/>
                </a:lnTo>
                <a:lnTo>
                  <a:pt x="3698" y="5245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EC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6296041" y="4453554"/>
            <a:ext cx="347442" cy="421141"/>
            <a:chOff x="6296041" y="4453554"/>
            <a:chExt cx="347442" cy="421141"/>
          </a:xfrm>
        </p:grpSpPr>
        <p:sp>
          <p:nvSpPr>
            <p:cNvPr id="5" name="Freeform 4"/>
            <p:cNvSpPr/>
            <p:nvPr/>
          </p:nvSpPr>
          <p:spPr>
            <a:xfrm>
              <a:off x="6296041" y="4453554"/>
              <a:ext cx="347442" cy="379027"/>
            </a:xfrm>
            <a:custGeom>
              <a:avLst/>
              <a:gdLst/>
              <a:ahLst/>
              <a:cxnLst/>
              <a:rect l="0" t="0" r="0" b="0"/>
              <a:pathLst>
                <a:path w="347442" h="379027">
                  <a:moveTo>
                    <a:pt x="347441" y="379026"/>
                  </a:moveTo>
                  <a:lnTo>
                    <a:pt x="347441" y="320409"/>
                  </a:lnTo>
                  <a:lnTo>
                    <a:pt x="340205" y="258999"/>
                  </a:lnTo>
                  <a:lnTo>
                    <a:pt x="335548" y="216081"/>
                  </a:lnTo>
                  <a:lnTo>
                    <a:pt x="320390" y="181787"/>
                  </a:lnTo>
                  <a:lnTo>
                    <a:pt x="280542" y="125510"/>
                  </a:lnTo>
                  <a:lnTo>
                    <a:pt x="237457" y="71503"/>
                  </a:lnTo>
                  <a:lnTo>
                    <a:pt x="199114" y="45493"/>
                  </a:lnTo>
                  <a:lnTo>
                    <a:pt x="136789" y="13021"/>
                  </a:lnTo>
                  <a:lnTo>
                    <a:pt x="114608" y="5787"/>
                  </a:lnTo>
                  <a:lnTo>
                    <a:pt x="62240" y="11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E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632953" y="4769409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105285"/>
                  </a:moveTo>
                  <a:lnTo>
                    <a:pt x="0" y="466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E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Freeform 7"/>
          <p:cNvSpPr/>
          <p:nvPr/>
        </p:nvSpPr>
        <p:spPr>
          <a:xfrm>
            <a:off x="6401326" y="673823"/>
            <a:ext cx="1305535" cy="493844"/>
          </a:xfrm>
          <a:custGeom>
            <a:avLst/>
            <a:gdLst/>
            <a:ahLst/>
            <a:cxnLst/>
            <a:rect l="0" t="0" r="0" b="0"/>
            <a:pathLst>
              <a:path w="1305535" h="493844">
                <a:moveTo>
                  <a:pt x="1305534" y="473783"/>
                </a:moveTo>
                <a:lnTo>
                  <a:pt x="1281487" y="464208"/>
                </a:lnTo>
                <a:lnTo>
                  <a:pt x="1240351" y="439969"/>
                </a:lnTo>
                <a:lnTo>
                  <a:pt x="1186336" y="421309"/>
                </a:lnTo>
                <a:lnTo>
                  <a:pt x="1161310" y="416536"/>
                </a:lnTo>
                <a:lnTo>
                  <a:pt x="1100321" y="420303"/>
                </a:lnTo>
                <a:lnTo>
                  <a:pt x="1064966" y="426481"/>
                </a:lnTo>
                <a:lnTo>
                  <a:pt x="1037853" y="441310"/>
                </a:lnTo>
                <a:lnTo>
                  <a:pt x="997424" y="471009"/>
                </a:lnTo>
                <a:lnTo>
                  <a:pt x="946029" y="489795"/>
                </a:lnTo>
                <a:lnTo>
                  <a:pt x="893926" y="493843"/>
                </a:lnTo>
                <a:lnTo>
                  <a:pt x="868743" y="492057"/>
                </a:lnTo>
                <a:lnTo>
                  <a:pt x="810091" y="460054"/>
                </a:lnTo>
                <a:lnTo>
                  <a:pt x="777760" y="448008"/>
                </a:lnTo>
                <a:lnTo>
                  <a:pt x="717378" y="437373"/>
                </a:lnTo>
                <a:lnTo>
                  <a:pt x="660366" y="420967"/>
                </a:lnTo>
                <a:lnTo>
                  <a:pt x="599955" y="404740"/>
                </a:lnTo>
                <a:lnTo>
                  <a:pt x="538548" y="395107"/>
                </a:lnTo>
                <a:lnTo>
                  <a:pt x="486749" y="390652"/>
                </a:lnTo>
                <a:lnTo>
                  <a:pt x="431456" y="389771"/>
                </a:lnTo>
                <a:lnTo>
                  <a:pt x="381064" y="384008"/>
                </a:lnTo>
                <a:lnTo>
                  <a:pt x="326652" y="368230"/>
                </a:lnTo>
                <a:lnTo>
                  <a:pt x="291758" y="361009"/>
                </a:lnTo>
                <a:lnTo>
                  <a:pt x="267711" y="356981"/>
                </a:lnTo>
                <a:lnTo>
                  <a:pt x="220074" y="334428"/>
                </a:lnTo>
                <a:lnTo>
                  <a:pt x="205825" y="320600"/>
                </a:lnTo>
                <a:lnTo>
                  <a:pt x="154233" y="259888"/>
                </a:lnTo>
                <a:lnTo>
                  <a:pt x="91242" y="196537"/>
                </a:lnTo>
                <a:lnTo>
                  <a:pt x="71359" y="174307"/>
                </a:lnTo>
                <a:lnTo>
                  <a:pt x="46035" y="115403"/>
                </a:lnTo>
                <a:lnTo>
                  <a:pt x="24603" y="52607"/>
                </a:lnTo>
                <a:lnTo>
                  <a:pt x="10536" y="1676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EC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4916808" y="592796"/>
            <a:ext cx="1726675" cy="468069"/>
          </a:xfrm>
          <a:custGeom>
            <a:avLst/>
            <a:gdLst/>
            <a:ahLst/>
            <a:cxnLst/>
            <a:rect l="0" t="0" r="0" b="0"/>
            <a:pathLst>
              <a:path w="1726675" h="468069">
                <a:moveTo>
                  <a:pt x="1726674" y="417939"/>
                </a:moveTo>
                <a:lnTo>
                  <a:pt x="1689195" y="426273"/>
                </a:lnTo>
                <a:lnTo>
                  <a:pt x="1637772" y="428034"/>
                </a:lnTo>
                <a:lnTo>
                  <a:pt x="1582554" y="428382"/>
                </a:lnTo>
                <a:lnTo>
                  <a:pt x="1529707" y="431570"/>
                </a:lnTo>
                <a:lnTo>
                  <a:pt x="1473225" y="445254"/>
                </a:lnTo>
                <a:lnTo>
                  <a:pt x="1435289" y="447090"/>
                </a:lnTo>
                <a:lnTo>
                  <a:pt x="1374093" y="440293"/>
                </a:lnTo>
                <a:lnTo>
                  <a:pt x="1313652" y="450620"/>
                </a:lnTo>
                <a:lnTo>
                  <a:pt x="1252790" y="466047"/>
                </a:lnTo>
                <a:lnTo>
                  <a:pt x="1214387" y="468068"/>
                </a:lnTo>
                <a:lnTo>
                  <a:pt x="1158610" y="455751"/>
                </a:lnTo>
                <a:lnTo>
                  <a:pt x="1117284" y="433944"/>
                </a:lnTo>
                <a:lnTo>
                  <a:pt x="1060538" y="389383"/>
                </a:lnTo>
                <a:lnTo>
                  <a:pt x="1003077" y="362443"/>
                </a:lnTo>
                <a:lnTo>
                  <a:pt x="995102" y="356375"/>
                </a:lnTo>
                <a:lnTo>
                  <a:pt x="973762" y="349633"/>
                </a:lnTo>
                <a:lnTo>
                  <a:pt x="921934" y="345305"/>
                </a:lnTo>
                <a:lnTo>
                  <a:pt x="864121" y="339166"/>
                </a:lnTo>
                <a:lnTo>
                  <a:pt x="842628" y="340815"/>
                </a:lnTo>
                <a:lnTo>
                  <a:pt x="779140" y="326084"/>
                </a:lnTo>
                <a:lnTo>
                  <a:pt x="748702" y="314814"/>
                </a:lnTo>
                <a:lnTo>
                  <a:pt x="692036" y="270256"/>
                </a:lnTo>
                <a:lnTo>
                  <a:pt x="634579" y="233615"/>
                </a:lnTo>
                <a:lnTo>
                  <a:pt x="576840" y="171307"/>
                </a:lnTo>
                <a:lnTo>
                  <a:pt x="543007" y="120625"/>
                </a:lnTo>
                <a:lnTo>
                  <a:pt x="482194" y="63519"/>
                </a:lnTo>
                <a:lnTo>
                  <a:pt x="447845" y="36581"/>
                </a:lnTo>
                <a:lnTo>
                  <a:pt x="390529" y="14964"/>
                </a:lnTo>
                <a:lnTo>
                  <a:pt x="333921" y="0"/>
                </a:lnTo>
                <a:lnTo>
                  <a:pt x="297031" y="867"/>
                </a:lnTo>
                <a:lnTo>
                  <a:pt x="242450" y="16052"/>
                </a:lnTo>
                <a:lnTo>
                  <a:pt x="179010" y="46174"/>
                </a:lnTo>
                <a:lnTo>
                  <a:pt x="116986" y="77631"/>
                </a:lnTo>
                <a:lnTo>
                  <a:pt x="56334" y="130302"/>
                </a:lnTo>
                <a:lnTo>
                  <a:pt x="0" y="186312"/>
                </a:lnTo>
              </a:path>
            </a:pathLst>
          </a:custGeom>
          <a:ln w="38100" cap="flat" cmpd="sng" algn="ctr">
            <a:solidFill>
              <a:srgbClr val="00EC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5053679" y="1073906"/>
            <a:ext cx="2000415" cy="747525"/>
          </a:xfrm>
          <a:custGeom>
            <a:avLst/>
            <a:gdLst/>
            <a:ahLst/>
            <a:cxnLst/>
            <a:rect l="0" t="0" r="0" b="0"/>
            <a:pathLst>
              <a:path w="2000415" h="747525">
                <a:moveTo>
                  <a:pt x="2000414" y="0"/>
                </a:moveTo>
                <a:lnTo>
                  <a:pt x="1957722" y="3120"/>
                </a:lnTo>
                <a:lnTo>
                  <a:pt x="1938156" y="9576"/>
                </a:lnTo>
                <a:lnTo>
                  <a:pt x="1883602" y="44986"/>
                </a:lnTo>
                <a:lnTo>
                  <a:pt x="1863100" y="54309"/>
                </a:lnTo>
                <a:lnTo>
                  <a:pt x="1848529" y="68591"/>
                </a:lnTo>
                <a:lnTo>
                  <a:pt x="1803620" y="122534"/>
                </a:lnTo>
                <a:lnTo>
                  <a:pt x="1747091" y="155856"/>
                </a:lnTo>
                <a:lnTo>
                  <a:pt x="1684503" y="182004"/>
                </a:lnTo>
                <a:lnTo>
                  <a:pt x="1650839" y="204841"/>
                </a:lnTo>
                <a:lnTo>
                  <a:pt x="1627644" y="223820"/>
                </a:lnTo>
                <a:lnTo>
                  <a:pt x="1578711" y="245099"/>
                </a:lnTo>
                <a:lnTo>
                  <a:pt x="1528644" y="251186"/>
                </a:lnTo>
                <a:lnTo>
                  <a:pt x="1465344" y="258076"/>
                </a:lnTo>
                <a:lnTo>
                  <a:pt x="1411066" y="257323"/>
                </a:lnTo>
                <a:lnTo>
                  <a:pt x="1363164" y="262049"/>
                </a:lnTo>
                <a:lnTo>
                  <a:pt x="1306190" y="257846"/>
                </a:lnTo>
                <a:lnTo>
                  <a:pt x="1283598" y="259658"/>
                </a:lnTo>
                <a:lnTo>
                  <a:pt x="1234087" y="257528"/>
                </a:lnTo>
                <a:lnTo>
                  <a:pt x="1211778" y="259516"/>
                </a:lnTo>
                <a:lnTo>
                  <a:pt x="1158266" y="248226"/>
                </a:lnTo>
                <a:lnTo>
                  <a:pt x="1102389" y="231502"/>
                </a:lnTo>
                <a:lnTo>
                  <a:pt x="1043298" y="214063"/>
                </a:lnTo>
                <a:lnTo>
                  <a:pt x="989807" y="190941"/>
                </a:lnTo>
                <a:lnTo>
                  <a:pt x="926519" y="165380"/>
                </a:lnTo>
                <a:lnTo>
                  <a:pt x="875990" y="166635"/>
                </a:lnTo>
                <a:lnTo>
                  <a:pt x="812591" y="173806"/>
                </a:lnTo>
                <a:lnTo>
                  <a:pt x="758301" y="189756"/>
                </a:lnTo>
                <a:lnTo>
                  <a:pt x="694903" y="213711"/>
                </a:lnTo>
                <a:lnTo>
                  <a:pt x="634831" y="252960"/>
                </a:lnTo>
                <a:lnTo>
                  <a:pt x="575679" y="308847"/>
                </a:lnTo>
                <a:lnTo>
                  <a:pt x="553367" y="328727"/>
                </a:lnTo>
                <a:lnTo>
                  <a:pt x="494431" y="354049"/>
                </a:lnTo>
                <a:lnTo>
                  <a:pt x="473601" y="361296"/>
                </a:lnTo>
                <a:lnTo>
                  <a:pt x="412782" y="362336"/>
                </a:lnTo>
                <a:lnTo>
                  <a:pt x="351019" y="368856"/>
                </a:lnTo>
                <a:lnTo>
                  <a:pt x="295269" y="383045"/>
                </a:lnTo>
                <a:lnTo>
                  <a:pt x="253947" y="405080"/>
                </a:lnTo>
                <a:lnTo>
                  <a:pt x="214707" y="438883"/>
                </a:lnTo>
                <a:lnTo>
                  <a:pt x="181085" y="489884"/>
                </a:lnTo>
                <a:lnTo>
                  <a:pt x="174068" y="510965"/>
                </a:lnTo>
                <a:lnTo>
                  <a:pt x="161959" y="569059"/>
                </a:lnTo>
                <a:lnTo>
                  <a:pt x="156782" y="605998"/>
                </a:lnTo>
                <a:lnTo>
                  <a:pt x="134365" y="653772"/>
                </a:lnTo>
                <a:lnTo>
                  <a:pt x="120549" y="668031"/>
                </a:lnTo>
                <a:lnTo>
                  <a:pt x="62662" y="702706"/>
                </a:lnTo>
                <a:lnTo>
                  <a:pt x="34554" y="718257"/>
                </a:lnTo>
                <a:lnTo>
                  <a:pt x="0" y="747524"/>
                </a:lnTo>
              </a:path>
            </a:pathLst>
          </a:custGeom>
          <a:ln w="38100" cap="flat" cmpd="sng" algn="ctr">
            <a:solidFill>
              <a:srgbClr val="00EC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6481849" y="1347647"/>
            <a:ext cx="35292" cy="25398"/>
          </a:xfrm>
          <a:custGeom>
            <a:avLst/>
            <a:gdLst/>
            <a:ahLst/>
            <a:cxnLst/>
            <a:rect l="0" t="0" r="0" b="0"/>
            <a:pathLst>
              <a:path w="35292" h="25398">
                <a:moveTo>
                  <a:pt x="35291" y="0"/>
                </a:moveTo>
                <a:lnTo>
                  <a:pt x="0" y="25397"/>
                </a:lnTo>
              </a:path>
            </a:pathLst>
          </a:custGeom>
          <a:ln w="38100" cap="flat" cmpd="sng" algn="ctr">
            <a:solidFill>
              <a:srgbClr val="28FF28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7096207" y="1126549"/>
            <a:ext cx="136871" cy="147400"/>
          </a:xfrm>
          <a:custGeom>
            <a:avLst/>
            <a:gdLst/>
            <a:ahLst/>
            <a:cxnLst/>
            <a:rect l="0" t="0" r="0" b="0"/>
            <a:pathLst>
              <a:path w="136871" h="147400">
                <a:moveTo>
                  <a:pt x="136870" y="0"/>
                </a:moveTo>
                <a:lnTo>
                  <a:pt x="112824" y="9575"/>
                </a:lnTo>
                <a:lnTo>
                  <a:pt x="56172" y="59898"/>
                </a:lnTo>
                <a:lnTo>
                  <a:pt x="36486" y="96189"/>
                </a:lnTo>
                <a:lnTo>
                  <a:pt x="23808" y="124427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28FF28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674860" y="1326590"/>
            <a:ext cx="831752" cy="284271"/>
          </a:xfrm>
          <a:custGeom>
            <a:avLst/>
            <a:gdLst/>
            <a:ahLst/>
            <a:cxnLst/>
            <a:rect l="0" t="0" r="0" b="0"/>
            <a:pathLst>
              <a:path w="831752" h="284271">
                <a:moveTo>
                  <a:pt x="831751" y="0"/>
                </a:moveTo>
                <a:lnTo>
                  <a:pt x="797005" y="37087"/>
                </a:lnTo>
                <a:lnTo>
                  <a:pt x="770518" y="84953"/>
                </a:lnTo>
                <a:lnTo>
                  <a:pt x="754234" y="99368"/>
                </a:lnTo>
                <a:lnTo>
                  <a:pt x="694545" y="125823"/>
                </a:lnTo>
                <a:lnTo>
                  <a:pt x="631680" y="150473"/>
                </a:lnTo>
                <a:lnTo>
                  <a:pt x="568536" y="178330"/>
                </a:lnTo>
                <a:lnTo>
                  <a:pt x="505368" y="211437"/>
                </a:lnTo>
                <a:lnTo>
                  <a:pt x="463254" y="233228"/>
                </a:lnTo>
                <a:lnTo>
                  <a:pt x="412734" y="240392"/>
                </a:lnTo>
                <a:lnTo>
                  <a:pt x="357695" y="241807"/>
                </a:lnTo>
                <a:lnTo>
                  <a:pt x="301762" y="236498"/>
                </a:lnTo>
                <a:lnTo>
                  <a:pt x="246824" y="231419"/>
                </a:lnTo>
                <a:lnTo>
                  <a:pt x="184538" y="222689"/>
                </a:lnTo>
                <a:lnTo>
                  <a:pt x="143455" y="227159"/>
                </a:lnTo>
                <a:lnTo>
                  <a:pt x="85095" y="250825"/>
                </a:lnTo>
                <a:lnTo>
                  <a:pt x="26803" y="269987"/>
                </a:lnTo>
                <a:lnTo>
                  <a:pt x="0" y="284270"/>
                </a:lnTo>
              </a:path>
            </a:pathLst>
          </a:custGeom>
          <a:ln w="38100" cap="flat" cmpd="sng" algn="ctr">
            <a:solidFill>
              <a:srgbClr val="00EC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716767" y="3916601"/>
            <a:ext cx="800167" cy="884394"/>
            <a:chOff x="4716767" y="3916601"/>
            <a:chExt cx="800167" cy="884394"/>
          </a:xfrm>
        </p:grpSpPr>
        <p:sp>
          <p:nvSpPr>
            <p:cNvPr id="14" name="Freeform 13"/>
            <p:cNvSpPr/>
            <p:nvPr/>
          </p:nvSpPr>
          <p:spPr>
            <a:xfrm>
              <a:off x="4716767" y="3916601"/>
              <a:ext cx="494840" cy="842280"/>
            </a:xfrm>
            <a:custGeom>
              <a:avLst/>
              <a:gdLst/>
              <a:ahLst/>
              <a:cxnLst/>
              <a:rect l="0" t="0" r="0" b="0"/>
              <a:pathLst>
                <a:path w="494840" h="842280">
                  <a:moveTo>
                    <a:pt x="0" y="842279"/>
                  </a:moveTo>
                  <a:lnTo>
                    <a:pt x="45781" y="794404"/>
                  </a:lnTo>
                  <a:lnTo>
                    <a:pt x="105606" y="757546"/>
                  </a:lnTo>
                  <a:lnTo>
                    <a:pt x="124145" y="742619"/>
                  </a:lnTo>
                  <a:lnTo>
                    <a:pt x="165721" y="681870"/>
                  </a:lnTo>
                  <a:lnTo>
                    <a:pt x="197606" y="620963"/>
                  </a:lnTo>
                  <a:lnTo>
                    <a:pt x="217268" y="561274"/>
                  </a:lnTo>
                  <a:lnTo>
                    <a:pt x="235094" y="505798"/>
                  </a:lnTo>
                  <a:lnTo>
                    <a:pt x="252678" y="452782"/>
                  </a:lnTo>
                  <a:lnTo>
                    <a:pt x="273740" y="389559"/>
                  </a:lnTo>
                  <a:lnTo>
                    <a:pt x="303131" y="326384"/>
                  </a:lnTo>
                  <a:lnTo>
                    <a:pt x="337643" y="263212"/>
                  </a:lnTo>
                  <a:lnTo>
                    <a:pt x="386087" y="204167"/>
                  </a:lnTo>
                  <a:lnTo>
                    <a:pt x="443563" y="143731"/>
                  </a:lnTo>
                  <a:lnTo>
                    <a:pt x="477012" y="81566"/>
                  </a:lnTo>
                  <a:lnTo>
                    <a:pt x="490971" y="28503"/>
                  </a:lnTo>
                  <a:lnTo>
                    <a:pt x="494839" y="0"/>
                  </a:lnTo>
                </a:path>
              </a:pathLst>
            </a:custGeom>
            <a:ln w="38100" cap="flat" cmpd="sng" algn="ctr">
              <a:solidFill>
                <a:srgbClr val="00E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48352" y="4603361"/>
              <a:ext cx="768582" cy="197634"/>
            </a:xfrm>
            <a:custGeom>
              <a:avLst/>
              <a:gdLst/>
              <a:ahLst/>
              <a:cxnLst/>
              <a:rect l="0" t="0" r="0" b="0"/>
              <a:pathLst>
                <a:path w="768582" h="197634">
                  <a:moveTo>
                    <a:pt x="0" y="123934"/>
                  </a:moveTo>
                  <a:lnTo>
                    <a:pt x="58563" y="74436"/>
                  </a:lnTo>
                  <a:lnTo>
                    <a:pt x="115771" y="18635"/>
                  </a:lnTo>
                  <a:lnTo>
                    <a:pt x="122804" y="11620"/>
                  </a:lnTo>
                  <a:lnTo>
                    <a:pt x="143097" y="3827"/>
                  </a:lnTo>
                  <a:lnTo>
                    <a:pt x="167714" y="1533"/>
                  </a:lnTo>
                  <a:lnTo>
                    <a:pt x="221645" y="6473"/>
                  </a:lnTo>
                  <a:lnTo>
                    <a:pt x="284125" y="15139"/>
                  </a:lnTo>
                  <a:lnTo>
                    <a:pt x="322701" y="16439"/>
                  </a:lnTo>
                  <a:lnTo>
                    <a:pt x="384130" y="3858"/>
                  </a:lnTo>
                  <a:lnTo>
                    <a:pt x="437832" y="0"/>
                  </a:lnTo>
                  <a:lnTo>
                    <a:pt x="472489" y="7534"/>
                  </a:lnTo>
                  <a:lnTo>
                    <a:pt x="512522" y="30448"/>
                  </a:lnTo>
                  <a:lnTo>
                    <a:pt x="539073" y="47491"/>
                  </a:lnTo>
                  <a:lnTo>
                    <a:pt x="566047" y="63070"/>
                  </a:lnTo>
                  <a:lnTo>
                    <a:pt x="623115" y="110031"/>
                  </a:lnTo>
                  <a:lnTo>
                    <a:pt x="678933" y="152022"/>
                  </a:lnTo>
                  <a:lnTo>
                    <a:pt x="739417" y="189251"/>
                  </a:lnTo>
                  <a:lnTo>
                    <a:pt x="768581" y="197633"/>
                  </a:lnTo>
                </a:path>
              </a:pathLst>
            </a:custGeom>
            <a:ln w="38100" cap="flat" cmpd="sng" algn="ctr">
              <a:solidFill>
                <a:srgbClr val="00E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 16"/>
          <p:cNvSpPr/>
          <p:nvPr/>
        </p:nvSpPr>
        <p:spPr>
          <a:xfrm>
            <a:off x="5232663" y="3537575"/>
            <a:ext cx="1158136" cy="400084"/>
          </a:xfrm>
          <a:custGeom>
            <a:avLst/>
            <a:gdLst/>
            <a:ahLst/>
            <a:cxnLst/>
            <a:rect l="0" t="0" r="0" b="0"/>
            <a:pathLst>
              <a:path w="1158136" h="400084">
                <a:moveTo>
                  <a:pt x="0" y="400083"/>
                </a:moveTo>
                <a:lnTo>
                  <a:pt x="17958" y="346208"/>
                </a:lnTo>
                <a:lnTo>
                  <a:pt x="29367" y="316659"/>
                </a:lnTo>
                <a:lnTo>
                  <a:pt x="48216" y="292567"/>
                </a:lnTo>
                <a:lnTo>
                  <a:pt x="75507" y="271780"/>
                </a:lnTo>
                <a:lnTo>
                  <a:pt x="135859" y="244939"/>
                </a:lnTo>
                <a:lnTo>
                  <a:pt x="190502" y="213924"/>
                </a:lnTo>
                <a:lnTo>
                  <a:pt x="251601" y="182389"/>
                </a:lnTo>
                <a:lnTo>
                  <a:pt x="296273" y="156022"/>
                </a:lnTo>
                <a:lnTo>
                  <a:pt x="359087" y="148534"/>
                </a:lnTo>
                <a:lnTo>
                  <a:pt x="397295" y="150855"/>
                </a:lnTo>
                <a:lnTo>
                  <a:pt x="460763" y="156996"/>
                </a:lnTo>
                <a:lnTo>
                  <a:pt x="499821" y="159991"/>
                </a:lnTo>
                <a:lnTo>
                  <a:pt x="527251" y="174656"/>
                </a:lnTo>
                <a:lnTo>
                  <a:pt x="560600" y="197453"/>
                </a:lnTo>
                <a:lnTo>
                  <a:pt x="587244" y="212923"/>
                </a:lnTo>
                <a:lnTo>
                  <a:pt x="613075" y="229204"/>
                </a:lnTo>
                <a:lnTo>
                  <a:pt x="639837" y="244557"/>
                </a:lnTo>
                <a:lnTo>
                  <a:pt x="665703" y="260804"/>
                </a:lnTo>
                <a:lnTo>
                  <a:pt x="726678" y="292391"/>
                </a:lnTo>
                <a:lnTo>
                  <a:pt x="737136" y="296703"/>
                </a:lnTo>
                <a:lnTo>
                  <a:pt x="758114" y="298374"/>
                </a:lnTo>
                <a:lnTo>
                  <a:pt x="777967" y="294048"/>
                </a:lnTo>
                <a:lnTo>
                  <a:pt x="839812" y="260562"/>
                </a:lnTo>
                <a:lnTo>
                  <a:pt x="865726" y="244490"/>
                </a:lnTo>
                <a:lnTo>
                  <a:pt x="892511" y="229199"/>
                </a:lnTo>
                <a:lnTo>
                  <a:pt x="900334" y="222989"/>
                </a:lnTo>
                <a:lnTo>
                  <a:pt x="921504" y="216090"/>
                </a:lnTo>
                <a:lnTo>
                  <a:pt x="973223" y="211660"/>
                </a:lnTo>
                <a:lnTo>
                  <a:pt x="1008979" y="199714"/>
                </a:lnTo>
                <a:lnTo>
                  <a:pt x="1036212" y="175768"/>
                </a:lnTo>
                <a:lnTo>
                  <a:pt x="1057968" y="136235"/>
                </a:lnTo>
                <a:lnTo>
                  <a:pt x="1076651" y="97750"/>
                </a:lnTo>
                <a:lnTo>
                  <a:pt x="1123200" y="36733"/>
                </a:lnTo>
                <a:lnTo>
                  <a:pt x="1158135" y="0"/>
                </a:lnTo>
              </a:path>
            </a:pathLst>
          </a:custGeom>
          <a:ln w="38100" cap="flat" cmpd="sng" algn="ctr">
            <a:solidFill>
              <a:srgbClr val="00EC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5085264" y="3266478"/>
            <a:ext cx="689909" cy="860694"/>
          </a:xfrm>
          <a:custGeom>
            <a:avLst/>
            <a:gdLst/>
            <a:ahLst/>
            <a:cxnLst/>
            <a:rect l="0" t="0" r="0" b="0"/>
            <a:pathLst>
              <a:path w="689909" h="860694">
                <a:moveTo>
                  <a:pt x="0" y="860693"/>
                </a:moveTo>
                <a:lnTo>
                  <a:pt x="15641" y="842712"/>
                </a:lnTo>
                <a:lnTo>
                  <a:pt x="38437" y="785169"/>
                </a:lnTo>
                <a:lnTo>
                  <a:pt x="49490" y="733298"/>
                </a:lnTo>
                <a:lnTo>
                  <a:pt x="48588" y="695044"/>
                </a:lnTo>
                <a:lnTo>
                  <a:pt x="41797" y="632728"/>
                </a:lnTo>
                <a:lnTo>
                  <a:pt x="27572" y="571316"/>
                </a:lnTo>
                <a:lnTo>
                  <a:pt x="28576" y="535916"/>
                </a:lnTo>
                <a:lnTo>
                  <a:pt x="42642" y="481878"/>
                </a:lnTo>
                <a:lnTo>
                  <a:pt x="58561" y="427882"/>
                </a:lnTo>
                <a:lnTo>
                  <a:pt x="64145" y="390211"/>
                </a:lnTo>
                <a:lnTo>
                  <a:pt x="86711" y="334702"/>
                </a:lnTo>
                <a:lnTo>
                  <a:pt x="108269" y="281682"/>
                </a:lnTo>
                <a:lnTo>
                  <a:pt x="139327" y="218459"/>
                </a:lnTo>
                <a:lnTo>
                  <a:pt x="179200" y="166736"/>
                </a:lnTo>
                <a:lnTo>
                  <a:pt x="215277" y="132009"/>
                </a:lnTo>
                <a:lnTo>
                  <a:pt x="274154" y="105402"/>
                </a:lnTo>
                <a:lnTo>
                  <a:pt x="294982" y="93729"/>
                </a:lnTo>
                <a:lnTo>
                  <a:pt x="315936" y="90102"/>
                </a:lnTo>
                <a:lnTo>
                  <a:pt x="375744" y="93018"/>
                </a:lnTo>
                <a:lnTo>
                  <a:pt x="409639" y="98099"/>
                </a:lnTo>
                <a:lnTo>
                  <a:pt x="468715" y="93132"/>
                </a:lnTo>
                <a:lnTo>
                  <a:pt x="489468" y="86326"/>
                </a:lnTo>
                <a:lnTo>
                  <a:pt x="547934" y="60943"/>
                </a:lnTo>
                <a:lnTo>
                  <a:pt x="582321" y="53241"/>
                </a:lnTo>
                <a:lnTo>
                  <a:pt x="630273" y="45050"/>
                </a:lnTo>
                <a:lnTo>
                  <a:pt x="657280" y="29945"/>
                </a:lnTo>
                <a:lnTo>
                  <a:pt x="689908" y="0"/>
                </a:lnTo>
              </a:path>
            </a:pathLst>
          </a:custGeom>
          <a:ln w="38100" cap="flat" cmpd="sng" algn="ctr">
            <a:solidFill>
              <a:srgbClr val="00EC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5601160" y="3305948"/>
            <a:ext cx="642240" cy="173023"/>
          </a:xfrm>
          <a:custGeom>
            <a:avLst/>
            <a:gdLst/>
            <a:ahLst/>
            <a:cxnLst/>
            <a:rect l="0" t="0" r="0" b="0"/>
            <a:pathLst>
              <a:path w="642240" h="173023">
                <a:moveTo>
                  <a:pt x="0" y="73699"/>
                </a:moveTo>
                <a:lnTo>
                  <a:pt x="17981" y="89340"/>
                </a:lnTo>
                <a:lnTo>
                  <a:pt x="58563" y="114132"/>
                </a:lnTo>
                <a:lnTo>
                  <a:pt x="97732" y="144520"/>
                </a:lnTo>
                <a:lnTo>
                  <a:pt x="158189" y="168203"/>
                </a:lnTo>
                <a:lnTo>
                  <a:pt x="179101" y="173022"/>
                </a:lnTo>
                <a:lnTo>
                  <a:pt x="200094" y="171265"/>
                </a:lnTo>
                <a:lnTo>
                  <a:pt x="218002" y="163465"/>
                </a:lnTo>
                <a:lnTo>
                  <a:pt x="264192" y="141109"/>
                </a:lnTo>
                <a:lnTo>
                  <a:pt x="308640" y="129605"/>
                </a:lnTo>
                <a:lnTo>
                  <a:pt x="362133" y="126986"/>
                </a:lnTo>
                <a:lnTo>
                  <a:pt x="403787" y="120943"/>
                </a:lnTo>
                <a:lnTo>
                  <a:pt x="425516" y="111854"/>
                </a:lnTo>
                <a:lnTo>
                  <a:pt x="484695" y="84805"/>
                </a:lnTo>
                <a:lnTo>
                  <a:pt x="504369" y="76295"/>
                </a:lnTo>
                <a:lnTo>
                  <a:pt x="566080" y="39660"/>
                </a:lnTo>
                <a:lnTo>
                  <a:pt x="591987" y="23449"/>
                </a:lnTo>
                <a:lnTo>
                  <a:pt x="642239" y="0"/>
                </a:lnTo>
              </a:path>
            </a:pathLst>
          </a:custGeom>
          <a:ln w="38100" cap="flat" cmpd="sng" algn="ctr">
            <a:solidFill>
              <a:srgbClr val="00EC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3727088" y="2095171"/>
            <a:ext cx="1895130" cy="390142"/>
          </a:xfrm>
          <a:custGeom>
            <a:avLst/>
            <a:gdLst/>
            <a:ahLst/>
            <a:cxnLst/>
            <a:rect l="0" t="0" r="0" b="0"/>
            <a:pathLst>
              <a:path w="1895130" h="390142">
                <a:moveTo>
                  <a:pt x="0" y="0"/>
                </a:moveTo>
                <a:lnTo>
                  <a:pt x="14654" y="43962"/>
                </a:lnTo>
                <a:lnTo>
                  <a:pt x="27570" y="60873"/>
                </a:lnTo>
                <a:lnTo>
                  <a:pt x="67321" y="96793"/>
                </a:lnTo>
                <a:lnTo>
                  <a:pt x="128780" y="134383"/>
                </a:lnTo>
                <a:lnTo>
                  <a:pt x="138496" y="138722"/>
                </a:lnTo>
                <a:lnTo>
                  <a:pt x="158650" y="140423"/>
                </a:lnTo>
                <a:lnTo>
                  <a:pt x="168937" y="139238"/>
                </a:lnTo>
                <a:lnTo>
                  <a:pt x="176965" y="134939"/>
                </a:lnTo>
                <a:lnTo>
                  <a:pt x="228381" y="77339"/>
                </a:lnTo>
                <a:lnTo>
                  <a:pt x="249252" y="56190"/>
                </a:lnTo>
                <a:lnTo>
                  <a:pt x="269486" y="48370"/>
                </a:lnTo>
                <a:lnTo>
                  <a:pt x="292906" y="46064"/>
                </a:lnTo>
                <a:lnTo>
                  <a:pt x="347191" y="57134"/>
                </a:lnTo>
                <a:lnTo>
                  <a:pt x="373362" y="72560"/>
                </a:lnTo>
                <a:lnTo>
                  <a:pt x="413447" y="102477"/>
                </a:lnTo>
                <a:lnTo>
                  <a:pt x="439918" y="118101"/>
                </a:lnTo>
                <a:lnTo>
                  <a:pt x="465698" y="134428"/>
                </a:lnTo>
                <a:lnTo>
                  <a:pt x="526639" y="157713"/>
                </a:lnTo>
                <a:lnTo>
                  <a:pt x="561194" y="165272"/>
                </a:lnTo>
                <a:lnTo>
                  <a:pt x="621384" y="175272"/>
                </a:lnTo>
                <a:lnTo>
                  <a:pt x="659716" y="176714"/>
                </a:lnTo>
                <a:lnTo>
                  <a:pt x="715466" y="164185"/>
                </a:lnTo>
                <a:lnTo>
                  <a:pt x="756789" y="149588"/>
                </a:lnTo>
                <a:lnTo>
                  <a:pt x="801617" y="124276"/>
                </a:lnTo>
                <a:lnTo>
                  <a:pt x="837770" y="118321"/>
                </a:lnTo>
                <a:lnTo>
                  <a:pt x="872529" y="122145"/>
                </a:lnTo>
                <a:lnTo>
                  <a:pt x="891209" y="130716"/>
                </a:lnTo>
                <a:lnTo>
                  <a:pt x="939103" y="159673"/>
                </a:lnTo>
                <a:lnTo>
                  <a:pt x="964081" y="164552"/>
                </a:lnTo>
                <a:lnTo>
                  <a:pt x="987661" y="160482"/>
                </a:lnTo>
                <a:lnTo>
                  <a:pt x="1017547" y="145036"/>
                </a:lnTo>
                <a:lnTo>
                  <a:pt x="1055870" y="110823"/>
                </a:lnTo>
                <a:lnTo>
                  <a:pt x="1105463" y="53274"/>
                </a:lnTo>
                <a:lnTo>
                  <a:pt x="1141753" y="18800"/>
                </a:lnTo>
                <a:lnTo>
                  <a:pt x="1160212" y="9135"/>
                </a:lnTo>
                <a:lnTo>
                  <a:pt x="1180115" y="7179"/>
                </a:lnTo>
                <a:lnTo>
                  <a:pt x="1221488" y="15456"/>
                </a:lnTo>
                <a:lnTo>
                  <a:pt x="1229616" y="20832"/>
                </a:lnTo>
                <a:lnTo>
                  <a:pt x="1266335" y="67368"/>
                </a:lnTo>
                <a:lnTo>
                  <a:pt x="1306218" y="128782"/>
                </a:lnTo>
                <a:lnTo>
                  <a:pt x="1333744" y="163349"/>
                </a:lnTo>
                <a:lnTo>
                  <a:pt x="1360296" y="179941"/>
                </a:lnTo>
                <a:lnTo>
                  <a:pt x="1406774" y="191131"/>
                </a:lnTo>
                <a:lnTo>
                  <a:pt x="1425009" y="205440"/>
                </a:lnTo>
                <a:lnTo>
                  <a:pt x="1454686" y="256514"/>
                </a:lnTo>
                <a:lnTo>
                  <a:pt x="1481023" y="314972"/>
                </a:lnTo>
                <a:lnTo>
                  <a:pt x="1513058" y="362792"/>
                </a:lnTo>
                <a:lnTo>
                  <a:pt x="1533788" y="385394"/>
                </a:lnTo>
                <a:lnTo>
                  <a:pt x="1541931" y="389120"/>
                </a:lnTo>
                <a:lnTo>
                  <a:pt x="1560338" y="390141"/>
                </a:lnTo>
                <a:lnTo>
                  <a:pt x="1567820" y="386436"/>
                </a:lnTo>
                <a:lnTo>
                  <a:pt x="1579253" y="372960"/>
                </a:lnTo>
                <a:lnTo>
                  <a:pt x="1615549" y="313376"/>
                </a:lnTo>
                <a:lnTo>
                  <a:pt x="1636946" y="292763"/>
                </a:lnTo>
                <a:lnTo>
                  <a:pt x="1655209" y="282975"/>
                </a:lnTo>
                <a:lnTo>
                  <a:pt x="1675024" y="280964"/>
                </a:lnTo>
                <a:lnTo>
                  <a:pt x="1695529" y="281630"/>
                </a:lnTo>
                <a:lnTo>
                  <a:pt x="1716341" y="278027"/>
                </a:lnTo>
                <a:lnTo>
                  <a:pt x="1742199" y="263832"/>
                </a:lnTo>
                <a:lnTo>
                  <a:pt x="1764679" y="244808"/>
                </a:lnTo>
                <a:lnTo>
                  <a:pt x="1804823" y="186929"/>
                </a:lnTo>
                <a:lnTo>
                  <a:pt x="1826388" y="166390"/>
                </a:lnTo>
                <a:lnTo>
                  <a:pt x="1880847" y="128827"/>
                </a:lnTo>
                <a:lnTo>
                  <a:pt x="1895129" y="115813"/>
                </a:lnTo>
              </a:path>
            </a:pathLst>
          </a:custGeom>
          <a:ln w="38100" cap="flat" cmpd="sng" algn="ctr">
            <a:solidFill>
              <a:srgbClr val="00EC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5569575" y="2200455"/>
            <a:ext cx="115815" cy="52644"/>
          </a:xfrm>
          <a:custGeom>
            <a:avLst/>
            <a:gdLst/>
            <a:ahLst/>
            <a:cxnLst/>
            <a:rect l="0" t="0" r="0" b="0"/>
            <a:pathLst>
              <a:path w="115815" h="52644">
                <a:moveTo>
                  <a:pt x="0" y="52643"/>
                </a:moveTo>
                <a:lnTo>
                  <a:pt x="34898" y="23335"/>
                </a:lnTo>
                <a:lnTo>
                  <a:pt x="64152" y="8734"/>
                </a:lnTo>
                <a:lnTo>
                  <a:pt x="115814" y="0"/>
                </a:lnTo>
              </a:path>
            </a:pathLst>
          </a:custGeom>
          <a:ln w="38100" cap="flat" cmpd="sng" algn="ctr">
            <a:solidFill>
              <a:srgbClr val="28FF28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5727502" y="2884808"/>
            <a:ext cx="379027" cy="400084"/>
            <a:chOff x="5727502" y="2884808"/>
            <a:chExt cx="379027" cy="400084"/>
          </a:xfrm>
        </p:grpSpPr>
        <p:sp>
          <p:nvSpPr>
            <p:cNvPr id="22" name="Freeform 21"/>
            <p:cNvSpPr/>
            <p:nvPr/>
          </p:nvSpPr>
          <p:spPr>
            <a:xfrm>
              <a:off x="5727502" y="2884808"/>
              <a:ext cx="66586" cy="400084"/>
            </a:xfrm>
            <a:custGeom>
              <a:avLst/>
              <a:gdLst/>
              <a:ahLst/>
              <a:cxnLst/>
              <a:rect l="0" t="0" r="0" b="0"/>
              <a:pathLst>
                <a:path w="66586" h="400084">
                  <a:moveTo>
                    <a:pt x="0" y="400083"/>
                  </a:moveTo>
                  <a:lnTo>
                    <a:pt x="55226" y="342518"/>
                  </a:lnTo>
                  <a:lnTo>
                    <a:pt x="64709" y="324195"/>
                  </a:lnTo>
                  <a:lnTo>
                    <a:pt x="66585" y="304354"/>
                  </a:lnTo>
                  <a:lnTo>
                    <a:pt x="62348" y="283837"/>
                  </a:lnTo>
                  <a:lnTo>
                    <a:pt x="35793" y="221060"/>
                  </a:lnTo>
                  <a:lnTo>
                    <a:pt x="27113" y="189502"/>
                  </a:lnTo>
                  <a:lnTo>
                    <a:pt x="33475" y="147397"/>
                  </a:lnTo>
                  <a:lnTo>
                    <a:pt x="52809" y="84228"/>
                  </a:lnTo>
                  <a:lnTo>
                    <a:pt x="60101" y="49523"/>
                  </a:lnTo>
                  <a:lnTo>
                    <a:pt x="60637" y="26689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E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90673" y="2895336"/>
              <a:ext cx="315856" cy="347442"/>
            </a:xfrm>
            <a:custGeom>
              <a:avLst/>
              <a:gdLst/>
              <a:ahLst/>
              <a:cxnLst/>
              <a:rect l="0" t="0" r="0" b="0"/>
              <a:pathLst>
                <a:path w="315856" h="347442">
                  <a:moveTo>
                    <a:pt x="0" y="347441"/>
                  </a:moveTo>
                  <a:lnTo>
                    <a:pt x="9576" y="323394"/>
                  </a:lnTo>
                  <a:lnTo>
                    <a:pt x="33814" y="282259"/>
                  </a:lnTo>
                  <a:lnTo>
                    <a:pt x="61629" y="220922"/>
                  </a:lnTo>
                  <a:lnTo>
                    <a:pt x="81301" y="195050"/>
                  </a:lnTo>
                  <a:lnTo>
                    <a:pt x="139439" y="153562"/>
                  </a:lnTo>
                  <a:lnTo>
                    <a:pt x="196496" y="98233"/>
                  </a:lnTo>
                  <a:lnTo>
                    <a:pt x="246833" y="40748"/>
                  </a:lnTo>
                  <a:lnTo>
                    <a:pt x="301557" y="5646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E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5930319" y="1379233"/>
            <a:ext cx="1755485" cy="789638"/>
          </a:xfrm>
          <a:custGeom>
            <a:avLst/>
            <a:gdLst/>
            <a:ahLst/>
            <a:cxnLst/>
            <a:rect l="0" t="0" r="0" b="0"/>
            <a:pathLst>
              <a:path w="1755485" h="789638">
                <a:moveTo>
                  <a:pt x="1755484" y="0"/>
                </a:moveTo>
                <a:lnTo>
                  <a:pt x="1696867" y="0"/>
                </a:lnTo>
                <a:lnTo>
                  <a:pt x="1662077" y="5589"/>
                </a:lnTo>
                <a:lnTo>
                  <a:pt x="1606740" y="39403"/>
                </a:lnTo>
                <a:lnTo>
                  <a:pt x="1550384" y="71723"/>
                </a:lnTo>
                <a:lnTo>
                  <a:pt x="1488683" y="108690"/>
                </a:lnTo>
                <a:lnTo>
                  <a:pt x="1433567" y="129375"/>
                </a:lnTo>
                <a:lnTo>
                  <a:pt x="1413149" y="142898"/>
                </a:lnTo>
                <a:lnTo>
                  <a:pt x="1397444" y="161776"/>
                </a:lnTo>
                <a:lnTo>
                  <a:pt x="1361643" y="222481"/>
                </a:lnTo>
                <a:lnTo>
                  <a:pt x="1337310" y="255383"/>
                </a:lnTo>
                <a:lnTo>
                  <a:pt x="1308781" y="304512"/>
                </a:lnTo>
                <a:lnTo>
                  <a:pt x="1287255" y="327442"/>
                </a:lnTo>
                <a:lnTo>
                  <a:pt x="1228622" y="353936"/>
                </a:lnTo>
                <a:lnTo>
                  <a:pt x="1198514" y="366002"/>
                </a:lnTo>
                <a:lnTo>
                  <a:pt x="1143844" y="395584"/>
                </a:lnTo>
                <a:lnTo>
                  <a:pt x="1092058" y="413990"/>
                </a:lnTo>
                <a:lnTo>
                  <a:pt x="1071073" y="414843"/>
                </a:lnTo>
                <a:lnTo>
                  <a:pt x="1050048" y="410152"/>
                </a:lnTo>
                <a:lnTo>
                  <a:pt x="1029006" y="400269"/>
                </a:lnTo>
                <a:lnTo>
                  <a:pt x="974910" y="352121"/>
                </a:lnTo>
                <a:lnTo>
                  <a:pt x="944355" y="335829"/>
                </a:lnTo>
                <a:lnTo>
                  <a:pt x="907486" y="329182"/>
                </a:lnTo>
                <a:lnTo>
                  <a:pt x="861512" y="335341"/>
                </a:lnTo>
                <a:lnTo>
                  <a:pt x="802455" y="345616"/>
                </a:lnTo>
                <a:lnTo>
                  <a:pt x="749041" y="348250"/>
                </a:lnTo>
                <a:lnTo>
                  <a:pt x="687081" y="362047"/>
                </a:lnTo>
                <a:lnTo>
                  <a:pt x="632145" y="367223"/>
                </a:lnTo>
                <a:lnTo>
                  <a:pt x="579352" y="365126"/>
                </a:lnTo>
                <a:lnTo>
                  <a:pt x="529193" y="359382"/>
                </a:lnTo>
                <a:lnTo>
                  <a:pt x="475395" y="359418"/>
                </a:lnTo>
                <a:lnTo>
                  <a:pt x="440722" y="364117"/>
                </a:lnTo>
                <a:lnTo>
                  <a:pt x="381362" y="359009"/>
                </a:lnTo>
                <a:lnTo>
                  <a:pt x="324281" y="352892"/>
                </a:lnTo>
                <a:lnTo>
                  <a:pt x="263819" y="365706"/>
                </a:lnTo>
                <a:lnTo>
                  <a:pt x="202651" y="377041"/>
                </a:lnTo>
                <a:lnTo>
                  <a:pt x="148980" y="380973"/>
                </a:lnTo>
                <a:lnTo>
                  <a:pt x="92555" y="402693"/>
                </a:lnTo>
                <a:lnTo>
                  <a:pt x="30207" y="439998"/>
                </a:lnTo>
                <a:lnTo>
                  <a:pt x="13756" y="465722"/>
                </a:lnTo>
                <a:lnTo>
                  <a:pt x="2643" y="496740"/>
                </a:lnTo>
                <a:lnTo>
                  <a:pt x="0" y="533877"/>
                </a:lnTo>
                <a:lnTo>
                  <a:pt x="12090" y="589191"/>
                </a:lnTo>
                <a:lnTo>
                  <a:pt x="26634" y="630460"/>
                </a:lnTo>
                <a:lnTo>
                  <a:pt x="78132" y="691185"/>
                </a:lnTo>
                <a:lnTo>
                  <a:pt x="93467" y="717962"/>
                </a:lnTo>
                <a:lnTo>
                  <a:pt x="101319" y="770941"/>
                </a:lnTo>
                <a:lnTo>
                  <a:pt x="102510" y="789637"/>
                </a:lnTo>
              </a:path>
            </a:pathLst>
          </a:custGeom>
          <a:ln w="38100" cap="flat" cmpd="sng" algn="ctr">
            <a:solidFill>
              <a:srgbClr val="00EC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6299752" y="1568746"/>
            <a:ext cx="1017555" cy="1337120"/>
            <a:chOff x="6299752" y="1568746"/>
            <a:chExt cx="1017555" cy="1337120"/>
          </a:xfrm>
        </p:grpSpPr>
        <p:sp>
          <p:nvSpPr>
            <p:cNvPr id="26" name="Freeform 25"/>
            <p:cNvSpPr/>
            <p:nvPr/>
          </p:nvSpPr>
          <p:spPr>
            <a:xfrm>
              <a:off x="6696124" y="1568746"/>
              <a:ext cx="621183" cy="1337120"/>
            </a:xfrm>
            <a:custGeom>
              <a:avLst/>
              <a:gdLst/>
              <a:ahLst/>
              <a:cxnLst/>
              <a:rect l="0" t="0" r="0" b="0"/>
              <a:pathLst>
                <a:path w="621183" h="1337120">
                  <a:moveTo>
                    <a:pt x="621182" y="0"/>
                  </a:moveTo>
                  <a:lnTo>
                    <a:pt x="586435" y="37086"/>
                  </a:lnTo>
                  <a:lnTo>
                    <a:pt x="555793" y="89173"/>
                  </a:lnTo>
                  <a:lnTo>
                    <a:pt x="548577" y="152022"/>
                  </a:lnTo>
                  <a:lnTo>
                    <a:pt x="559079" y="209792"/>
                  </a:lnTo>
                  <a:lnTo>
                    <a:pt x="575699" y="263110"/>
                  </a:lnTo>
                  <a:lnTo>
                    <a:pt x="586504" y="308426"/>
                  </a:lnTo>
                  <a:lnTo>
                    <a:pt x="585560" y="345239"/>
                  </a:lnTo>
                  <a:lnTo>
                    <a:pt x="570347" y="399793"/>
                  </a:lnTo>
                  <a:lnTo>
                    <a:pt x="545366" y="452687"/>
                  </a:lnTo>
                  <a:lnTo>
                    <a:pt x="530210" y="504407"/>
                  </a:lnTo>
                  <a:lnTo>
                    <a:pt x="519071" y="566616"/>
                  </a:lnTo>
                  <a:lnTo>
                    <a:pt x="516524" y="624311"/>
                  </a:lnTo>
                  <a:lnTo>
                    <a:pt x="521193" y="683378"/>
                  </a:lnTo>
                  <a:lnTo>
                    <a:pt x="515910" y="704976"/>
                  </a:lnTo>
                  <a:lnTo>
                    <a:pt x="487422" y="767372"/>
                  </a:lnTo>
                  <a:lnTo>
                    <a:pt x="441968" y="824066"/>
                  </a:lnTo>
                  <a:lnTo>
                    <a:pt x="426888" y="841203"/>
                  </a:lnTo>
                  <a:lnTo>
                    <a:pt x="368078" y="878050"/>
                  </a:lnTo>
                  <a:lnTo>
                    <a:pt x="306226" y="926547"/>
                  </a:lnTo>
                  <a:lnTo>
                    <a:pt x="249210" y="982661"/>
                  </a:lnTo>
                  <a:lnTo>
                    <a:pt x="214084" y="1023344"/>
                  </a:lnTo>
                  <a:lnTo>
                    <a:pt x="186621" y="1084618"/>
                  </a:lnTo>
                  <a:lnTo>
                    <a:pt x="150347" y="1147622"/>
                  </a:lnTo>
                  <a:lnTo>
                    <a:pt x="117811" y="1205189"/>
                  </a:lnTo>
                  <a:lnTo>
                    <a:pt x="79654" y="1265832"/>
                  </a:lnTo>
                  <a:lnTo>
                    <a:pt x="23189" y="1315998"/>
                  </a:lnTo>
                  <a:lnTo>
                    <a:pt x="0" y="1337119"/>
                  </a:lnTo>
                </a:path>
              </a:pathLst>
            </a:custGeom>
            <a:ln w="38100" cap="flat" cmpd="sng" algn="ctr">
              <a:solidFill>
                <a:srgbClr val="00E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43482" y="1779316"/>
              <a:ext cx="400084" cy="589596"/>
            </a:xfrm>
            <a:custGeom>
              <a:avLst/>
              <a:gdLst/>
              <a:ahLst/>
              <a:cxnLst/>
              <a:rect l="0" t="0" r="0" b="0"/>
              <a:pathLst>
                <a:path w="400084" h="589596">
                  <a:moveTo>
                    <a:pt x="400083" y="0"/>
                  </a:moveTo>
                  <a:lnTo>
                    <a:pt x="347378" y="19128"/>
                  </a:lnTo>
                  <a:lnTo>
                    <a:pt x="303700" y="49803"/>
                  </a:lnTo>
                  <a:lnTo>
                    <a:pt x="289785" y="66588"/>
                  </a:lnTo>
                  <a:lnTo>
                    <a:pt x="280872" y="86916"/>
                  </a:lnTo>
                  <a:lnTo>
                    <a:pt x="269090" y="146135"/>
                  </a:lnTo>
                  <a:lnTo>
                    <a:pt x="249414" y="199875"/>
                  </a:lnTo>
                  <a:lnTo>
                    <a:pt x="221735" y="263197"/>
                  </a:lnTo>
                  <a:lnTo>
                    <a:pt x="202465" y="314683"/>
                  </a:lnTo>
                  <a:lnTo>
                    <a:pt x="150729" y="375333"/>
                  </a:lnTo>
                  <a:lnTo>
                    <a:pt x="92212" y="416255"/>
                  </a:lnTo>
                  <a:lnTo>
                    <a:pt x="71646" y="443869"/>
                  </a:lnTo>
                  <a:lnTo>
                    <a:pt x="38824" y="498279"/>
                  </a:lnTo>
                  <a:lnTo>
                    <a:pt x="5533" y="560407"/>
                  </a:lnTo>
                  <a:lnTo>
                    <a:pt x="0" y="589595"/>
                  </a:lnTo>
                </a:path>
              </a:pathLst>
            </a:custGeom>
            <a:ln w="38100" cap="flat" cmpd="sng" algn="ctr">
              <a:solidFill>
                <a:srgbClr val="00E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99752" y="1737202"/>
              <a:ext cx="375316" cy="537161"/>
            </a:xfrm>
            <a:custGeom>
              <a:avLst/>
              <a:gdLst/>
              <a:ahLst/>
              <a:cxnLst/>
              <a:rect l="0" t="0" r="0" b="0"/>
              <a:pathLst>
                <a:path w="375316" h="537161">
                  <a:moveTo>
                    <a:pt x="375315" y="0"/>
                  </a:moveTo>
                  <a:lnTo>
                    <a:pt x="332623" y="3119"/>
                  </a:lnTo>
                  <a:lnTo>
                    <a:pt x="301445" y="14572"/>
                  </a:lnTo>
                  <a:lnTo>
                    <a:pt x="241550" y="52997"/>
                  </a:lnTo>
                  <a:lnTo>
                    <a:pt x="189493" y="107385"/>
                  </a:lnTo>
                  <a:lnTo>
                    <a:pt x="173898" y="143082"/>
                  </a:lnTo>
                  <a:lnTo>
                    <a:pt x="165383" y="203131"/>
                  </a:lnTo>
                  <a:lnTo>
                    <a:pt x="150329" y="262233"/>
                  </a:lnTo>
                  <a:lnTo>
                    <a:pt x="135424" y="303963"/>
                  </a:lnTo>
                  <a:lnTo>
                    <a:pt x="98817" y="358927"/>
                  </a:lnTo>
                  <a:lnTo>
                    <a:pt x="82950" y="388668"/>
                  </a:lnTo>
                  <a:lnTo>
                    <a:pt x="36739" y="443197"/>
                  </a:lnTo>
                  <a:lnTo>
                    <a:pt x="10797" y="505455"/>
                  </a:lnTo>
                  <a:lnTo>
                    <a:pt x="0" y="537160"/>
                  </a:lnTo>
                </a:path>
              </a:pathLst>
            </a:custGeom>
            <a:ln w="38100" cap="flat" cmpd="sng" algn="ctr">
              <a:solidFill>
                <a:srgbClr val="00EC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6266786" y="2221513"/>
            <a:ext cx="155283" cy="610653"/>
          </a:xfrm>
          <a:custGeom>
            <a:avLst/>
            <a:gdLst/>
            <a:ahLst/>
            <a:cxnLst/>
            <a:rect l="0" t="0" r="0" b="0"/>
            <a:pathLst>
              <a:path w="155283" h="610653">
                <a:moveTo>
                  <a:pt x="29255" y="0"/>
                </a:moveTo>
                <a:lnTo>
                  <a:pt x="13614" y="17980"/>
                </a:lnTo>
                <a:lnTo>
                  <a:pt x="5536" y="34897"/>
                </a:lnTo>
                <a:lnTo>
                  <a:pt x="0" y="69741"/>
                </a:lnTo>
                <a:lnTo>
                  <a:pt x="6536" y="115031"/>
                </a:lnTo>
                <a:lnTo>
                  <a:pt x="22211" y="157773"/>
                </a:lnTo>
                <a:lnTo>
                  <a:pt x="52813" y="217965"/>
                </a:lnTo>
                <a:lnTo>
                  <a:pt x="105392" y="278297"/>
                </a:lnTo>
                <a:lnTo>
                  <a:pt x="131798" y="337312"/>
                </a:lnTo>
                <a:lnTo>
                  <a:pt x="147506" y="369785"/>
                </a:lnTo>
                <a:lnTo>
                  <a:pt x="153998" y="422087"/>
                </a:lnTo>
                <a:lnTo>
                  <a:pt x="155282" y="477479"/>
                </a:lnTo>
                <a:lnTo>
                  <a:pt x="149914" y="513872"/>
                </a:lnTo>
                <a:lnTo>
                  <a:pt x="116186" y="569824"/>
                </a:lnTo>
                <a:lnTo>
                  <a:pt x="102955" y="610652"/>
                </a:lnTo>
              </a:path>
            </a:pathLst>
          </a:custGeom>
          <a:ln w="38100" cap="flat" cmpd="sng" algn="ctr">
            <a:solidFill>
              <a:srgbClr val="00EC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5853844" y="2147813"/>
            <a:ext cx="178986" cy="284270"/>
          </a:xfrm>
          <a:custGeom>
            <a:avLst/>
            <a:gdLst/>
            <a:ahLst/>
            <a:cxnLst/>
            <a:rect l="0" t="0" r="0" b="0"/>
            <a:pathLst>
              <a:path w="178986" h="284270">
                <a:moveTo>
                  <a:pt x="178985" y="0"/>
                </a:moveTo>
                <a:lnTo>
                  <a:pt x="170651" y="37478"/>
                </a:lnTo>
                <a:lnTo>
                  <a:pt x="172226" y="72326"/>
                </a:lnTo>
                <a:lnTo>
                  <a:pt x="174811" y="94146"/>
                </a:lnTo>
                <a:lnTo>
                  <a:pt x="163935" y="147319"/>
                </a:lnTo>
                <a:lnTo>
                  <a:pt x="158423" y="155534"/>
                </a:lnTo>
                <a:lnTo>
                  <a:pt x="111640" y="192413"/>
                </a:lnTo>
                <a:lnTo>
                  <a:pt x="50204" y="232310"/>
                </a:lnTo>
                <a:lnTo>
                  <a:pt x="15636" y="259838"/>
                </a:lnTo>
                <a:lnTo>
                  <a:pt x="6950" y="270682"/>
                </a:lnTo>
                <a:lnTo>
                  <a:pt x="0" y="284269"/>
                </a:lnTo>
              </a:path>
            </a:pathLst>
          </a:custGeom>
          <a:ln w="38100" cap="flat" cmpd="sng" algn="ctr">
            <a:solidFill>
              <a:srgbClr val="28FF28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5722985" y="2368491"/>
            <a:ext cx="301721" cy="328448"/>
          </a:xfrm>
          <a:custGeom>
            <a:avLst/>
            <a:gdLst/>
            <a:ahLst/>
            <a:cxnLst/>
            <a:rect l="0" t="0" r="0" b="0"/>
            <a:pathLst>
              <a:path w="301721" h="328448">
                <a:moveTo>
                  <a:pt x="151916" y="420"/>
                </a:moveTo>
                <a:lnTo>
                  <a:pt x="114438" y="8754"/>
                </a:lnTo>
                <a:lnTo>
                  <a:pt x="68604" y="16105"/>
                </a:lnTo>
                <a:lnTo>
                  <a:pt x="41963" y="31064"/>
                </a:lnTo>
                <a:lnTo>
                  <a:pt x="29739" y="46795"/>
                </a:lnTo>
                <a:lnTo>
                  <a:pt x="4883" y="106080"/>
                </a:lnTo>
                <a:lnTo>
                  <a:pt x="0" y="126929"/>
                </a:lnTo>
                <a:lnTo>
                  <a:pt x="1730" y="147893"/>
                </a:lnTo>
                <a:lnTo>
                  <a:pt x="14870" y="179427"/>
                </a:lnTo>
                <a:lnTo>
                  <a:pt x="48354" y="233513"/>
                </a:lnTo>
                <a:lnTo>
                  <a:pt x="59119" y="293216"/>
                </a:lnTo>
                <a:lnTo>
                  <a:pt x="61976" y="304412"/>
                </a:lnTo>
                <a:lnTo>
                  <a:pt x="67389" y="313046"/>
                </a:lnTo>
                <a:lnTo>
                  <a:pt x="82763" y="325759"/>
                </a:lnTo>
                <a:lnTo>
                  <a:pt x="91776" y="328447"/>
                </a:lnTo>
                <a:lnTo>
                  <a:pt x="111149" y="328314"/>
                </a:lnTo>
                <a:lnTo>
                  <a:pt x="118889" y="324301"/>
                </a:lnTo>
                <a:lnTo>
                  <a:pt x="130609" y="310484"/>
                </a:lnTo>
                <a:lnTo>
                  <a:pt x="150004" y="266952"/>
                </a:lnTo>
                <a:lnTo>
                  <a:pt x="166274" y="249120"/>
                </a:lnTo>
                <a:lnTo>
                  <a:pt x="205315" y="227014"/>
                </a:lnTo>
                <a:lnTo>
                  <a:pt x="237538" y="216258"/>
                </a:lnTo>
                <a:lnTo>
                  <a:pt x="262890" y="213332"/>
                </a:lnTo>
                <a:lnTo>
                  <a:pt x="272692" y="209042"/>
                </a:lnTo>
                <a:lnTo>
                  <a:pt x="286703" y="194917"/>
                </a:lnTo>
                <a:lnTo>
                  <a:pt x="301167" y="167233"/>
                </a:lnTo>
                <a:lnTo>
                  <a:pt x="301720" y="158422"/>
                </a:lnTo>
                <a:lnTo>
                  <a:pt x="296094" y="142393"/>
                </a:lnTo>
                <a:lnTo>
                  <a:pt x="282676" y="130590"/>
                </a:lnTo>
                <a:lnTo>
                  <a:pt x="274184" y="125805"/>
                </a:lnTo>
                <a:lnTo>
                  <a:pt x="268523" y="117935"/>
                </a:lnTo>
                <a:lnTo>
                  <a:pt x="262234" y="96713"/>
                </a:lnTo>
                <a:lnTo>
                  <a:pt x="254744" y="34403"/>
                </a:lnTo>
                <a:lnTo>
                  <a:pt x="252054" y="23076"/>
                </a:lnTo>
                <a:lnTo>
                  <a:pt x="246751" y="14354"/>
                </a:lnTo>
                <a:lnTo>
                  <a:pt x="231499" y="1544"/>
                </a:lnTo>
                <a:lnTo>
                  <a:pt x="222519" y="0"/>
                </a:lnTo>
                <a:lnTo>
                  <a:pt x="161003" y="16915"/>
                </a:lnTo>
                <a:lnTo>
                  <a:pt x="100702" y="26466"/>
                </a:lnTo>
                <a:lnTo>
                  <a:pt x="92037" y="31822"/>
                </a:lnTo>
                <a:lnTo>
                  <a:pt x="79290" y="47132"/>
                </a:lnTo>
                <a:lnTo>
                  <a:pt x="75964" y="68754"/>
                </a:lnTo>
                <a:lnTo>
                  <a:pt x="74430" y="104116"/>
                </a:lnTo>
                <a:lnTo>
                  <a:pt x="72182" y="115174"/>
                </a:lnTo>
                <a:lnTo>
                  <a:pt x="70684" y="117867"/>
                </a:lnTo>
                <a:lnTo>
                  <a:pt x="69686" y="114983"/>
                </a:lnTo>
                <a:lnTo>
                  <a:pt x="69020" y="108381"/>
                </a:lnTo>
                <a:lnTo>
                  <a:pt x="74519" y="94806"/>
                </a:lnTo>
                <a:lnTo>
                  <a:pt x="85932" y="80974"/>
                </a:lnTo>
                <a:lnTo>
                  <a:pt x="102703" y="67028"/>
                </a:lnTo>
                <a:lnTo>
                  <a:pt x="124975" y="59270"/>
                </a:lnTo>
                <a:lnTo>
                  <a:pt x="149301" y="56991"/>
                </a:lnTo>
                <a:lnTo>
                  <a:pt x="171811" y="59878"/>
                </a:lnTo>
                <a:lnTo>
                  <a:pt x="190394" y="68180"/>
                </a:lnTo>
                <a:lnTo>
                  <a:pt x="221388" y="92574"/>
                </a:lnTo>
                <a:lnTo>
                  <a:pt x="242951" y="118582"/>
                </a:lnTo>
                <a:lnTo>
                  <a:pt x="246531" y="128328"/>
                </a:lnTo>
                <a:lnTo>
                  <a:pt x="247390" y="148515"/>
                </a:lnTo>
                <a:lnTo>
                  <a:pt x="243641" y="154132"/>
                </a:lnTo>
                <a:lnTo>
                  <a:pt x="237632" y="156707"/>
                </a:lnTo>
                <a:lnTo>
                  <a:pt x="230117" y="157254"/>
                </a:lnTo>
                <a:lnTo>
                  <a:pt x="223938" y="154109"/>
                </a:lnTo>
                <a:lnTo>
                  <a:pt x="213952" y="141256"/>
                </a:lnTo>
                <a:lnTo>
                  <a:pt x="201753" y="108700"/>
                </a:lnTo>
                <a:lnTo>
                  <a:pt x="200582" y="85980"/>
                </a:lnTo>
                <a:lnTo>
                  <a:pt x="205131" y="65353"/>
                </a:lnTo>
                <a:lnTo>
                  <a:pt x="214952" y="48387"/>
                </a:lnTo>
                <a:lnTo>
                  <a:pt x="219676" y="47606"/>
                </a:lnTo>
                <a:lnTo>
                  <a:pt x="223996" y="51764"/>
                </a:lnTo>
                <a:lnTo>
                  <a:pt x="228045" y="59216"/>
                </a:lnTo>
                <a:lnTo>
                  <a:pt x="233745" y="92061"/>
                </a:lnTo>
                <a:lnTo>
                  <a:pt x="228839" y="111730"/>
                </a:lnTo>
                <a:lnTo>
                  <a:pt x="224255" y="120250"/>
                </a:lnTo>
                <a:lnTo>
                  <a:pt x="217689" y="124761"/>
                </a:lnTo>
                <a:lnTo>
                  <a:pt x="201036" y="126653"/>
                </a:lnTo>
                <a:lnTo>
                  <a:pt x="194022" y="123180"/>
                </a:lnTo>
                <a:lnTo>
                  <a:pt x="183108" y="109962"/>
                </a:lnTo>
                <a:lnTo>
                  <a:pt x="170387" y="82790"/>
                </a:lnTo>
                <a:lnTo>
                  <a:pt x="170079" y="72881"/>
                </a:lnTo>
                <a:lnTo>
                  <a:pt x="175977" y="52512"/>
                </a:lnTo>
                <a:lnTo>
                  <a:pt x="181994" y="46847"/>
                </a:lnTo>
                <a:lnTo>
                  <a:pt x="189516" y="44240"/>
                </a:lnTo>
                <a:lnTo>
                  <a:pt x="198040" y="43671"/>
                </a:lnTo>
                <a:lnTo>
                  <a:pt x="213750" y="49279"/>
                </a:lnTo>
                <a:lnTo>
                  <a:pt x="221214" y="54050"/>
                </a:lnTo>
                <a:lnTo>
                  <a:pt x="232628" y="68709"/>
                </a:lnTo>
                <a:lnTo>
                  <a:pt x="237310" y="77532"/>
                </a:lnTo>
                <a:lnTo>
                  <a:pt x="239392" y="96693"/>
                </a:lnTo>
                <a:lnTo>
                  <a:pt x="235248" y="115738"/>
                </a:lnTo>
                <a:lnTo>
                  <a:pt x="225607" y="132001"/>
                </a:lnTo>
                <a:lnTo>
                  <a:pt x="218591" y="134934"/>
                </a:lnTo>
                <a:lnTo>
                  <a:pt x="210404" y="134550"/>
                </a:lnTo>
                <a:lnTo>
                  <a:pt x="201437" y="131954"/>
                </a:lnTo>
                <a:lnTo>
                  <a:pt x="194289" y="126714"/>
                </a:lnTo>
                <a:lnTo>
                  <a:pt x="183226" y="111533"/>
                </a:lnTo>
                <a:lnTo>
                  <a:pt x="182148" y="103741"/>
                </a:lnTo>
                <a:lnTo>
                  <a:pt x="187190" y="88845"/>
                </a:lnTo>
                <a:lnTo>
                  <a:pt x="192979" y="85106"/>
                </a:lnTo>
                <a:lnTo>
                  <a:pt x="208771" y="84072"/>
                </a:lnTo>
                <a:lnTo>
                  <a:pt x="237392" y="95656"/>
                </a:lnTo>
                <a:lnTo>
                  <a:pt x="251517" y="110598"/>
                </a:lnTo>
                <a:lnTo>
                  <a:pt x="256921" y="119495"/>
                </a:lnTo>
                <a:lnTo>
                  <a:pt x="259807" y="138741"/>
                </a:lnTo>
                <a:lnTo>
                  <a:pt x="256020" y="158992"/>
                </a:lnTo>
                <a:lnTo>
                  <a:pt x="246537" y="179691"/>
                </a:lnTo>
                <a:lnTo>
                  <a:pt x="231405" y="194350"/>
                </a:lnTo>
                <a:lnTo>
                  <a:pt x="222456" y="199897"/>
                </a:lnTo>
                <a:lnTo>
                  <a:pt x="203154" y="202940"/>
                </a:lnTo>
                <a:lnTo>
                  <a:pt x="193094" y="202114"/>
                </a:lnTo>
                <a:lnTo>
                  <a:pt x="187557" y="196884"/>
                </a:lnTo>
                <a:lnTo>
                  <a:pt x="185035" y="188718"/>
                </a:lnTo>
                <a:lnTo>
                  <a:pt x="184524" y="178595"/>
                </a:lnTo>
                <a:lnTo>
                  <a:pt x="187693" y="170676"/>
                </a:lnTo>
                <a:lnTo>
                  <a:pt x="200572" y="158758"/>
                </a:lnTo>
                <a:lnTo>
                  <a:pt x="207750" y="157451"/>
                </a:lnTo>
                <a:lnTo>
                  <a:pt x="214875" y="158920"/>
                </a:lnTo>
                <a:lnTo>
                  <a:pt x="221965" y="162239"/>
                </a:lnTo>
                <a:lnTo>
                  <a:pt x="225522" y="169131"/>
                </a:lnTo>
                <a:lnTo>
                  <a:pt x="226354" y="189267"/>
                </a:lnTo>
                <a:lnTo>
                  <a:pt x="219704" y="207574"/>
                </a:lnTo>
                <a:lnTo>
                  <a:pt x="214656" y="215732"/>
                </a:lnTo>
                <a:lnTo>
                  <a:pt x="206611" y="221171"/>
                </a:lnTo>
                <a:lnTo>
                  <a:pt x="185194" y="227213"/>
                </a:lnTo>
                <a:lnTo>
                  <a:pt x="152418" y="225026"/>
                </a:lnTo>
                <a:lnTo>
                  <a:pt x="144062" y="220347"/>
                </a:lnTo>
                <a:lnTo>
                  <a:pt x="131658" y="205791"/>
                </a:lnTo>
                <a:lnTo>
                  <a:pt x="130222" y="196995"/>
                </a:lnTo>
                <a:lnTo>
                  <a:pt x="134865" y="177864"/>
                </a:lnTo>
                <a:lnTo>
                  <a:pt x="137039" y="176038"/>
                </a:lnTo>
                <a:lnTo>
                  <a:pt x="138489" y="179500"/>
                </a:lnTo>
                <a:lnTo>
                  <a:pt x="138930" y="194655"/>
                </a:lnTo>
                <a:lnTo>
                  <a:pt x="135226" y="213089"/>
                </a:lnTo>
                <a:lnTo>
                  <a:pt x="120974" y="237609"/>
                </a:lnTo>
                <a:lnTo>
                  <a:pt x="114911" y="240434"/>
                </a:lnTo>
                <a:lnTo>
                  <a:pt x="108528" y="239978"/>
                </a:lnTo>
                <a:lnTo>
                  <a:pt x="101934" y="237335"/>
                </a:lnTo>
                <a:lnTo>
                  <a:pt x="98708" y="232063"/>
                </a:lnTo>
                <a:lnTo>
                  <a:pt x="98243" y="216846"/>
                </a:lnTo>
                <a:lnTo>
                  <a:pt x="99756" y="216064"/>
                </a:lnTo>
                <a:lnTo>
                  <a:pt x="104558" y="227673"/>
                </a:lnTo>
                <a:lnTo>
                  <a:pt x="102659" y="260517"/>
                </a:lnTo>
                <a:lnTo>
                  <a:pt x="99191" y="266235"/>
                </a:lnTo>
                <a:lnTo>
                  <a:pt x="94539" y="267707"/>
                </a:lnTo>
                <a:lnTo>
                  <a:pt x="89098" y="266349"/>
                </a:lnTo>
                <a:lnTo>
                  <a:pt x="86641" y="260764"/>
                </a:lnTo>
                <a:lnTo>
                  <a:pt x="88237" y="205255"/>
                </a:lnTo>
                <a:lnTo>
                  <a:pt x="82280" y="181535"/>
                </a:lnTo>
                <a:lnTo>
                  <a:pt x="65773" y="151570"/>
                </a:lnTo>
                <a:lnTo>
                  <a:pt x="59392" y="143301"/>
                </a:lnTo>
                <a:lnTo>
                  <a:pt x="53969" y="141298"/>
                </a:lnTo>
                <a:lnTo>
                  <a:pt x="49183" y="143472"/>
                </a:lnTo>
                <a:lnTo>
                  <a:pt x="44823" y="148430"/>
                </a:lnTo>
                <a:lnTo>
                  <a:pt x="43086" y="155246"/>
                </a:lnTo>
                <a:lnTo>
                  <a:pt x="44276" y="172177"/>
                </a:lnTo>
                <a:lnTo>
                  <a:pt x="70143" y="232337"/>
                </a:lnTo>
                <a:lnTo>
                  <a:pt x="88754" y="267200"/>
                </a:lnTo>
                <a:lnTo>
                  <a:pt x="84460" y="261709"/>
                </a:lnTo>
                <a:lnTo>
                  <a:pt x="67586" y="213640"/>
                </a:lnTo>
                <a:lnTo>
                  <a:pt x="59220" y="155362"/>
                </a:lnTo>
                <a:lnTo>
                  <a:pt x="57363" y="149338"/>
                </a:lnTo>
                <a:lnTo>
                  <a:pt x="54956" y="148832"/>
                </a:lnTo>
                <a:lnTo>
                  <a:pt x="52181" y="152004"/>
                </a:lnTo>
                <a:lnTo>
                  <a:pt x="52217" y="164887"/>
                </a:lnTo>
                <a:lnTo>
                  <a:pt x="62575" y="210898"/>
                </a:lnTo>
                <a:lnTo>
                  <a:pt x="49246" y="154093"/>
                </a:lnTo>
                <a:lnTo>
                  <a:pt x="50526" y="114973"/>
                </a:lnTo>
                <a:lnTo>
                  <a:pt x="54211" y="96956"/>
                </a:lnTo>
                <a:lnTo>
                  <a:pt x="55194" y="98703"/>
                </a:lnTo>
                <a:lnTo>
                  <a:pt x="71699" y="159170"/>
                </a:lnTo>
                <a:lnTo>
                  <a:pt x="81875" y="190177"/>
                </a:lnTo>
                <a:lnTo>
                  <a:pt x="80656" y="195945"/>
                </a:lnTo>
                <a:lnTo>
                  <a:pt x="76333" y="198621"/>
                </a:lnTo>
                <a:lnTo>
                  <a:pt x="69942" y="199234"/>
                </a:lnTo>
                <a:lnTo>
                  <a:pt x="64512" y="194964"/>
                </a:lnTo>
                <a:lnTo>
                  <a:pt x="55358" y="177741"/>
                </a:lnTo>
                <a:lnTo>
                  <a:pt x="49217" y="141737"/>
                </a:lnTo>
                <a:lnTo>
                  <a:pt x="52987" y="107023"/>
                </a:lnTo>
                <a:lnTo>
                  <a:pt x="61544" y="88353"/>
                </a:lnTo>
                <a:lnTo>
                  <a:pt x="67102" y="80100"/>
                </a:lnTo>
                <a:lnTo>
                  <a:pt x="75486" y="74597"/>
                </a:lnTo>
                <a:lnTo>
                  <a:pt x="97280" y="68483"/>
                </a:lnTo>
                <a:lnTo>
                  <a:pt x="107303" y="69192"/>
                </a:lnTo>
                <a:lnTo>
                  <a:pt x="124679" y="76219"/>
                </a:lnTo>
                <a:lnTo>
                  <a:pt x="137081" y="90261"/>
                </a:lnTo>
                <a:lnTo>
                  <a:pt x="142026" y="98919"/>
                </a:lnTo>
                <a:lnTo>
                  <a:pt x="144401" y="117897"/>
                </a:lnTo>
                <a:lnTo>
                  <a:pt x="143397" y="127871"/>
                </a:lnTo>
                <a:lnTo>
                  <a:pt x="139218" y="135691"/>
                </a:lnTo>
                <a:lnTo>
                  <a:pt x="125215" y="147498"/>
                </a:lnTo>
                <a:lnTo>
                  <a:pt x="116568" y="148775"/>
                </a:lnTo>
                <a:lnTo>
                  <a:pt x="97601" y="143955"/>
                </a:lnTo>
                <a:lnTo>
                  <a:pt x="83713" y="130894"/>
                </a:lnTo>
                <a:lnTo>
                  <a:pt x="78371" y="122498"/>
                </a:lnTo>
                <a:lnTo>
                  <a:pt x="75556" y="103810"/>
                </a:lnTo>
                <a:lnTo>
                  <a:pt x="76443" y="93913"/>
                </a:lnTo>
                <a:lnTo>
                  <a:pt x="82883" y="87316"/>
                </a:lnTo>
                <a:lnTo>
                  <a:pt x="105637" y="79985"/>
                </a:lnTo>
                <a:lnTo>
                  <a:pt x="116384" y="80369"/>
                </a:lnTo>
                <a:lnTo>
                  <a:pt x="134565" y="87036"/>
                </a:lnTo>
                <a:lnTo>
                  <a:pt x="157953" y="103943"/>
                </a:lnTo>
                <a:lnTo>
                  <a:pt x="161790" y="112719"/>
                </a:lnTo>
                <a:lnTo>
                  <a:pt x="162934" y="134949"/>
                </a:lnTo>
                <a:lnTo>
                  <a:pt x="156423" y="154188"/>
                </a:lnTo>
                <a:lnTo>
                  <a:pt x="151411" y="162593"/>
                </a:lnTo>
                <a:lnTo>
                  <a:pt x="144560" y="165858"/>
                </a:lnTo>
                <a:lnTo>
                  <a:pt x="136484" y="165694"/>
                </a:lnTo>
                <a:lnTo>
                  <a:pt x="127590" y="163245"/>
                </a:lnTo>
                <a:lnTo>
                  <a:pt x="122831" y="156934"/>
                </a:lnTo>
                <a:lnTo>
                  <a:pt x="120662" y="137442"/>
                </a:lnTo>
                <a:lnTo>
                  <a:pt x="126717" y="116301"/>
                </a:lnTo>
                <a:lnTo>
                  <a:pt x="131607" y="105750"/>
                </a:lnTo>
                <a:lnTo>
                  <a:pt x="139547" y="99886"/>
                </a:lnTo>
                <a:lnTo>
                  <a:pt x="160846" y="96490"/>
                </a:lnTo>
                <a:lnTo>
                  <a:pt x="169568" y="99562"/>
                </a:lnTo>
                <a:lnTo>
                  <a:pt x="182378" y="112334"/>
                </a:lnTo>
                <a:lnTo>
                  <a:pt x="183923" y="119483"/>
                </a:lnTo>
                <a:lnTo>
                  <a:pt x="182612" y="126589"/>
                </a:lnTo>
                <a:lnTo>
                  <a:pt x="179399" y="133666"/>
                </a:lnTo>
                <a:lnTo>
                  <a:pt x="173748" y="137214"/>
                </a:lnTo>
                <a:lnTo>
                  <a:pt x="158110" y="138037"/>
                </a:lnTo>
                <a:lnTo>
                  <a:pt x="142581" y="131383"/>
                </a:lnTo>
                <a:lnTo>
                  <a:pt x="135164" y="126334"/>
                </a:lnTo>
                <a:lnTo>
                  <a:pt x="131389" y="119458"/>
                </a:lnTo>
                <a:lnTo>
                  <a:pt x="130315" y="102459"/>
                </a:lnTo>
                <a:lnTo>
                  <a:pt x="141877" y="73158"/>
                </a:lnTo>
                <a:lnTo>
                  <a:pt x="156813" y="58874"/>
                </a:lnTo>
                <a:lnTo>
                  <a:pt x="189408" y="34584"/>
                </a:lnTo>
                <a:lnTo>
                  <a:pt x="190949" y="29045"/>
                </a:lnTo>
                <a:lnTo>
                  <a:pt x="188466" y="24183"/>
                </a:lnTo>
                <a:lnTo>
                  <a:pt x="183302" y="19772"/>
                </a:lnTo>
                <a:lnTo>
                  <a:pt x="176349" y="18001"/>
                </a:lnTo>
                <a:lnTo>
                  <a:pt x="159266" y="19152"/>
                </a:lnTo>
                <a:lnTo>
                  <a:pt x="143094" y="26683"/>
                </a:lnTo>
                <a:lnTo>
                  <a:pt x="128108" y="38999"/>
                </a:lnTo>
                <a:lnTo>
                  <a:pt x="113649" y="56171"/>
                </a:lnTo>
                <a:lnTo>
                  <a:pt x="110027" y="58645"/>
                </a:lnTo>
                <a:lnTo>
                  <a:pt x="108783" y="56784"/>
                </a:lnTo>
                <a:lnTo>
                  <a:pt x="109122" y="52034"/>
                </a:lnTo>
                <a:lnTo>
                  <a:pt x="115740" y="40517"/>
                </a:lnTo>
                <a:lnTo>
                  <a:pt x="135738" y="20880"/>
                </a:lnTo>
                <a:lnTo>
                  <a:pt x="144640" y="14060"/>
                </a:lnTo>
                <a:lnTo>
                  <a:pt x="154085" y="10683"/>
                </a:lnTo>
                <a:lnTo>
                  <a:pt x="173937" y="10051"/>
                </a:lnTo>
                <a:lnTo>
                  <a:pt x="191340" y="16789"/>
                </a:lnTo>
                <a:lnTo>
                  <a:pt x="199255" y="21861"/>
                </a:lnTo>
                <a:lnTo>
                  <a:pt x="203363" y="28752"/>
                </a:lnTo>
                <a:lnTo>
                  <a:pt x="204807" y="45768"/>
                </a:lnTo>
                <a:lnTo>
                  <a:pt x="201550" y="58789"/>
                </a:lnTo>
                <a:lnTo>
                  <a:pt x="194030" y="7412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3480210" y="5067303"/>
            <a:ext cx="392598" cy="416762"/>
          </a:xfrm>
          <a:custGeom>
            <a:avLst/>
            <a:gdLst/>
            <a:ahLst/>
            <a:cxnLst/>
            <a:rect l="0" t="0" r="0" b="0"/>
            <a:pathLst>
              <a:path w="392598" h="416762">
                <a:moveTo>
                  <a:pt x="236349" y="17961"/>
                </a:moveTo>
                <a:lnTo>
                  <a:pt x="279041" y="21080"/>
                </a:lnTo>
                <a:lnTo>
                  <a:pt x="330012" y="37089"/>
                </a:lnTo>
                <a:lnTo>
                  <a:pt x="346607" y="48299"/>
                </a:lnTo>
                <a:lnTo>
                  <a:pt x="358663" y="64200"/>
                </a:lnTo>
                <a:lnTo>
                  <a:pt x="385774" y="114430"/>
                </a:lnTo>
                <a:lnTo>
                  <a:pt x="392597" y="166391"/>
                </a:lnTo>
                <a:lnTo>
                  <a:pt x="390659" y="204660"/>
                </a:lnTo>
                <a:lnTo>
                  <a:pt x="384480" y="226110"/>
                </a:lnTo>
                <a:lnTo>
                  <a:pt x="349600" y="289159"/>
                </a:lnTo>
                <a:lnTo>
                  <a:pt x="312943" y="345046"/>
                </a:lnTo>
                <a:lnTo>
                  <a:pt x="297258" y="373018"/>
                </a:lnTo>
                <a:lnTo>
                  <a:pt x="270997" y="403430"/>
                </a:lnTo>
                <a:lnTo>
                  <a:pt x="250968" y="411549"/>
                </a:lnTo>
                <a:lnTo>
                  <a:pt x="199982" y="416761"/>
                </a:lnTo>
                <a:lnTo>
                  <a:pt x="142350" y="406422"/>
                </a:lnTo>
                <a:lnTo>
                  <a:pt x="89050" y="382588"/>
                </a:lnTo>
                <a:lnTo>
                  <a:pt x="49976" y="362904"/>
                </a:lnTo>
                <a:lnTo>
                  <a:pt x="23590" y="346724"/>
                </a:lnTo>
                <a:lnTo>
                  <a:pt x="13791" y="342421"/>
                </a:lnTo>
                <a:lnTo>
                  <a:pt x="7259" y="334873"/>
                </a:lnTo>
                <a:lnTo>
                  <a:pt x="0" y="314009"/>
                </a:lnTo>
                <a:lnTo>
                  <a:pt x="1503" y="281544"/>
                </a:lnTo>
                <a:lnTo>
                  <a:pt x="13662" y="239133"/>
                </a:lnTo>
                <a:lnTo>
                  <a:pt x="42417" y="175895"/>
                </a:lnTo>
                <a:lnTo>
                  <a:pt x="54065" y="130656"/>
                </a:lnTo>
                <a:lnTo>
                  <a:pt x="53268" y="93856"/>
                </a:lnTo>
                <a:lnTo>
                  <a:pt x="50864" y="71579"/>
                </a:lnTo>
                <a:lnTo>
                  <a:pt x="53696" y="49980"/>
                </a:lnTo>
                <a:lnTo>
                  <a:pt x="61973" y="31802"/>
                </a:lnTo>
                <a:lnTo>
                  <a:pt x="67456" y="23678"/>
                </a:lnTo>
                <a:lnTo>
                  <a:pt x="82907" y="11533"/>
                </a:lnTo>
                <a:lnTo>
                  <a:pt x="102642" y="3406"/>
                </a:lnTo>
                <a:lnTo>
                  <a:pt x="138890" y="0"/>
                </a:lnTo>
                <a:lnTo>
                  <a:pt x="161449" y="3349"/>
                </a:lnTo>
                <a:lnTo>
                  <a:pt x="180053" y="11857"/>
                </a:lnTo>
                <a:lnTo>
                  <a:pt x="238215" y="51235"/>
                </a:lnTo>
                <a:lnTo>
                  <a:pt x="258236" y="53027"/>
                </a:lnTo>
                <a:lnTo>
                  <a:pt x="320650" y="44638"/>
                </a:lnTo>
                <a:lnTo>
                  <a:pt x="331154" y="46274"/>
                </a:lnTo>
                <a:lnTo>
                  <a:pt x="339327" y="50874"/>
                </a:lnTo>
                <a:lnTo>
                  <a:pt x="351527" y="65344"/>
                </a:lnTo>
                <a:lnTo>
                  <a:pt x="364973" y="98811"/>
                </a:lnTo>
                <a:lnTo>
                  <a:pt x="370776" y="138363"/>
                </a:lnTo>
                <a:lnTo>
                  <a:pt x="370421" y="143852"/>
                </a:lnTo>
                <a:lnTo>
                  <a:pt x="369014" y="144002"/>
                </a:lnTo>
                <a:lnTo>
                  <a:pt x="366907" y="140593"/>
                </a:lnTo>
                <a:lnTo>
                  <a:pt x="351794" y="83648"/>
                </a:lnTo>
                <a:lnTo>
                  <a:pt x="347319" y="69382"/>
                </a:lnTo>
                <a:lnTo>
                  <a:pt x="352547" y="87659"/>
                </a:lnTo>
                <a:lnTo>
                  <a:pt x="375625" y="149134"/>
                </a:lnTo>
                <a:lnTo>
                  <a:pt x="388209" y="188801"/>
                </a:lnTo>
                <a:lnTo>
                  <a:pt x="369540" y="134260"/>
                </a:lnTo>
                <a:lnTo>
                  <a:pt x="361056" y="119952"/>
                </a:lnTo>
                <a:lnTo>
                  <a:pt x="360431" y="121050"/>
                </a:lnTo>
                <a:lnTo>
                  <a:pt x="368460" y="157532"/>
                </a:lnTo>
                <a:lnTo>
                  <a:pt x="367707" y="156632"/>
                </a:lnTo>
                <a:lnTo>
                  <a:pt x="366035" y="152522"/>
                </a:lnTo>
                <a:lnTo>
                  <a:pt x="357396" y="91997"/>
                </a:lnTo>
                <a:lnTo>
                  <a:pt x="342535" y="65764"/>
                </a:lnTo>
                <a:lnTo>
                  <a:pt x="339895" y="65037"/>
                </a:lnTo>
                <a:lnTo>
                  <a:pt x="339305" y="69232"/>
                </a:lnTo>
                <a:lnTo>
                  <a:pt x="349733" y="122329"/>
                </a:lnTo>
                <a:lnTo>
                  <a:pt x="366343" y="184679"/>
                </a:lnTo>
                <a:lnTo>
                  <a:pt x="367465" y="188768"/>
                </a:lnTo>
                <a:lnTo>
                  <a:pt x="363456" y="176585"/>
                </a:lnTo>
                <a:lnTo>
                  <a:pt x="348291" y="117979"/>
                </a:lnTo>
                <a:lnTo>
                  <a:pt x="332428" y="77102"/>
                </a:lnTo>
                <a:lnTo>
                  <a:pt x="329648" y="72596"/>
                </a:lnTo>
                <a:lnTo>
                  <a:pt x="328964" y="74271"/>
                </a:lnTo>
                <a:lnTo>
                  <a:pt x="339229" y="130228"/>
                </a:lnTo>
                <a:lnTo>
                  <a:pt x="346641" y="163009"/>
                </a:lnTo>
                <a:lnTo>
                  <a:pt x="327244" y="101344"/>
                </a:lnTo>
                <a:lnTo>
                  <a:pt x="326191" y="98116"/>
                </a:lnTo>
                <a:lnTo>
                  <a:pt x="338925" y="151831"/>
                </a:lnTo>
                <a:lnTo>
                  <a:pt x="349201" y="207575"/>
                </a:lnTo>
                <a:lnTo>
                  <a:pt x="349677" y="226236"/>
                </a:lnTo>
                <a:lnTo>
                  <a:pt x="348166" y="224661"/>
                </a:lnTo>
                <a:lnTo>
                  <a:pt x="330755" y="163172"/>
                </a:lnTo>
                <a:lnTo>
                  <a:pt x="317354" y="125717"/>
                </a:lnTo>
                <a:lnTo>
                  <a:pt x="297454" y="81620"/>
                </a:lnTo>
                <a:lnTo>
                  <a:pt x="295803" y="80287"/>
                </a:lnTo>
                <a:lnTo>
                  <a:pt x="304389" y="135237"/>
                </a:lnTo>
                <a:lnTo>
                  <a:pt x="317336" y="191862"/>
                </a:lnTo>
                <a:lnTo>
                  <a:pt x="325336" y="220006"/>
                </a:lnTo>
                <a:lnTo>
                  <a:pt x="323472" y="215383"/>
                </a:lnTo>
                <a:lnTo>
                  <a:pt x="309505" y="157490"/>
                </a:lnTo>
                <a:lnTo>
                  <a:pt x="290314" y="102064"/>
                </a:lnTo>
                <a:lnTo>
                  <a:pt x="276385" y="63157"/>
                </a:lnTo>
                <a:lnTo>
                  <a:pt x="272399" y="59790"/>
                </a:lnTo>
                <a:lnTo>
                  <a:pt x="268571" y="62225"/>
                </a:lnTo>
                <a:lnTo>
                  <a:pt x="264850" y="68527"/>
                </a:lnTo>
                <a:lnTo>
                  <a:pt x="263834" y="84889"/>
                </a:lnTo>
                <a:lnTo>
                  <a:pt x="272714" y="140756"/>
                </a:lnTo>
                <a:lnTo>
                  <a:pt x="283393" y="194382"/>
                </a:lnTo>
                <a:lnTo>
                  <a:pt x="282919" y="195236"/>
                </a:lnTo>
                <a:lnTo>
                  <a:pt x="279274" y="184488"/>
                </a:lnTo>
                <a:lnTo>
                  <a:pt x="264070" y="124840"/>
                </a:lnTo>
                <a:lnTo>
                  <a:pt x="238497" y="62480"/>
                </a:lnTo>
                <a:lnTo>
                  <a:pt x="234272" y="51150"/>
                </a:lnTo>
                <a:lnTo>
                  <a:pt x="231455" y="48276"/>
                </a:lnTo>
                <a:lnTo>
                  <a:pt x="229577" y="51039"/>
                </a:lnTo>
                <a:lnTo>
                  <a:pt x="228660" y="67757"/>
                </a:lnTo>
                <a:lnTo>
                  <a:pt x="237603" y="123030"/>
                </a:lnTo>
                <a:lnTo>
                  <a:pt x="254062" y="186172"/>
                </a:lnTo>
                <a:lnTo>
                  <a:pt x="262135" y="216630"/>
                </a:lnTo>
                <a:lnTo>
                  <a:pt x="246333" y="157911"/>
                </a:lnTo>
                <a:lnTo>
                  <a:pt x="227143" y="99288"/>
                </a:lnTo>
                <a:lnTo>
                  <a:pt x="207625" y="62335"/>
                </a:lnTo>
                <a:lnTo>
                  <a:pt x="204332" y="59242"/>
                </a:lnTo>
                <a:lnTo>
                  <a:pt x="203306" y="61859"/>
                </a:lnTo>
                <a:lnTo>
                  <a:pt x="216089" y="122131"/>
                </a:lnTo>
                <a:lnTo>
                  <a:pt x="230605" y="168723"/>
                </a:lnTo>
                <a:lnTo>
                  <a:pt x="211422" y="106027"/>
                </a:lnTo>
                <a:lnTo>
                  <a:pt x="201147" y="71741"/>
                </a:lnTo>
                <a:lnTo>
                  <a:pt x="198843" y="70192"/>
                </a:lnTo>
                <a:lnTo>
                  <a:pt x="196283" y="84069"/>
                </a:lnTo>
                <a:lnTo>
                  <a:pt x="205958" y="142495"/>
                </a:lnTo>
                <a:lnTo>
                  <a:pt x="209974" y="156368"/>
                </a:lnTo>
                <a:lnTo>
                  <a:pt x="196970" y="103922"/>
                </a:lnTo>
                <a:lnTo>
                  <a:pt x="180095" y="49775"/>
                </a:lnTo>
                <a:lnTo>
                  <a:pt x="177789" y="47359"/>
                </a:lnTo>
                <a:lnTo>
                  <a:pt x="176252" y="50428"/>
                </a:lnTo>
                <a:lnTo>
                  <a:pt x="175714" y="66316"/>
                </a:lnTo>
                <a:lnTo>
                  <a:pt x="188917" y="126225"/>
                </a:lnTo>
                <a:lnTo>
                  <a:pt x="186802" y="121060"/>
                </a:lnTo>
                <a:lnTo>
                  <a:pt x="174743" y="83083"/>
                </a:lnTo>
                <a:lnTo>
                  <a:pt x="163735" y="66011"/>
                </a:lnTo>
                <a:lnTo>
                  <a:pt x="159864" y="65203"/>
                </a:lnTo>
                <a:lnTo>
                  <a:pt x="157283" y="69343"/>
                </a:lnTo>
                <a:lnTo>
                  <a:pt x="155562" y="76782"/>
                </a:lnTo>
                <a:lnTo>
                  <a:pt x="158867" y="106919"/>
                </a:lnTo>
                <a:lnTo>
                  <a:pt x="155899" y="100781"/>
                </a:lnTo>
                <a:lnTo>
                  <a:pt x="147651" y="66417"/>
                </a:lnTo>
                <a:lnTo>
                  <a:pt x="144462" y="61963"/>
                </a:lnTo>
                <a:lnTo>
                  <a:pt x="141166" y="63673"/>
                </a:lnTo>
                <a:lnTo>
                  <a:pt x="137799" y="69493"/>
                </a:lnTo>
                <a:lnTo>
                  <a:pt x="137177" y="88437"/>
                </a:lnTo>
                <a:lnTo>
                  <a:pt x="138460" y="103096"/>
                </a:lnTo>
                <a:lnTo>
                  <a:pt x="117028" y="48470"/>
                </a:lnTo>
                <a:lnTo>
                  <a:pt x="111178" y="38300"/>
                </a:lnTo>
                <a:lnTo>
                  <a:pt x="107278" y="37370"/>
                </a:lnTo>
                <a:lnTo>
                  <a:pt x="104678" y="42599"/>
                </a:lnTo>
                <a:lnTo>
                  <a:pt x="102960" y="62836"/>
                </a:lnTo>
                <a:lnTo>
                  <a:pt x="115300" y="125919"/>
                </a:lnTo>
                <a:lnTo>
                  <a:pt x="113140" y="120925"/>
                </a:lnTo>
                <a:lnTo>
                  <a:pt x="93402" y="60276"/>
                </a:lnTo>
                <a:lnTo>
                  <a:pt x="91918" y="62549"/>
                </a:lnTo>
                <a:lnTo>
                  <a:pt x="90929" y="68743"/>
                </a:lnTo>
                <a:lnTo>
                  <a:pt x="95126" y="94229"/>
                </a:lnTo>
                <a:lnTo>
                  <a:pt x="94237" y="98052"/>
                </a:lnTo>
                <a:lnTo>
                  <a:pt x="91305" y="98261"/>
                </a:lnTo>
                <a:lnTo>
                  <a:pt x="87011" y="96061"/>
                </a:lnTo>
                <a:lnTo>
                  <a:pt x="85318" y="91084"/>
                </a:lnTo>
                <a:lnTo>
                  <a:pt x="88524" y="67313"/>
                </a:lnTo>
                <a:lnTo>
                  <a:pt x="93830" y="48084"/>
                </a:lnTo>
                <a:lnTo>
                  <a:pt x="106327" y="30959"/>
                </a:lnTo>
                <a:lnTo>
                  <a:pt x="123579" y="16719"/>
                </a:lnTo>
                <a:lnTo>
                  <a:pt x="142945" y="6491"/>
                </a:lnTo>
                <a:lnTo>
                  <a:pt x="146004" y="5635"/>
                </a:lnTo>
                <a:lnTo>
                  <a:pt x="140044" y="10923"/>
                </a:lnTo>
                <a:lnTo>
                  <a:pt x="109961" y="34551"/>
                </a:lnTo>
                <a:lnTo>
                  <a:pt x="99068" y="52241"/>
                </a:lnTo>
                <a:lnTo>
                  <a:pt x="90949" y="91239"/>
                </a:lnTo>
                <a:lnTo>
                  <a:pt x="89839" y="82895"/>
                </a:lnTo>
                <a:lnTo>
                  <a:pt x="94803" y="57477"/>
                </a:lnTo>
                <a:lnTo>
                  <a:pt x="97531" y="54834"/>
                </a:lnTo>
                <a:lnTo>
                  <a:pt x="100520" y="56581"/>
                </a:lnTo>
                <a:lnTo>
                  <a:pt x="103682" y="61255"/>
                </a:lnTo>
                <a:lnTo>
                  <a:pt x="108133" y="90190"/>
                </a:lnTo>
                <a:lnTo>
                  <a:pt x="98308" y="144109"/>
                </a:lnTo>
                <a:lnTo>
                  <a:pt x="90799" y="191968"/>
                </a:lnTo>
                <a:lnTo>
                  <a:pt x="95087" y="227056"/>
                </a:lnTo>
                <a:lnTo>
                  <a:pt x="96551" y="229887"/>
                </a:lnTo>
                <a:lnTo>
                  <a:pt x="97527" y="227095"/>
                </a:lnTo>
                <a:lnTo>
                  <a:pt x="98052" y="168030"/>
                </a:lnTo>
                <a:lnTo>
                  <a:pt x="92167" y="119618"/>
                </a:lnTo>
                <a:lnTo>
                  <a:pt x="89904" y="84476"/>
                </a:lnTo>
                <a:lnTo>
                  <a:pt x="80673" y="146553"/>
                </a:lnTo>
                <a:lnTo>
                  <a:pt x="78866" y="200899"/>
                </a:lnTo>
                <a:lnTo>
                  <a:pt x="67027" y="259250"/>
                </a:lnTo>
                <a:lnTo>
                  <a:pt x="62829" y="273770"/>
                </a:lnTo>
                <a:lnTo>
                  <a:pt x="82281" y="211303"/>
                </a:lnTo>
                <a:lnTo>
                  <a:pt x="92563" y="177023"/>
                </a:lnTo>
                <a:lnTo>
                  <a:pt x="92529" y="173135"/>
                </a:lnTo>
                <a:lnTo>
                  <a:pt x="90166" y="174053"/>
                </a:lnTo>
                <a:lnTo>
                  <a:pt x="82472" y="184431"/>
                </a:lnTo>
                <a:lnTo>
                  <a:pt x="60922" y="239809"/>
                </a:lnTo>
                <a:lnTo>
                  <a:pt x="53876" y="260450"/>
                </a:lnTo>
                <a:lnTo>
                  <a:pt x="53869" y="265018"/>
                </a:lnTo>
                <a:lnTo>
                  <a:pt x="56204" y="265724"/>
                </a:lnTo>
                <a:lnTo>
                  <a:pt x="60101" y="263855"/>
                </a:lnTo>
                <a:lnTo>
                  <a:pt x="61528" y="259099"/>
                </a:lnTo>
                <a:lnTo>
                  <a:pt x="59995" y="244456"/>
                </a:lnTo>
                <a:lnTo>
                  <a:pt x="56779" y="241488"/>
                </a:lnTo>
                <a:lnTo>
                  <a:pt x="52295" y="241848"/>
                </a:lnTo>
                <a:lnTo>
                  <a:pt x="41073" y="248488"/>
                </a:lnTo>
                <a:lnTo>
                  <a:pt x="28287" y="259237"/>
                </a:lnTo>
                <a:lnTo>
                  <a:pt x="21045" y="278053"/>
                </a:lnTo>
                <a:lnTo>
                  <a:pt x="19114" y="289621"/>
                </a:lnTo>
                <a:lnTo>
                  <a:pt x="21335" y="296164"/>
                </a:lnTo>
                <a:lnTo>
                  <a:pt x="26326" y="299356"/>
                </a:lnTo>
                <a:lnTo>
                  <a:pt x="33163" y="300314"/>
                </a:lnTo>
                <a:lnTo>
                  <a:pt x="38891" y="297443"/>
                </a:lnTo>
                <a:lnTo>
                  <a:pt x="48374" y="284895"/>
                </a:lnTo>
                <a:lnTo>
                  <a:pt x="49031" y="282485"/>
                </a:lnTo>
                <a:lnTo>
                  <a:pt x="47130" y="283218"/>
                </a:lnTo>
                <a:lnTo>
                  <a:pt x="43522" y="286046"/>
                </a:lnTo>
                <a:lnTo>
                  <a:pt x="32856" y="306794"/>
                </a:lnTo>
                <a:lnTo>
                  <a:pt x="32837" y="309952"/>
                </a:lnTo>
                <a:lnTo>
                  <a:pt x="35164" y="309718"/>
                </a:lnTo>
                <a:lnTo>
                  <a:pt x="39055" y="307222"/>
                </a:lnTo>
                <a:lnTo>
                  <a:pt x="39309" y="303218"/>
                </a:lnTo>
                <a:lnTo>
                  <a:pt x="33352" y="292531"/>
                </a:lnTo>
                <a:lnTo>
                  <a:pt x="31998" y="292255"/>
                </a:lnTo>
                <a:lnTo>
                  <a:pt x="33612" y="301306"/>
                </a:lnTo>
                <a:lnTo>
                  <a:pt x="46687" y="320544"/>
                </a:lnTo>
                <a:lnTo>
                  <a:pt x="65098" y="327917"/>
                </a:lnTo>
                <a:lnTo>
                  <a:pt x="121337" y="340275"/>
                </a:lnTo>
                <a:lnTo>
                  <a:pt x="159248" y="345479"/>
                </a:lnTo>
                <a:lnTo>
                  <a:pt x="186208" y="356119"/>
                </a:lnTo>
                <a:lnTo>
                  <a:pt x="185375" y="354534"/>
                </a:lnTo>
                <a:lnTo>
                  <a:pt x="175089" y="347703"/>
                </a:lnTo>
                <a:lnTo>
                  <a:pt x="118609" y="327953"/>
                </a:lnTo>
                <a:lnTo>
                  <a:pt x="93553" y="325361"/>
                </a:lnTo>
                <a:lnTo>
                  <a:pt x="87340" y="328179"/>
                </a:lnTo>
                <a:lnTo>
                  <a:pt x="85537" y="333568"/>
                </a:lnTo>
                <a:lnTo>
                  <a:pt x="86674" y="340670"/>
                </a:lnTo>
                <a:lnTo>
                  <a:pt x="90943" y="346574"/>
                </a:lnTo>
                <a:lnTo>
                  <a:pt x="105044" y="356253"/>
                </a:lnTo>
                <a:lnTo>
                  <a:pt x="138302" y="362691"/>
                </a:lnTo>
                <a:lnTo>
                  <a:pt x="191462" y="366036"/>
                </a:lnTo>
                <a:lnTo>
                  <a:pt x="243904" y="370509"/>
                </a:lnTo>
                <a:lnTo>
                  <a:pt x="299345" y="364904"/>
                </a:lnTo>
                <a:lnTo>
                  <a:pt x="299403" y="362730"/>
                </a:lnTo>
                <a:lnTo>
                  <a:pt x="290110" y="357195"/>
                </a:lnTo>
                <a:lnTo>
                  <a:pt x="263976" y="348672"/>
                </a:lnTo>
                <a:lnTo>
                  <a:pt x="213817" y="345199"/>
                </a:lnTo>
                <a:lnTo>
                  <a:pt x="200271" y="344914"/>
                </a:lnTo>
                <a:lnTo>
                  <a:pt x="194750" y="347064"/>
                </a:lnTo>
                <a:lnTo>
                  <a:pt x="194578" y="350837"/>
                </a:lnTo>
                <a:lnTo>
                  <a:pt x="197974" y="355691"/>
                </a:lnTo>
                <a:lnTo>
                  <a:pt x="203746" y="357758"/>
                </a:lnTo>
                <a:lnTo>
                  <a:pt x="229809" y="355078"/>
                </a:lnTo>
                <a:lnTo>
                  <a:pt x="264307" y="345705"/>
                </a:lnTo>
                <a:lnTo>
                  <a:pt x="282310" y="334811"/>
                </a:lnTo>
                <a:lnTo>
                  <a:pt x="294991" y="319050"/>
                </a:lnTo>
                <a:lnTo>
                  <a:pt x="332887" y="258405"/>
                </a:lnTo>
                <a:lnTo>
                  <a:pt x="334633" y="255466"/>
                </a:lnTo>
                <a:lnTo>
                  <a:pt x="334627" y="257016"/>
                </a:lnTo>
                <a:lnTo>
                  <a:pt x="330331" y="268097"/>
                </a:lnTo>
                <a:lnTo>
                  <a:pt x="302003" y="308221"/>
                </a:lnTo>
                <a:lnTo>
                  <a:pt x="276080" y="324412"/>
                </a:lnTo>
                <a:lnTo>
                  <a:pt x="272195" y="325207"/>
                </a:lnTo>
                <a:lnTo>
                  <a:pt x="271945" y="323398"/>
                </a:lnTo>
                <a:lnTo>
                  <a:pt x="300797" y="290787"/>
                </a:lnTo>
                <a:lnTo>
                  <a:pt x="327848" y="257856"/>
                </a:lnTo>
                <a:lnTo>
                  <a:pt x="344977" y="224575"/>
                </a:lnTo>
                <a:lnTo>
                  <a:pt x="345032" y="225894"/>
                </a:lnTo>
                <a:lnTo>
                  <a:pt x="332506" y="262542"/>
                </a:lnTo>
                <a:lnTo>
                  <a:pt x="302753" y="322330"/>
                </a:lnTo>
                <a:lnTo>
                  <a:pt x="283190" y="346530"/>
                </a:lnTo>
                <a:lnTo>
                  <a:pt x="265356" y="361304"/>
                </a:lnTo>
                <a:lnTo>
                  <a:pt x="259197" y="361500"/>
                </a:lnTo>
                <a:lnTo>
                  <a:pt x="255091" y="356951"/>
                </a:lnTo>
                <a:lnTo>
                  <a:pt x="252353" y="349240"/>
                </a:lnTo>
                <a:lnTo>
                  <a:pt x="252867" y="341759"/>
                </a:lnTo>
                <a:lnTo>
                  <a:pt x="281420" y="280303"/>
                </a:lnTo>
                <a:lnTo>
                  <a:pt x="309384" y="217926"/>
                </a:lnTo>
                <a:lnTo>
                  <a:pt x="313115" y="207423"/>
                </a:lnTo>
                <a:lnTo>
                  <a:pt x="313263" y="202760"/>
                </a:lnTo>
                <a:lnTo>
                  <a:pt x="311022" y="201992"/>
                </a:lnTo>
                <a:lnTo>
                  <a:pt x="307188" y="203819"/>
                </a:lnTo>
                <a:lnTo>
                  <a:pt x="299808" y="215208"/>
                </a:lnTo>
                <a:lnTo>
                  <a:pt x="267036" y="271324"/>
                </a:lnTo>
                <a:lnTo>
                  <a:pt x="236231" y="316358"/>
                </a:lnTo>
                <a:lnTo>
                  <a:pt x="235100" y="315158"/>
                </a:lnTo>
                <a:lnTo>
                  <a:pt x="235517" y="310849"/>
                </a:lnTo>
                <a:lnTo>
                  <a:pt x="259145" y="257554"/>
                </a:lnTo>
                <a:lnTo>
                  <a:pt x="288051" y="205013"/>
                </a:lnTo>
                <a:lnTo>
                  <a:pt x="284284" y="209890"/>
                </a:lnTo>
                <a:lnTo>
                  <a:pt x="249666" y="270318"/>
                </a:lnTo>
                <a:lnTo>
                  <a:pt x="208210" y="328198"/>
                </a:lnTo>
                <a:lnTo>
                  <a:pt x="203551" y="328901"/>
                </a:lnTo>
                <a:lnTo>
                  <a:pt x="200446" y="324690"/>
                </a:lnTo>
                <a:lnTo>
                  <a:pt x="198376" y="317203"/>
                </a:lnTo>
                <a:lnTo>
                  <a:pt x="201052" y="289899"/>
                </a:lnTo>
                <a:lnTo>
                  <a:pt x="218847" y="230489"/>
                </a:lnTo>
                <a:lnTo>
                  <a:pt x="238481" y="186804"/>
                </a:lnTo>
                <a:lnTo>
                  <a:pt x="240110" y="185505"/>
                </a:lnTo>
                <a:lnTo>
                  <a:pt x="236814" y="209283"/>
                </a:lnTo>
                <a:lnTo>
                  <a:pt x="222100" y="249946"/>
                </a:lnTo>
                <a:lnTo>
                  <a:pt x="190236" y="308343"/>
                </a:lnTo>
                <a:lnTo>
                  <a:pt x="176470" y="326784"/>
                </a:lnTo>
                <a:lnTo>
                  <a:pt x="173033" y="329128"/>
                </a:lnTo>
                <a:lnTo>
                  <a:pt x="171912" y="327181"/>
                </a:lnTo>
                <a:lnTo>
                  <a:pt x="178517" y="293251"/>
                </a:lnTo>
                <a:lnTo>
                  <a:pt x="202810" y="239263"/>
                </a:lnTo>
                <a:lnTo>
                  <a:pt x="218416" y="196986"/>
                </a:lnTo>
                <a:lnTo>
                  <a:pt x="218544" y="193463"/>
                </a:lnTo>
                <a:lnTo>
                  <a:pt x="216291" y="194624"/>
                </a:lnTo>
                <a:lnTo>
                  <a:pt x="208717" y="205272"/>
                </a:lnTo>
                <a:lnTo>
                  <a:pt x="191203" y="237584"/>
                </a:lnTo>
                <a:lnTo>
                  <a:pt x="162251" y="275347"/>
                </a:lnTo>
                <a:lnTo>
                  <a:pt x="161214" y="273780"/>
                </a:lnTo>
                <a:lnTo>
                  <a:pt x="177220" y="216953"/>
                </a:lnTo>
                <a:lnTo>
                  <a:pt x="191186" y="162102"/>
                </a:lnTo>
                <a:lnTo>
                  <a:pt x="191710" y="144025"/>
                </a:lnTo>
                <a:lnTo>
                  <a:pt x="190212" y="144118"/>
                </a:lnTo>
                <a:lnTo>
                  <a:pt x="161372" y="199702"/>
                </a:lnTo>
                <a:lnTo>
                  <a:pt x="134322" y="253642"/>
                </a:lnTo>
                <a:lnTo>
                  <a:pt x="119031" y="289783"/>
                </a:lnTo>
                <a:lnTo>
                  <a:pt x="116023" y="291593"/>
                </a:lnTo>
                <a:lnTo>
                  <a:pt x="114018" y="286950"/>
                </a:lnTo>
                <a:lnTo>
                  <a:pt x="112959" y="267363"/>
                </a:lnTo>
                <a:lnTo>
                  <a:pt x="120111" y="231198"/>
                </a:lnTo>
                <a:lnTo>
                  <a:pt x="143891" y="176240"/>
                </a:lnTo>
                <a:lnTo>
                  <a:pt x="156561" y="142032"/>
                </a:lnTo>
                <a:lnTo>
                  <a:pt x="144260" y="195148"/>
                </a:lnTo>
                <a:lnTo>
                  <a:pt x="127779" y="238704"/>
                </a:lnTo>
                <a:lnTo>
                  <a:pt x="107928" y="281103"/>
                </a:lnTo>
                <a:lnTo>
                  <a:pt x="105112" y="283466"/>
                </a:lnTo>
                <a:lnTo>
                  <a:pt x="103234" y="280362"/>
                </a:lnTo>
                <a:lnTo>
                  <a:pt x="101982" y="273614"/>
                </a:lnTo>
                <a:lnTo>
                  <a:pt x="108379" y="237566"/>
                </a:lnTo>
                <a:lnTo>
                  <a:pt x="127720" y="175757"/>
                </a:lnTo>
                <a:lnTo>
                  <a:pt x="146287" y="119725"/>
                </a:lnTo>
                <a:lnTo>
                  <a:pt x="127190" y="176984"/>
                </a:lnTo>
                <a:lnTo>
                  <a:pt x="97401" y="239156"/>
                </a:lnTo>
                <a:lnTo>
                  <a:pt x="95754" y="241463"/>
                </a:lnTo>
                <a:lnTo>
                  <a:pt x="99025" y="223524"/>
                </a:lnTo>
                <a:lnTo>
                  <a:pt x="117294" y="163750"/>
                </a:lnTo>
                <a:lnTo>
                  <a:pt x="140198" y="103595"/>
                </a:lnTo>
                <a:lnTo>
                  <a:pt x="141833" y="100786"/>
                </a:lnTo>
                <a:lnTo>
                  <a:pt x="123913" y="154280"/>
                </a:lnTo>
                <a:lnTo>
                  <a:pt x="106480" y="216312"/>
                </a:lnTo>
                <a:lnTo>
                  <a:pt x="91287" y="258612"/>
                </a:lnTo>
                <a:lnTo>
                  <a:pt x="79850" y="275436"/>
                </a:lnTo>
                <a:lnTo>
                  <a:pt x="78204" y="283197"/>
                </a:lnTo>
                <a:lnTo>
                  <a:pt x="79447" y="290712"/>
                </a:lnTo>
                <a:lnTo>
                  <a:pt x="82614" y="298060"/>
                </a:lnTo>
                <a:lnTo>
                  <a:pt x="87066" y="300620"/>
                </a:lnTo>
                <a:lnTo>
                  <a:pt x="92373" y="299987"/>
                </a:lnTo>
                <a:lnTo>
                  <a:pt x="98251" y="297225"/>
                </a:lnTo>
                <a:lnTo>
                  <a:pt x="101000" y="291875"/>
                </a:lnTo>
                <a:lnTo>
                  <a:pt x="100935" y="276571"/>
                </a:lnTo>
                <a:lnTo>
                  <a:pt x="93887" y="261190"/>
                </a:lnTo>
                <a:lnTo>
                  <a:pt x="88732" y="253813"/>
                </a:lnTo>
                <a:lnTo>
                  <a:pt x="81786" y="250065"/>
                </a:lnTo>
                <a:lnTo>
                  <a:pt x="64709" y="249020"/>
                </a:lnTo>
                <a:lnTo>
                  <a:pt x="59921" y="252719"/>
                </a:lnTo>
                <a:lnTo>
                  <a:pt x="57899" y="258694"/>
                </a:lnTo>
                <a:lnTo>
                  <a:pt x="57721" y="266187"/>
                </a:lnTo>
                <a:lnTo>
                  <a:pt x="63762" y="280752"/>
                </a:lnTo>
                <a:lnTo>
                  <a:pt x="68649" y="287911"/>
                </a:lnTo>
                <a:lnTo>
                  <a:pt x="83437" y="298986"/>
                </a:lnTo>
                <a:lnTo>
                  <a:pt x="92294" y="303577"/>
                </a:lnTo>
                <a:lnTo>
                  <a:pt x="100538" y="304298"/>
                </a:lnTo>
                <a:lnTo>
                  <a:pt x="115937" y="298860"/>
                </a:lnTo>
                <a:lnTo>
                  <a:pt x="119810" y="292965"/>
                </a:lnTo>
                <a:lnTo>
                  <a:pt x="120993" y="277055"/>
                </a:lnTo>
                <a:lnTo>
                  <a:pt x="120841" y="276088"/>
                </a:lnTo>
                <a:lnTo>
                  <a:pt x="121796" y="295914"/>
                </a:lnTo>
                <a:lnTo>
                  <a:pt x="126165" y="314631"/>
                </a:lnTo>
                <a:lnTo>
                  <a:pt x="128968" y="317517"/>
                </a:lnTo>
                <a:lnTo>
                  <a:pt x="132007" y="315931"/>
                </a:lnTo>
                <a:lnTo>
                  <a:pt x="141872" y="296931"/>
                </a:lnTo>
                <a:lnTo>
                  <a:pt x="147566" y="277648"/>
                </a:lnTo>
                <a:lnTo>
                  <a:pt x="150097" y="253480"/>
                </a:lnTo>
                <a:lnTo>
                  <a:pt x="148432" y="247503"/>
                </a:lnTo>
                <a:lnTo>
                  <a:pt x="144982" y="245859"/>
                </a:lnTo>
                <a:lnTo>
                  <a:pt x="140343" y="247102"/>
                </a:lnTo>
                <a:lnTo>
                  <a:pt x="139590" y="251440"/>
                </a:lnTo>
                <a:lnTo>
                  <a:pt x="144992" y="265619"/>
                </a:lnTo>
                <a:lnTo>
                  <a:pt x="149708" y="268464"/>
                </a:lnTo>
                <a:lnTo>
                  <a:pt x="155192" y="268021"/>
                </a:lnTo>
                <a:lnTo>
                  <a:pt x="161187" y="265386"/>
                </a:lnTo>
                <a:lnTo>
                  <a:pt x="164014" y="260120"/>
                </a:lnTo>
                <a:lnTo>
                  <a:pt x="164036" y="244910"/>
                </a:lnTo>
                <a:lnTo>
                  <a:pt x="151882" y="216616"/>
                </a:lnTo>
                <a:lnTo>
                  <a:pt x="148453" y="214739"/>
                </a:lnTo>
                <a:lnTo>
                  <a:pt x="146166" y="218166"/>
                </a:lnTo>
                <a:lnTo>
                  <a:pt x="144641" y="225130"/>
                </a:lnTo>
                <a:lnTo>
                  <a:pt x="148085" y="251700"/>
                </a:lnTo>
                <a:lnTo>
                  <a:pt x="156515" y="281799"/>
                </a:lnTo>
                <a:lnTo>
                  <a:pt x="158560" y="283930"/>
                </a:lnTo>
                <a:lnTo>
                  <a:pt x="159923" y="280672"/>
                </a:lnTo>
                <a:lnTo>
                  <a:pt x="160268" y="264573"/>
                </a:lnTo>
                <a:lnTo>
                  <a:pt x="147836" y="208292"/>
                </a:lnTo>
                <a:lnTo>
                  <a:pt x="130962" y="154939"/>
                </a:lnTo>
                <a:lnTo>
                  <a:pt x="126340" y="133822"/>
                </a:lnTo>
                <a:lnTo>
                  <a:pt x="132904" y="91670"/>
                </a:lnTo>
                <a:lnTo>
                  <a:pt x="140071" y="71777"/>
                </a:lnTo>
                <a:lnTo>
                  <a:pt x="151055" y="55137"/>
                </a:lnTo>
                <a:lnTo>
                  <a:pt x="151410" y="48594"/>
                </a:lnTo>
                <a:lnTo>
                  <a:pt x="148138" y="43062"/>
                </a:lnTo>
                <a:lnTo>
                  <a:pt x="142447" y="38205"/>
                </a:lnTo>
                <a:lnTo>
                  <a:pt x="140992" y="31457"/>
                </a:lnTo>
                <a:lnTo>
                  <a:pt x="145615" y="14601"/>
                </a:lnTo>
                <a:lnTo>
                  <a:pt x="146614" y="12211"/>
                </a:lnTo>
                <a:lnTo>
                  <a:pt x="138870" y="69920"/>
                </a:lnTo>
                <a:lnTo>
                  <a:pt x="135703" y="84338"/>
                </a:lnTo>
                <a:lnTo>
                  <a:pt x="136497" y="83269"/>
                </a:lnTo>
                <a:lnTo>
                  <a:pt x="138195" y="79047"/>
                </a:lnTo>
                <a:lnTo>
                  <a:pt x="134997" y="56338"/>
                </a:lnTo>
                <a:lnTo>
                  <a:pt x="125775" y="24242"/>
                </a:lnTo>
                <a:lnTo>
                  <a:pt x="145224" y="69084"/>
                </a:lnTo>
                <a:lnTo>
                  <a:pt x="170386" y="98379"/>
                </a:lnTo>
                <a:lnTo>
                  <a:pt x="178336" y="101989"/>
                </a:lnTo>
                <a:lnTo>
                  <a:pt x="196527" y="102880"/>
                </a:lnTo>
                <a:lnTo>
                  <a:pt x="213191" y="96257"/>
                </a:lnTo>
                <a:lnTo>
                  <a:pt x="273367" y="52708"/>
                </a:lnTo>
                <a:lnTo>
                  <a:pt x="282085" y="49315"/>
                </a:lnTo>
                <a:lnTo>
                  <a:pt x="301130" y="48664"/>
                </a:lnTo>
                <a:lnTo>
                  <a:pt x="308782" y="52468"/>
                </a:lnTo>
                <a:lnTo>
                  <a:pt x="320404" y="66053"/>
                </a:lnTo>
                <a:lnTo>
                  <a:pt x="322802" y="74588"/>
                </a:lnTo>
                <a:lnTo>
                  <a:pt x="322346" y="93432"/>
                </a:lnTo>
                <a:lnTo>
                  <a:pt x="315124" y="110385"/>
                </a:lnTo>
                <a:lnTo>
                  <a:pt x="309923" y="118182"/>
                </a:lnTo>
                <a:lnTo>
                  <a:pt x="294785" y="129964"/>
                </a:lnTo>
                <a:lnTo>
                  <a:pt x="285835" y="134743"/>
                </a:lnTo>
                <a:lnTo>
                  <a:pt x="278698" y="134420"/>
                </a:lnTo>
                <a:lnTo>
                  <a:pt x="272771" y="130696"/>
                </a:lnTo>
                <a:lnTo>
                  <a:pt x="267649" y="124703"/>
                </a:lnTo>
                <a:lnTo>
                  <a:pt x="261959" y="105566"/>
                </a:lnTo>
                <a:lnTo>
                  <a:pt x="260600" y="82633"/>
                </a:lnTo>
                <a:lnTo>
                  <a:pt x="263895" y="60742"/>
                </a:lnTo>
                <a:lnTo>
                  <a:pt x="268751" y="52331"/>
                </a:lnTo>
                <a:lnTo>
                  <a:pt x="283506" y="39865"/>
                </a:lnTo>
                <a:lnTo>
                  <a:pt x="291183" y="38413"/>
                </a:lnTo>
                <a:lnTo>
                  <a:pt x="298642" y="39785"/>
                </a:lnTo>
                <a:lnTo>
                  <a:pt x="305954" y="43038"/>
                </a:lnTo>
                <a:lnTo>
                  <a:pt x="317197" y="56013"/>
                </a:lnTo>
                <a:lnTo>
                  <a:pt x="321833" y="64386"/>
                </a:lnTo>
                <a:lnTo>
                  <a:pt x="329274" y="118682"/>
                </a:lnTo>
                <a:lnTo>
                  <a:pt x="327624" y="172561"/>
                </a:lnTo>
                <a:lnTo>
                  <a:pt x="321369" y="194297"/>
                </a:lnTo>
                <a:lnTo>
                  <a:pt x="310791" y="211756"/>
                </a:lnTo>
                <a:lnTo>
                  <a:pt x="295171" y="224195"/>
                </a:lnTo>
                <a:lnTo>
                  <a:pt x="275360" y="232453"/>
                </a:lnTo>
                <a:lnTo>
                  <a:pt x="250958" y="236123"/>
                </a:lnTo>
                <a:lnTo>
                  <a:pt x="230754" y="231515"/>
                </a:lnTo>
                <a:lnTo>
                  <a:pt x="198719" y="209493"/>
                </a:lnTo>
                <a:lnTo>
                  <a:pt x="194885" y="201801"/>
                </a:lnTo>
                <a:lnTo>
                  <a:pt x="193744" y="183896"/>
                </a:lnTo>
                <a:lnTo>
                  <a:pt x="197417" y="175378"/>
                </a:lnTo>
                <a:lnTo>
                  <a:pt x="210857" y="159674"/>
                </a:lnTo>
                <a:lnTo>
                  <a:pt x="238155" y="143268"/>
                </a:lnTo>
                <a:lnTo>
                  <a:pt x="258209" y="141113"/>
                </a:lnTo>
                <a:lnTo>
                  <a:pt x="277650" y="145225"/>
                </a:lnTo>
                <a:lnTo>
                  <a:pt x="294089" y="154851"/>
                </a:lnTo>
                <a:lnTo>
                  <a:pt x="299409" y="163033"/>
                </a:lnTo>
                <a:lnTo>
                  <a:pt x="305320" y="184603"/>
                </a:lnTo>
                <a:lnTo>
                  <a:pt x="303058" y="217465"/>
                </a:lnTo>
                <a:lnTo>
                  <a:pt x="294854" y="235701"/>
                </a:lnTo>
                <a:lnTo>
                  <a:pt x="250114" y="297061"/>
                </a:lnTo>
                <a:lnTo>
                  <a:pt x="223660" y="313697"/>
                </a:lnTo>
                <a:lnTo>
                  <a:pt x="219701" y="314554"/>
                </a:lnTo>
                <a:lnTo>
                  <a:pt x="219401" y="312786"/>
                </a:lnTo>
                <a:lnTo>
                  <a:pt x="245688" y="253296"/>
                </a:lnTo>
                <a:lnTo>
                  <a:pt x="267316" y="194314"/>
                </a:lnTo>
                <a:lnTo>
                  <a:pt x="278165" y="135768"/>
                </a:lnTo>
                <a:lnTo>
                  <a:pt x="280604" y="137443"/>
                </a:lnTo>
                <a:lnTo>
                  <a:pt x="283400" y="143239"/>
                </a:lnTo>
                <a:lnTo>
                  <a:pt x="288256" y="199116"/>
                </a:lnTo>
                <a:lnTo>
                  <a:pt x="286325" y="224816"/>
                </a:lnTo>
                <a:lnTo>
                  <a:pt x="265229" y="280684"/>
                </a:lnTo>
                <a:lnTo>
                  <a:pt x="248546" y="307025"/>
                </a:lnTo>
                <a:lnTo>
                  <a:pt x="229292" y="316059"/>
                </a:lnTo>
                <a:lnTo>
                  <a:pt x="206306" y="318905"/>
                </a:lnTo>
                <a:lnTo>
                  <a:pt x="152324" y="308210"/>
                </a:lnTo>
                <a:lnTo>
                  <a:pt x="131155" y="308007"/>
                </a:lnTo>
                <a:lnTo>
                  <a:pt x="110047" y="309477"/>
                </a:lnTo>
                <a:lnTo>
                  <a:pt x="88968" y="306231"/>
                </a:lnTo>
                <a:lnTo>
                  <a:pt x="71021" y="297769"/>
                </a:lnTo>
                <a:lnTo>
                  <a:pt x="62959" y="292237"/>
                </a:lnTo>
                <a:lnTo>
                  <a:pt x="50882" y="276732"/>
                </a:lnTo>
                <a:lnTo>
                  <a:pt x="46024" y="267684"/>
                </a:lnTo>
                <a:lnTo>
                  <a:pt x="43746" y="248272"/>
                </a:lnTo>
                <a:lnTo>
                  <a:pt x="47802" y="227946"/>
                </a:lnTo>
                <a:lnTo>
                  <a:pt x="59730" y="203791"/>
                </a:lnTo>
                <a:lnTo>
                  <a:pt x="60112" y="205018"/>
                </a:lnTo>
                <a:lnTo>
                  <a:pt x="59196" y="209347"/>
                </a:lnTo>
                <a:lnTo>
                  <a:pt x="46729" y="226616"/>
                </a:lnTo>
                <a:lnTo>
                  <a:pt x="44425" y="226085"/>
                </a:lnTo>
                <a:lnTo>
                  <a:pt x="44985" y="213016"/>
                </a:lnTo>
                <a:lnTo>
                  <a:pt x="51877" y="184939"/>
                </a:lnTo>
                <a:lnTo>
                  <a:pt x="53706" y="183092"/>
                </a:lnTo>
                <a:lnTo>
                  <a:pt x="55739" y="193518"/>
                </a:lnTo>
                <a:lnTo>
                  <a:pt x="51294" y="220106"/>
                </a:lnTo>
                <a:lnTo>
                  <a:pt x="48638" y="222915"/>
                </a:lnTo>
                <a:lnTo>
                  <a:pt x="45698" y="221277"/>
                </a:lnTo>
                <a:lnTo>
                  <a:pt x="42567" y="216676"/>
                </a:lnTo>
                <a:lnTo>
                  <a:pt x="42209" y="202205"/>
                </a:lnTo>
                <a:lnTo>
                  <a:pt x="47120" y="184075"/>
                </a:lnTo>
                <a:lnTo>
                  <a:pt x="57101" y="164319"/>
                </a:lnTo>
                <a:lnTo>
                  <a:pt x="61868" y="161156"/>
                </a:lnTo>
                <a:lnTo>
                  <a:pt x="66216" y="162558"/>
                </a:lnTo>
                <a:lnTo>
                  <a:pt x="87189" y="184434"/>
                </a:lnTo>
                <a:lnTo>
                  <a:pt x="94016" y="203863"/>
                </a:lnTo>
                <a:lnTo>
                  <a:pt x="107165" y="259641"/>
                </a:lnTo>
                <a:lnTo>
                  <a:pt x="124133" y="312696"/>
                </a:lnTo>
                <a:lnTo>
                  <a:pt x="137342" y="327549"/>
                </a:lnTo>
                <a:lnTo>
                  <a:pt x="177298" y="355434"/>
                </a:lnTo>
                <a:lnTo>
                  <a:pt x="196066" y="355902"/>
                </a:lnTo>
                <a:lnTo>
                  <a:pt x="201305" y="359069"/>
                </a:lnTo>
                <a:lnTo>
                  <a:pt x="203628" y="364689"/>
                </a:lnTo>
                <a:lnTo>
                  <a:pt x="204006" y="371946"/>
                </a:lnTo>
                <a:lnTo>
                  <a:pt x="199580" y="376783"/>
                </a:lnTo>
                <a:lnTo>
                  <a:pt x="182183" y="382158"/>
                </a:lnTo>
                <a:lnTo>
                  <a:pt x="146081" y="385184"/>
                </a:lnTo>
                <a:lnTo>
                  <a:pt x="125650" y="379653"/>
                </a:lnTo>
                <a:lnTo>
                  <a:pt x="116926" y="374902"/>
                </a:lnTo>
                <a:lnTo>
                  <a:pt x="115790" y="371735"/>
                </a:lnTo>
                <a:lnTo>
                  <a:pt x="119711" y="369624"/>
                </a:lnTo>
                <a:lnTo>
                  <a:pt x="135377" y="368448"/>
                </a:lnTo>
                <a:lnTo>
                  <a:pt x="189864" y="374714"/>
                </a:lnTo>
                <a:lnTo>
                  <a:pt x="235702" y="376860"/>
                </a:lnTo>
                <a:lnTo>
                  <a:pt x="235918" y="378889"/>
                </a:lnTo>
                <a:lnTo>
                  <a:pt x="232552" y="381412"/>
                </a:lnTo>
                <a:lnTo>
                  <a:pt x="205458" y="384963"/>
                </a:lnTo>
                <a:lnTo>
                  <a:pt x="169806" y="380097"/>
                </a:lnTo>
                <a:lnTo>
                  <a:pt x="170930" y="381048"/>
                </a:lnTo>
                <a:lnTo>
                  <a:pt x="175189" y="382851"/>
                </a:lnTo>
                <a:lnTo>
                  <a:pt x="189279" y="381736"/>
                </a:lnTo>
                <a:lnTo>
                  <a:pt x="226921" y="371487"/>
                </a:lnTo>
                <a:lnTo>
                  <a:pt x="234743" y="365949"/>
                </a:lnTo>
                <a:lnTo>
                  <a:pt x="246554" y="350437"/>
                </a:lnTo>
                <a:lnTo>
                  <a:pt x="259780" y="321973"/>
                </a:lnTo>
                <a:lnTo>
                  <a:pt x="265519" y="285723"/>
                </a:lnTo>
                <a:lnTo>
                  <a:pt x="259052" y="231553"/>
                </a:lnTo>
                <a:lnTo>
                  <a:pt x="248665" y="192122"/>
                </a:lnTo>
                <a:lnTo>
                  <a:pt x="237534" y="172965"/>
                </a:lnTo>
                <a:lnTo>
                  <a:pt x="221667" y="159771"/>
                </a:lnTo>
                <a:lnTo>
                  <a:pt x="212523" y="154615"/>
                </a:lnTo>
                <a:lnTo>
                  <a:pt x="204088" y="153517"/>
                </a:lnTo>
                <a:lnTo>
                  <a:pt x="188476" y="158537"/>
                </a:lnTo>
                <a:lnTo>
                  <a:pt x="183376" y="166660"/>
                </a:lnTo>
                <a:lnTo>
                  <a:pt x="177711" y="191284"/>
                </a:lnTo>
                <a:lnTo>
                  <a:pt x="180110" y="226854"/>
                </a:lnTo>
                <a:lnTo>
                  <a:pt x="182479" y="230922"/>
                </a:lnTo>
                <a:lnTo>
                  <a:pt x="185228" y="230125"/>
                </a:lnTo>
                <a:lnTo>
                  <a:pt x="188230" y="226084"/>
                </a:lnTo>
                <a:lnTo>
                  <a:pt x="193445" y="174281"/>
                </a:lnTo>
                <a:lnTo>
                  <a:pt x="194235" y="154831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4496317" y="2881676"/>
            <a:ext cx="470664" cy="579533"/>
          </a:xfrm>
          <a:custGeom>
            <a:avLst/>
            <a:gdLst/>
            <a:ahLst/>
            <a:cxnLst/>
            <a:rect l="0" t="0" r="0" b="0"/>
            <a:pathLst>
              <a:path w="470664" h="579533">
                <a:moveTo>
                  <a:pt x="441548" y="150531"/>
                </a:moveTo>
                <a:lnTo>
                  <a:pt x="424781" y="139353"/>
                </a:lnTo>
                <a:lnTo>
                  <a:pt x="391996" y="132401"/>
                </a:lnTo>
                <a:lnTo>
                  <a:pt x="372342" y="137014"/>
                </a:lnTo>
                <a:lnTo>
                  <a:pt x="363825" y="141520"/>
                </a:lnTo>
                <a:lnTo>
                  <a:pt x="351242" y="155885"/>
                </a:lnTo>
                <a:lnTo>
                  <a:pt x="328660" y="209944"/>
                </a:lnTo>
                <a:lnTo>
                  <a:pt x="316896" y="228020"/>
                </a:lnTo>
                <a:lnTo>
                  <a:pt x="300749" y="240733"/>
                </a:lnTo>
                <a:lnTo>
                  <a:pt x="291530" y="245761"/>
                </a:lnTo>
                <a:lnTo>
                  <a:pt x="281875" y="246773"/>
                </a:lnTo>
                <a:lnTo>
                  <a:pt x="261788" y="241658"/>
                </a:lnTo>
                <a:lnTo>
                  <a:pt x="247401" y="228467"/>
                </a:lnTo>
                <a:lnTo>
                  <a:pt x="208220" y="169756"/>
                </a:lnTo>
                <a:lnTo>
                  <a:pt x="206436" y="149717"/>
                </a:lnTo>
                <a:lnTo>
                  <a:pt x="209233" y="102667"/>
                </a:lnTo>
                <a:lnTo>
                  <a:pt x="203376" y="82075"/>
                </a:lnTo>
                <a:lnTo>
                  <a:pt x="169470" y="18941"/>
                </a:lnTo>
                <a:lnTo>
                  <a:pt x="144123" y="2227"/>
                </a:lnTo>
                <a:lnTo>
                  <a:pt x="124526" y="0"/>
                </a:lnTo>
                <a:lnTo>
                  <a:pt x="83349" y="8103"/>
                </a:lnTo>
                <a:lnTo>
                  <a:pt x="75236" y="13465"/>
                </a:lnTo>
                <a:lnTo>
                  <a:pt x="63104" y="28781"/>
                </a:lnTo>
                <a:lnTo>
                  <a:pt x="49696" y="57135"/>
                </a:lnTo>
                <a:lnTo>
                  <a:pt x="43904" y="93353"/>
                </a:lnTo>
                <a:lnTo>
                  <a:pt x="50120" y="153053"/>
                </a:lnTo>
                <a:lnTo>
                  <a:pt x="48319" y="190273"/>
                </a:lnTo>
                <a:lnTo>
                  <a:pt x="42171" y="211478"/>
                </a:lnTo>
                <a:lnTo>
                  <a:pt x="14222" y="267228"/>
                </a:lnTo>
                <a:lnTo>
                  <a:pt x="2635" y="311753"/>
                </a:lnTo>
                <a:lnTo>
                  <a:pt x="0" y="365261"/>
                </a:lnTo>
                <a:lnTo>
                  <a:pt x="10889" y="426553"/>
                </a:lnTo>
                <a:lnTo>
                  <a:pt x="18517" y="451022"/>
                </a:lnTo>
                <a:lnTo>
                  <a:pt x="29706" y="469696"/>
                </a:lnTo>
                <a:lnTo>
                  <a:pt x="35966" y="473272"/>
                </a:lnTo>
                <a:lnTo>
                  <a:pt x="42478" y="473316"/>
                </a:lnTo>
                <a:lnTo>
                  <a:pt x="55953" y="467126"/>
                </a:lnTo>
                <a:lnTo>
                  <a:pt x="69741" y="456576"/>
                </a:lnTo>
                <a:lnTo>
                  <a:pt x="115823" y="393228"/>
                </a:lnTo>
                <a:lnTo>
                  <a:pt x="122623" y="386029"/>
                </a:lnTo>
                <a:lnTo>
                  <a:pt x="130665" y="382399"/>
                </a:lnTo>
                <a:lnTo>
                  <a:pt x="148960" y="381485"/>
                </a:lnTo>
                <a:lnTo>
                  <a:pt x="155242" y="386388"/>
                </a:lnTo>
                <a:lnTo>
                  <a:pt x="162223" y="404315"/>
                </a:lnTo>
                <a:lnTo>
                  <a:pt x="165534" y="452782"/>
                </a:lnTo>
                <a:lnTo>
                  <a:pt x="158597" y="513684"/>
                </a:lnTo>
                <a:lnTo>
                  <a:pt x="163259" y="549030"/>
                </a:lnTo>
                <a:lnTo>
                  <a:pt x="169454" y="556577"/>
                </a:lnTo>
                <a:lnTo>
                  <a:pt x="188816" y="564963"/>
                </a:lnTo>
                <a:lnTo>
                  <a:pt x="209900" y="565570"/>
                </a:lnTo>
                <a:lnTo>
                  <a:pt x="220436" y="564095"/>
                </a:lnTo>
                <a:lnTo>
                  <a:pt x="238381" y="568694"/>
                </a:lnTo>
                <a:lnTo>
                  <a:pt x="256495" y="576197"/>
                </a:lnTo>
                <a:lnTo>
                  <a:pt x="280143" y="579532"/>
                </a:lnTo>
                <a:lnTo>
                  <a:pt x="290661" y="576912"/>
                </a:lnTo>
                <a:lnTo>
                  <a:pt x="308587" y="564641"/>
                </a:lnTo>
                <a:lnTo>
                  <a:pt x="326243" y="538002"/>
                </a:lnTo>
                <a:lnTo>
                  <a:pt x="341519" y="496390"/>
                </a:lnTo>
                <a:lnTo>
                  <a:pt x="344448" y="471142"/>
                </a:lnTo>
                <a:lnTo>
                  <a:pt x="348739" y="461368"/>
                </a:lnTo>
                <a:lnTo>
                  <a:pt x="362865" y="447389"/>
                </a:lnTo>
                <a:lnTo>
                  <a:pt x="419026" y="425005"/>
                </a:lnTo>
                <a:lnTo>
                  <a:pt x="430043" y="421251"/>
                </a:lnTo>
                <a:lnTo>
                  <a:pt x="445403" y="407722"/>
                </a:lnTo>
                <a:lnTo>
                  <a:pt x="464796" y="370440"/>
                </a:lnTo>
                <a:lnTo>
                  <a:pt x="470663" y="334103"/>
                </a:lnTo>
                <a:lnTo>
                  <a:pt x="467977" y="324385"/>
                </a:lnTo>
                <a:lnTo>
                  <a:pt x="462677" y="316737"/>
                </a:lnTo>
                <a:lnTo>
                  <a:pt x="434544" y="290467"/>
                </a:lnTo>
                <a:lnTo>
                  <a:pt x="431029" y="282426"/>
                </a:lnTo>
                <a:lnTo>
                  <a:pt x="430244" y="264133"/>
                </a:lnTo>
                <a:lnTo>
                  <a:pt x="434012" y="256681"/>
                </a:lnTo>
                <a:lnTo>
                  <a:pt x="459037" y="230077"/>
                </a:lnTo>
                <a:lnTo>
                  <a:pt x="466868" y="210451"/>
                </a:lnTo>
                <a:lnTo>
                  <a:pt x="470349" y="186131"/>
                </a:lnTo>
                <a:lnTo>
                  <a:pt x="465657" y="165963"/>
                </a:lnTo>
                <a:lnTo>
                  <a:pt x="461130" y="157310"/>
                </a:lnTo>
                <a:lnTo>
                  <a:pt x="454602" y="152711"/>
                </a:lnTo>
                <a:lnTo>
                  <a:pt x="446742" y="150814"/>
                </a:lnTo>
                <a:lnTo>
                  <a:pt x="409962" y="150531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4526093" y="2926800"/>
            <a:ext cx="442218" cy="510643"/>
          </a:xfrm>
          <a:custGeom>
            <a:avLst/>
            <a:gdLst/>
            <a:ahLst/>
            <a:cxnLst/>
            <a:rect l="0" t="0" r="0" b="0"/>
            <a:pathLst>
              <a:path w="442218" h="510643">
                <a:moveTo>
                  <a:pt x="159088" y="168578"/>
                </a:moveTo>
                <a:lnTo>
                  <a:pt x="208586" y="228171"/>
                </a:lnTo>
                <a:lnTo>
                  <a:pt x="211974" y="228194"/>
                </a:lnTo>
                <a:lnTo>
                  <a:pt x="213063" y="223529"/>
                </a:lnTo>
                <a:lnTo>
                  <a:pt x="212618" y="215741"/>
                </a:lnTo>
                <a:lnTo>
                  <a:pt x="205886" y="200847"/>
                </a:lnTo>
                <a:lnTo>
                  <a:pt x="160030" y="148718"/>
                </a:lnTo>
                <a:lnTo>
                  <a:pt x="198414" y="186857"/>
                </a:lnTo>
                <a:lnTo>
                  <a:pt x="201683" y="186613"/>
                </a:lnTo>
                <a:lnTo>
                  <a:pt x="202692" y="181771"/>
                </a:lnTo>
                <a:lnTo>
                  <a:pt x="202196" y="173864"/>
                </a:lnTo>
                <a:lnTo>
                  <a:pt x="195405" y="158839"/>
                </a:lnTo>
                <a:lnTo>
                  <a:pt x="183418" y="144362"/>
                </a:lnTo>
                <a:lnTo>
                  <a:pt x="166392" y="130129"/>
                </a:lnTo>
                <a:lnTo>
                  <a:pt x="161618" y="128908"/>
                </a:lnTo>
                <a:lnTo>
                  <a:pt x="159605" y="131603"/>
                </a:lnTo>
                <a:lnTo>
                  <a:pt x="159433" y="136909"/>
                </a:lnTo>
                <a:lnTo>
                  <a:pt x="170369" y="161144"/>
                </a:lnTo>
                <a:lnTo>
                  <a:pt x="210096" y="216313"/>
                </a:lnTo>
                <a:lnTo>
                  <a:pt x="241931" y="250990"/>
                </a:lnTo>
                <a:lnTo>
                  <a:pt x="179242" y="189890"/>
                </a:lnTo>
                <a:lnTo>
                  <a:pt x="137853" y="161913"/>
                </a:lnTo>
                <a:lnTo>
                  <a:pt x="127384" y="157115"/>
                </a:lnTo>
                <a:lnTo>
                  <a:pt x="123914" y="157427"/>
                </a:lnTo>
                <a:lnTo>
                  <a:pt x="125110" y="161144"/>
                </a:lnTo>
                <a:lnTo>
                  <a:pt x="135798" y="173463"/>
                </a:lnTo>
                <a:lnTo>
                  <a:pt x="198568" y="229634"/>
                </a:lnTo>
                <a:lnTo>
                  <a:pt x="206465" y="237358"/>
                </a:lnTo>
                <a:lnTo>
                  <a:pt x="208220" y="241338"/>
                </a:lnTo>
                <a:lnTo>
                  <a:pt x="205881" y="242821"/>
                </a:lnTo>
                <a:lnTo>
                  <a:pt x="200812" y="242640"/>
                </a:lnTo>
                <a:lnTo>
                  <a:pt x="157650" y="219419"/>
                </a:lnTo>
                <a:lnTo>
                  <a:pt x="147601" y="213000"/>
                </a:lnTo>
                <a:lnTo>
                  <a:pt x="143241" y="212231"/>
                </a:lnTo>
                <a:lnTo>
                  <a:pt x="142674" y="215227"/>
                </a:lnTo>
                <a:lnTo>
                  <a:pt x="158575" y="245253"/>
                </a:lnTo>
                <a:lnTo>
                  <a:pt x="186803" y="271894"/>
                </a:lnTo>
                <a:lnTo>
                  <a:pt x="186923" y="271380"/>
                </a:lnTo>
                <a:lnTo>
                  <a:pt x="154651" y="240347"/>
                </a:lnTo>
                <a:lnTo>
                  <a:pt x="125148" y="222858"/>
                </a:lnTo>
                <a:lnTo>
                  <a:pt x="123593" y="223482"/>
                </a:lnTo>
                <a:lnTo>
                  <a:pt x="137909" y="246884"/>
                </a:lnTo>
                <a:lnTo>
                  <a:pt x="162171" y="269639"/>
                </a:lnTo>
                <a:lnTo>
                  <a:pt x="191587" y="285609"/>
                </a:lnTo>
                <a:lnTo>
                  <a:pt x="194792" y="285203"/>
                </a:lnTo>
                <a:lnTo>
                  <a:pt x="193419" y="281423"/>
                </a:lnTo>
                <a:lnTo>
                  <a:pt x="188995" y="275394"/>
                </a:lnTo>
                <a:lnTo>
                  <a:pt x="142549" y="244150"/>
                </a:lnTo>
                <a:lnTo>
                  <a:pt x="138703" y="244695"/>
                </a:lnTo>
                <a:lnTo>
                  <a:pt x="137309" y="249738"/>
                </a:lnTo>
                <a:lnTo>
                  <a:pt x="137550" y="257780"/>
                </a:lnTo>
                <a:lnTo>
                  <a:pt x="141220" y="265480"/>
                </a:lnTo>
                <a:lnTo>
                  <a:pt x="176362" y="301759"/>
                </a:lnTo>
                <a:lnTo>
                  <a:pt x="178793" y="302989"/>
                </a:lnTo>
                <a:lnTo>
                  <a:pt x="178074" y="300299"/>
                </a:lnTo>
                <a:lnTo>
                  <a:pt x="175255" y="294997"/>
                </a:lnTo>
                <a:lnTo>
                  <a:pt x="154520" y="276355"/>
                </a:lnTo>
                <a:lnTo>
                  <a:pt x="126149" y="261603"/>
                </a:lnTo>
                <a:lnTo>
                  <a:pt x="121921" y="262180"/>
                </a:lnTo>
                <a:lnTo>
                  <a:pt x="121441" y="266074"/>
                </a:lnTo>
                <a:lnTo>
                  <a:pt x="123462" y="272180"/>
                </a:lnTo>
                <a:lnTo>
                  <a:pt x="135065" y="282084"/>
                </a:lnTo>
                <a:lnTo>
                  <a:pt x="143073" y="286362"/>
                </a:lnTo>
                <a:lnTo>
                  <a:pt x="144902" y="288045"/>
                </a:lnTo>
                <a:lnTo>
                  <a:pt x="137575" y="286795"/>
                </a:lnTo>
                <a:lnTo>
                  <a:pt x="137727" y="288333"/>
                </a:lnTo>
                <a:lnTo>
                  <a:pt x="147255" y="296282"/>
                </a:lnTo>
                <a:lnTo>
                  <a:pt x="148859" y="296998"/>
                </a:lnTo>
                <a:lnTo>
                  <a:pt x="144403" y="291554"/>
                </a:lnTo>
                <a:lnTo>
                  <a:pt x="146958" y="289166"/>
                </a:lnTo>
                <a:lnTo>
                  <a:pt x="162276" y="286513"/>
                </a:lnTo>
                <a:lnTo>
                  <a:pt x="191618" y="290609"/>
                </a:lnTo>
                <a:lnTo>
                  <a:pt x="197153" y="295556"/>
                </a:lnTo>
                <a:lnTo>
                  <a:pt x="199672" y="302363"/>
                </a:lnTo>
                <a:lnTo>
                  <a:pt x="201001" y="356948"/>
                </a:lnTo>
                <a:lnTo>
                  <a:pt x="206765" y="419494"/>
                </a:lnTo>
                <a:lnTo>
                  <a:pt x="209590" y="423593"/>
                </a:lnTo>
                <a:lnTo>
                  <a:pt x="212643" y="422816"/>
                </a:lnTo>
                <a:lnTo>
                  <a:pt x="215848" y="418788"/>
                </a:lnTo>
                <a:lnTo>
                  <a:pt x="216290" y="401835"/>
                </a:lnTo>
                <a:lnTo>
                  <a:pt x="207042" y="358413"/>
                </a:lnTo>
                <a:lnTo>
                  <a:pt x="201586" y="353626"/>
                </a:lnTo>
                <a:lnTo>
                  <a:pt x="194439" y="352775"/>
                </a:lnTo>
                <a:lnTo>
                  <a:pt x="186165" y="354547"/>
                </a:lnTo>
                <a:lnTo>
                  <a:pt x="180649" y="360407"/>
                </a:lnTo>
                <a:lnTo>
                  <a:pt x="174520" y="379398"/>
                </a:lnTo>
                <a:lnTo>
                  <a:pt x="176659" y="410807"/>
                </a:lnTo>
                <a:lnTo>
                  <a:pt x="184702" y="442341"/>
                </a:lnTo>
                <a:lnTo>
                  <a:pt x="186692" y="444673"/>
                </a:lnTo>
                <a:lnTo>
                  <a:pt x="188019" y="441549"/>
                </a:lnTo>
                <a:lnTo>
                  <a:pt x="189154" y="391481"/>
                </a:lnTo>
                <a:lnTo>
                  <a:pt x="175973" y="337272"/>
                </a:lnTo>
                <a:lnTo>
                  <a:pt x="161297" y="296136"/>
                </a:lnTo>
                <a:lnTo>
                  <a:pt x="149931" y="279473"/>
                </a:lnTo>
                <a:lnTo>
                  <a:pt x="147134" y="277603"/>
                </a:lnTo>
                <a:lnTo>
                  <a:pt x="146440" y="279866"/>
                </a:lnTo>
                <a:lnTo>
                  <a:pt x="147146" y="284884"/>
                </a:lnTo>
                <a:lnTo>
                  <a:pt x="174818" y="339825"/>
                </a:lnTo>
                <a:lnTo>
                  <a:pt x="179093" y="390921"/>
                </a:lnTo>
                <a:lnTo>
                  <a:pt x="177338" y="415966"/>
                </a:lnTo>
                <a:lnTo>
                  <a:pt x="168759" y="434896"/>
                </a:lnTo>
                <a:lnTo>
                  <a:pt x="166705" y="437370"/>
                </a:lnTo>
                <a:lnTo>
                  <a:pt x="166506" y="435511"/>
                </a:lnTo>
                <a:lnTo>
                  <a:pt x="169343" y="376702"/>
                </a:lnTo>
                <a:lnTo>
                  <a:pt x="175152" y="322513"/>
                </a:lnTo>
                <a:lnTo>
                  <a:pt x="173093" y="282173"/>
                </a:lnTo>
                <a:lnTo>
                  <a:pt x="174274" y="282912"/>
                </a:lnTo>
                <a:lnTo>
                  <a:pt x="184574" y="309316"/>
                </a:lnTo>
                <a:lnTo>
                  <a:pt x="192990" y="366933"/>
                </a:lnTo>
                <a:lnTo>
                  <a:pt x="209696" y="419870"/>
                </a:lnTo>
                <a:lnTo>
                  <a:pt x="220965" y="436631"/>
                </a:lnTo>
                <a:lnTo>
                  <a:pt x="228415" y="440867"/>
                </a:lnTo>
                <a:lnTo>
                  <a:pt x="246052" y="442453"/>
                </a:lnTo>
                <a:lnTo>
                  <a:pt x="248650" y="440069"/>
                </a:lnTo>
                <a:lnTo>
                  <a:pt x="246872" y="436140"/>
                </a:lnTo>
                <a:lnTo>
                  <a:pt x="242177" y="431180"/>
                </a:lnTo>
                <a:lnTo>
                  <a:pt x="224482" y="425670"/>
                </a:lnTo>
                <a:lnTo>
                  <a:pt x="213213" y="424201"/>
                </a:lnTo>
                <a:lnTo>
                  <a:pt x="194452" y="428807"/>
                </a:lnTo>
                <a:lnTo>
                  <a:pt x="186174" y="433311"/>
                </a:lnTo>
                <a:lnTo>
                  <a:pt x="181824" y="439823"/>
                </a:lnTo>
                <a:lnTo>
                  <a:pt x="180111" y="456417"/>
                </a:lnTo>
                <a:lnTo>
                  <a:pt x="183632" y="463416"/>
                </a:lnTo>
                <a:lnTo>
                  <a:pt x="196903" y="474312"/>
                </a:lnTo>
                <a:lnTo>
                  <a:pt x="204185" y="475346"/>
                </a:lnTo>
                <a:lnTo>
                  <a:pt x="218516" y="470256"/>
                </a:lnTo>
                <a:lnTo>
                  <a:pt x="220933" y="465623"/>
                </a:lnTo>
                <a:lnTo>
                  <a:pt x="220205" y="460194"/>
                </a:lnTo>
                <a:lnTo>
                  <a:pt x="217381" y="454236"/>
                </a:lnTo>
                <a:lnTo>
                  <a:pt x="204883" y="444496"/>
                </a:lnTo>
                <a:lnTo>
                  <a:pt x="196637" y="440261"/>
                </a:lnTo>
                <a:lnTo>
                  <a:pt x="188800" y="439777"/>
                </a:lnTo>
                <a:lnTo>
                  <a:pt x="173853" y="445479"/>
                </a:lnTo>
                <a:lnTo>
                  <a:pt x="170101" y="451444"/>
                </a:lnTo>
                <a:lnTo>
                  <a:pt x="169052" y="467431"/>
                </a:lnTo>
                <a:lnTo>
                  <a:pt x="172750" y="471929"/>
                </a:lnTo>
                <a:lnTo>
                  <a:pt x="178724" y="473757"/>
                </a:lnTo>
                <a:lnTo>
                  <a:pt x="186217" y="473806"/>
                </a:lnTo>
                <a:lnTo>
                  <a:pt x="188872" y="471499"/>
                </a:lnTo>
                <a:lnTo>
                  <a:pt x="188303" y="467622"/>
                </a:lnTo>
                <a:lnTo>
                  <a:pt x="185584" y="462697"/>
                </a:lnTo>
                <a:lnTo>
                  <a:pt x="186111" y="461754"/>
                </a:lnTo>
                <a:lnTo>
                  <a:pt x="192935" y="466944"/>
                </a:lnTo>
                <a:lnTo>
                  <a:pt x="221109" y="471842"/>
                </a:lnTo>
                <a:lnTo>
                  <a:pt x="239685" y="466749"/>
                </a:lnTo>
                <a:lnTo>
                  <a:pt x="247915" y="462115"/>
                </a:lnTo>
                <a:lnTo>
                  <a:pt x="260178" y="447608"/>
                </a:lnTo>
                <a:lnTo>
                  <a:pt x="265085" y="438826"/>
                </a:lnTo>
                <a:lnTo>
                  <a:pt x="267419" y="419710"/>
                </a:lnTo>
                <a:lnTo>
                  <a:pt x="263387" y="400685"/>
                </a:lnTo>
                <a:lnTo>
                  <a:pt x="253797" y="384430"/>
                </a:lnTo>
                <a:lnTo>
                  <a:pt x="246793" y="380330"/>
                </a:lnTo>
                <a:lnTo>
                  <a:pt x="229654" y="378893"/>
                </a:lnTo>
                <a:lnTo>
                  <a:pt x="222510" y="382487"/>
                </a:lnTo>
                <a:lnTo>
                  <a:pt x="211452" y="395840"/>
                </a:lnTo>
                <a:lnTo>
                  <a:pt x="208877" y="413472"/>
                </a:lnTo>
                <a:lnTo>
                  <a:pt x="212802" y="433008"/>
                </a:lnTo>
                <a:lnTo>
                  <a:pt x="222345" y="453388"/>
                </a:lnTo>
                <a:lnTo>
                  <a:pt x="230505" y="459057"/>
                </a:lnTo>
                <a:lnTo>
                  <a:pt x="252050" y="462236"/>
                </a:lnTo>
                <a:lnTo>
                  <a:pt x="260837" y="459107"/>
                </a:lnTo>
                <a:lnTo>
                  <a:pt x="273720" y="446271"/>
                </a:lnTo>
                <a:lnTo>
                  <a:pt x="287550" y="419313"/>
                </a:lnTo>
                <a:lnTo>
                  <a:pt x="288013" y="410604"/>
                </a:lnTo>
                <a:lnTo>
                  <a:pt x="282289" y="394688"/>
                </a:lnTo>
                <a:lnTo>
                  <a:pt x="275147" y="390678"/>
                </a:lnTo>
                <a:lnTo>
                  <a:pt x="254733" y="389342"/>
                </a:lnTo>
                <a:lnTo>
                  <a:pt x="247418" y="394132"/>
                </a:lnTo>
                <a:lnTo>
                  <a:pt x="242541" y="402006"/>
                </a:lnTo>
                <a:lnTo>
                  <a:pt x="238292" y="422062"/>
                </a:lnTo>
                <a:lnTo>
                  <a:pt x="240304" y="442675"/>
                </a:lnTo>
                <a:lnTo>
                  <a:pt x="245987" y="449575"/>
                </a:lnTo>
                <a:lnTo>
                  <a:pt x="264780" y="457243"/>
                </a:lnTo>
                <a:lnTo>
                  <a:pt x="272833" y="455778"/>
                </a:lnTo>
                <a:lnTo>
                  <a:pt x="279372" y="451291"/>
                </a:lnTo>
                <a:lnTo>
                  <a:pt x="284901" y="444791"/>
                </a:lnTo>
                <a:lnTo>
                  <a:pt x="291044" y="425090"/>
                </a:lnTo>
                <a:lnTo>
                  <a:pt x="292605" y="400736"/>
                </a:lnTo>
                <a:lnTo>
                  <a:pt x="289399" y="374315"/>
                </a:lnTo>
                <a:lnTo>
                  <a:pt x="286906" y="370077"/>
                </a:lnTo>
                <a:lnTo>
                  <a:pt x="284074" y="371930"/>
                </a:lnTo>
                <a:lnTo>
                  <a:pt x="260784" y="432600"/>
                </a:lnTo>
                <a:lnTo>
                  <a:pt x="244722" y="458027"/>
                </a:lnTo>
                <a:lnTo>
                  <a:pt x="237234" y="462149"/>
                </a:lnTo>
                <a:lnTo>
                  <a:pt x="219556" y="463611"/>
                </a:lnTo>
                <a:lnTo>
                  <a:pt x="215778" y="465872"/>
                </a:lnTo>
                <a:lnTo>
                  <a:pt x="215598" y="469719"/>
                </a:lnTo>
                <a:lnTo>
                  <a:pt x="217818" y="474624"/>
                </a:lnTo>
                <a:lnTo>
                  <a:pt x="229644" y="483193"/>
                </a:lnTo>
                <a:lnTo>
                  <a:pt x="237711" y="487116"/>
                </a:lnTo>
                <a:lnTo>
                  <a:pt x="245428" y="487391"/>
                </a:lnTo>
                <a:lnTo>
                  <a:pt x="260242" y="481458"/>
                </a:lnTo>
                <a:lnTo>
                  <a:pt x="281737" y="464964"/>
                </a:lnTo>
                <a:lnTo>
                  <a:pt x="285307" y="464435"/>
                </a:lnTo>
                <a:lnTo>
                  <a:pt x="286518" y="467591"/>
                </a:lnTo>
                <a:lnTo>
                  <a:pt x="280056" y="497874"/>
                </a:lnTo>
                <a:lnTo>
                  <a:pt x="273658" y="503922"/>
                </a:lnTo>
                <a:lnTo>
                  <a:pt x="254072" y="510642"/>
                </a:lnTo>
                <a:lnTo>
                  <a:pt x="222326" y="508836"/>
                </a:lnTo>
                <a:lnTo>
                  <a:pt x="217625" y="505381"/>
                </a:lnTo>
                <a:lnTo>
                  <a:pt x="216830" y="500738"/>
                </a:lnTo>
                <a:lnTo>
                  <a:pt x="222186" y="489340"/>
                </a:lnTo>
                <a:lnTo>
                  <a:pt x="241568" y="459839"/>
                </a:lnTo>
                <a:lnTo>
                  <a:pt x="267339" y="399895"/>
                </a:lnTo>
                <a:lnTo>
                  <a:pt x="280899" y="380180"/>
                </a:lnTo>
                <a:lnTo>
                  <a:pt x="308264" y="357097"/>
                </a:lnTo>
                <a:lnTo>
                  <a:pt x="353774" y="328729"/>
                </a:lnTo>
                <a:lnTo>
                  <a:pt x="354390" y="325648"/>
                </a:lnTo>
                <a:lnTo>
                  <a:pt x="350120" y="324764"/>
                </a:lnTo>
                <a:lnTo>
                  <a:pt x="342595" y="325344"/>
                </a:lnTo>
                <a:lnTo>
                  <a:pt x="305301" y="343087"/>
                </a:lnTo>
                <a:lnTo>
                  <a:pt x="273380" y="360014"/>
                </a:lnTo>
                <a:lnTo>
                  <a:pt x="248099" y="364795"/>
                </a:lnTo>
                <a:lnTo>
                  <a:pt x="241826" y="363730"/>
                </a:lnTo>
                <a:lnTo>
                  <a:pt x="239983" y="360681"/>
                </a:lnTo>
                <a:lnTo>
                  <a:pt x="241094" y="356308"/>
                </a:lnTo>
                <a:lnTo>
                  <a:pt x="251687" y="348330"/>
                </a:lnTo>
                <a:lnTo>
                  <a:pt x="269263" y="342054"/>
                </a:lnTo>
                <a:lnTo>
                  <a:pt x="332160" y="332106"/>
                </a:lnTo>
                <a:lnTo>
                  <a:pt x="362317" y="316986"/>
                </a:lnTo>
                <a:lnTo>
                  <a:pt x="386070" y="297689"/>
                </a:lnTo>
                <a:lnTo>
                  <a:pt x="392298" y="296766"/>
                </a:lnTo>
                <a:lnTo>
                  <a:pt x="397620" y="299660"/>
                </a:lnTo>
                <a:lnTo>
                  <a:pt x="402337" y="305099"/>
                </a:lnTo>
                <a:lnTo>
                  <a:pt x="404312" y="312234"/>
                </a:lnTo>
                <a:lnTo>
                  <a:pt x="403387" y="329521"/>
                </a:lnTo>
                <a:lnTo>
                  <a:pt x="399163" y="336705"/>
                </a:lnTo>
                <a:lnTo>
                  <a:pt x="385111" y="347806"/>
                </a:lnTo>
                <a:lnTo>
                  <a:pt x="351880" y="355043"/>
                </a:lnTo>
                <a:lnTo>
                  <a:pt x="344938" y="352550"/>
                </a:lnTo>
                <a:lnTo>
                  <a:pt x="341480" y="347378"/>
                </a:lnTo>
                <a:lnTo>
                  <a:pt x="340344" y="340420"/>
                </a:lnTo>
                <a:lnTo>
                  <a:pt x="341926" y="333442"/>
                </a:lnTo>
                <a:lnTo>
                  <a:pt x="361991" y="292829"/>
                </a:lnTo>
                <a:lnTo>
                  <a:pt x="366887" y="288847"/>
                </a:lnTo>
                <a:lnTo>
                  <a:pt x="372490" y="288531"/>
                </a:lnTo>
                <a:lnTo>
                  <a:pt x="378565" y="290661"/>
                </a:lnTo>
                <a:lnTo>
                  <a:pt x="381445" y="296760"/>
                </a:lnTo>
                <a:lnTo>
                  <a:pt x="381526" y="316015"/>
                </a:lnTo>
                <a:lnTo>
                  <a:pt x="377570" y="324191"/>
                </a:lnTo>
                <a:lnTo>
                  <a:pt x="363815" y="336395"/>
                </a:lnTo>
                <a:lnTo>
                  <a:pt x="355235" y="338948"/>
                </a:lnTo>
                <a:lnTo>
                  <a:pt x="336341" y="338665"/>
                </a:lnTo>
                <a:lnTo>
                  <a:pt x="319366" y="331520"/>
                </a:lnTo>
                <a:lnTo>
                  <a:pt x="311564" y="326339"/>
                </a:lnTo>
                <a:lnTo>
                  <a:pt x="299775" y="308104"/>
                </a:lnTo>
                <a:lnTo>
                  <a:pt x="294993" y="296690"/>
                </a:lnTo>
                <a:lnTo>
                  <a:pt x="294145" y="285571"/>
                </a:lnTo>
                <a:lnTo>
                  <a:pt x="299442" y="263859"/>
                </a:lnTo>
                <a:lnTo>
                  <a:pt x="312714" y="248750"/>
                </a:lnTo>
                <a:lnTo>
                  <a:pt x="321167" y="243083"/>
                </a:lnTo>
                <a:lnTo>
                  <a:pt x="327972" y="242814"/>
                </a:lnTo>
                <a:lnTo>
                  <a:pt x="333678" y="246145"/>
                </a:lnTo>
                <a:lnTo>
                  <a:pt x="338653" y="251875"/>
                </a:lnTo>
                <a:lnTo>
                  <a:pt x="344179" y="270719"/>
                </a:lnTo>
                <a:lnTo>
                  <a:pt x="345653" y="282296"/>
                </a:lnTo>
                <a:lnTo>
                  <a:pt x="343126" y="287674"/>
                </a:lnTo>
                <a:lnTo>
                  <a:pt x="337932" y="288919"/>
                </a:lnTo>
                <a:lnTo>
                  <a:pt x="330960" y="287410"/>
                </a:lnTo>
                <a:lnTo>
                  <a:pt x="316974" y="276374"/>
                </a:lnTo>
                <a:lnTo>
                  <a:pt x="309969" y="268518"/>
                </a:lnTo>
                <a:lnTo>
                  <a:pt x="306469" y="259771"/>
                </a:lnTo>
                <a:lnTo>
                  <a:pt x="305699" y="240694"/>
                </a:lnTo>
                <a:lnTo>
                  <a:pt x="309471" y="235372"/>
                </a:lnTo>
                <a:lnTo>
                  <a:pt x="315495" y="232995"/>
                </a:lnTo>
                <a:lnTo>
                  <a:pt x="323021" y="232579"/>
                </a:lnTo>
                <a:lnTo>
                  <a:pt x="337622" y="238357"/>
                </a:lnTo>
                <a:lnTo>
                  <a:pt x="344791" y="243173"/>
                </a:lnTo>
                <a:lnTo>
                  <a:pt x="349571" y="251064"/>
                </a:lnTo>
                <a:lnTo>
                  <a:pt x="354881" y="272308"/>
                </a:lnTo>
                <a:lnTo>
                  <a:pt x="351618" y="279846"/>
                </a:lnTo>
                <a:lnTo>
                  <a:pt x="344763" y="284871"/>
                </a:lnTo>
                <a:lnTo>
                  <a:pt x="335514" y="288220"/>
                </a:lnTo>
                <a:lnTo>
                  <a:pt x="300139" y="287346"/>
                </a:lnTo>
                <a:lnTo>
                  <a:pt x="279879" y="279465"/>
                </a:lnTo>
                <a:lnTo>
                  <a:pt x="245141" y="253327"/>
                </a:lnTo>
                <a:lnTo>
                  <a:pt x="257826" y="278322"/>
                </a:lnTo>
                <a:lnTo>
                  <a:pt x="258344" y="296902"/>
                </a:lnTo>
                <a:lnTo>
                  <a:pt x="256844" y="306770"/>
                </a:lnTo>
                <a:lnTo>
                  <a:pt x="252335" y="311008"/>
                </a:lnTo>
                <a:lnTo>
                  <a:pt x="245819" y="311495"/>
                </a:lnTo>
                <a:lnTo>
                  <a:pt x="237966" y="309479"/>
                </a:lnTo>
                <a:lnTo>
                  <a:pt x="231560" y="304626"/>
                </a:lnTo>
                <a:lnTo>
                  <a:pt x="221324" y="289875"/>
                </a:lnTo>
                <a:lnTo>
                  <a:pt x="220466" y="282198"/>
                </a:lnTo>
                <a:lnTo>
                  <a:pt x="225751" y="267429"/>
                </a:lnTo>
                <a:lnTo>
                  <a:pt x="231606" y="264894"/>
                </a:lnTo>
                <a:lnTo>
                  <a:pt x="239019" y="265544"/>
                </a:lnTo>
                <a:lnTo>
                  <a:pt x="255444" y="272505"/>
                </a:lnTo>
                <a:lnTo>
                  <a:pt x="270543" y="283398"/>
                </a:lnTo>
                <a:lnTo>
                  <a:pt x="271996" y="286069"/>
                </a:lnTo>
                <a:lnTo>
                  <a:pt x="269455" y="286680"/>
                </a:lnTo>
                <a:lnTo>
                  <a:pt x="264251" y="285917"/>
                </a:lnTo>
                <a:lnTo>
                  <a:pt x="245750" y="273665"/>
                </a:lnTo>
                <a:lnTo>
                  <a:pt x="243768" y="267882"/>
                </a:lnTo>
                <a:lnTo>
                  <a:pt x="244788" y="261687"/>
                </a:lnTo>
                <a:lnTo>
                  <a:pt x="247807" y="255217"/>
                </a:lnTo>
                <a:lnTo>
                  <a:pt x="253329" y="252074"/>
                </a:lnTo>
                <a:lnTo>
                  <a:pt x="268823" y="251700"/>
                </a:lnTo>
                <a:lnTo>
                  <a:pt x="284288" y="258554"/>
                </a:lnTo>
                <a:lnTo>
                  <a:pt x="291688" y="263657"/>
                </a:lnTo>
                <a:lnTo>
                  <a:pt x="291941" y="265889"/>
                </a:lnTo>
                <a:lnTo>
                  <a:pt x="279745" y="265250"/>
                </a:lnTo>
                <a:lnTo>
                  <a:pt x="264966" y="257947"/>
                </a:lnTo>
                <a:lnTo>
                  <a:pt x="257749" y="252724"/>
                </a:lnTo>
                <a:lnTo>
                  <a:pt x="254108" y="245732"/>
                </a:lnTo>
                <a:lnTo>
                  <a:pt x="253182" y="228605"/>
                </a:lnTo>
                <a:lnTo>
                  <a:pt x="256912" y="221464"/>
                </a:lnTo>
                <a:lnTo>
                  <a:pt x="270416" y="210410"/>
                </a:lnTo>
                <a:lnTo>
                  <a:pt x="288116" y="207837"/>
                </a:lnTo>
                <a:lnTo>
                  <a:pt x="297749" y="208789"/>
                </a:lnTo>
                <a:lnTo>
                  <a:pt x="299492" y="209423"/>
                </a:lnTo>
                <a:lnTo>
                  <a:pt x="288950" y="210128"/>
                </a:lnTo>
                <a:lnTo>
                  <a:pt x="288946" y="210316"/>
                </a:lnTo>
                <a:lnTo>
                  <a:pt x="301421" y="210525"/>
                </a:lnTo>
                <a:lnTo>
                  <a:pt x="305449" y="205901"/>
                </a:lnTo>
                <a:lnTo>
                  <a:pt x="309039" y="179377"/>
                </a:lnTo>
                <a:lnTo>
                  <a:pt x="323361" y="155660"/>
                </a:lnTo>
                <a:lnTo>
                  <a:pt x="335823" y="141000"/>
                </a:lnTo>
                <a:lnTo>
                  <a:pt x="343592" y="137324"/>
                </a:lnTo>
                <a:lnTo>
                  <a:pt x="361583" y="136360"/>
                </a:lnTo>
                <a:lnTo>
                  <a:pt x="366614" y="140080"/>
                </a:lnTo>
                <a:lnTo>
                  <a:pt x="368798" y="146070"/>
                </a:lnTo>
                <a:lnTo>
                  <a:pt x="369085" y="153573"/>
                </a:lnTo>
                <a:lnTo>
                  <a:pt x="365766" y="157404"/>
                </a:lnTo>
                <a:lnTo>
                  <a:pt x="360044" y="158789"/>
                </a:lnTo>
                <a:lnTo>
                  <a:pt x="352720" y="158543"/>
                </a:lnTo>
                <a:lnTo>
                  <a:pt x="346668" y="154869"/>
                </a:lnTo>
                <a:lnTo>
                  <a:pt x="336823" y="141428"/>
                </a:lnTo>
                <a:lnTo>
                  <a:pt x="337240" y="135270"/>
                </a:lnTo>
                <a:lnTo>
                  <a:pt x="341027" y="129995"/>
                </a:lnTo>
                <a:lnTo>
                  <a:pt x="347061" y="125308"/>
                </a:lnTo>
                <a:lnTo>
                  <a:pt x="354593" y="123354"/>
                </a:lnTo>
                <a:lnTo>
                  <a:pt x="372321" y="124302"/>
                </a:lnTo>
                <a:lnTo>
                  <a:pt x="377283" y="128532"/>
                </a:lnTo>
                <a:lnTo>
                  <a:pt x="379421" y="134862"/>
                </a:lnTo>
                <a:lnTo>
                  <a:pt x="379676" y="142591"/>
                </a:lnTo>
                <a:lnTo>
                  <a:pt x="373721" y="157418"/>
                </a:lnTo>
                <a:lnTo>
                  <a:pt x="368857" y="164648"/>
                </a:lnTo>
                <a:lnTo>
                  <a:pt x="363275" y="167128"/>
                </a:lnTo>
                <a:lnTo>
                  <a:pt x="357213" y="166441"/>
                </a:lnTo>
                <a:lnTo>
                  <a:pt x="344240" y="159439"/>
                </a:lnTo>
                <a:lnTo>
                  <a:pt x="330675" y="148529"/>
                </a:lnTo>
                <a:lnTo>
                  <a:pt x="328462" y="142344"/>
                </a:lnTo>
                <a:lnTo>
                  <a:pt x="329326" y="135880"/>
                </a:lnTo>
                <a:lnTo>
                  <a:pt x="332241" y="129232"/>
                </a:lnTo>
                <a:lnTo>
                  <a:pt x="338864" y="125970"/>
                </a:lnTo>
                <a:lnTo>
                  <a:pt x="358701" y="125464"/>
                </a:lnTo>
                <a:lnTo>
                  <a:pt x="367033" y="129307"/>
                </a:lnTo>
                <a:lnTo>
                  <a:pt x="379410" y="142935"/>
                </a:lnTo>
                <a:lnTo>
                  <a:pt x="382008" y="151483"/>
                </a:lnTo>
                <a:lnTo>
                  <a:pt x="381776" y="170339"/>
                </a:lnTo>
                <a:lnTo>
                  <a:pt x="377737" y="175601"/>
                </a:lnTo>
                <a:lnTo>
                  <a:pt x="371534" y="177939"/>
                </a:lnTo>
                <a:lnTo>
                  <a:pt x="363890" y="178328"/>
                </a:lnTo>
                <a:lnTo>
                  <a:pt x="359963" y="173908"/>
                </a:lnTo>
                <a:lnTo>
                  <a:pt x="358720" y="156519"/>
                </a:lnTo>
                <a:lnTo>
                  <a:pt x="362366" y="148840"/>
                </a:lnTo>
                <a:lnTo>
                  <a:pt x="375776" y="137189"/>
                </a:lnTo>
                <a:lnTo>
                  <a:pt x="384265" y="134784"/>
                </a:lnTo>
                <a:lnTo>
                  <a:pt x="412980" y="136988"/>
                </a:lnTo>
                <a:lnTo>
                  <a:pt x="433366" y="142060"/>
                </a:lnTo>
                <a:lnTo>
                  <a:pt x="439036" y="148560"/>
                </a:lnTo>
                <a:lnTo>
                  <a:pt x="441646" y="157572"/>
                </a:lnTo>
                <a:lnTo>
                  <a:pt x="442217" y="168260"/>
                </a:lnTo>
                <a:lnTo>
                  <a:pt x="437917" y="177725"/>
                </a:lnTo>
                <a:lnTo>
                  <a:pt x="420663" y="194480"/>
                </a:lnTo>
                <a:lnTo>
                  <a:pt x="410680" y="198714"/>
                </a:lnTo>
                <a:lnTo>
                  <a:pt x="390230" y="200299"/>
                </a:lnTo>
                <a:lnTo>
                  <a:pt x="353397" y="194614"/>
                </a:lnTo>
                <a:lnTo>
                  <a:pt x="345949" y="188275"/>
                </a:lnTo>
                <a:lnTo>
                  <a:pt x="342154" y="179370"/>
                </a:lnTo>
                <a:lnTo>
                  <a:pt x="340793" y="168754"/>
                </a:lnTo>
                <a:lnTo>
                  <a:pt x="344566" y="161676"/>
                </a:lnTo>
                <a:lnTo>
                  <a:pt x="351760" y="156958"/>
                </a:lnTo>
                <a:lnTo>
                  <a:pt x="361236" y="153812"/>
                </a:lnTo>
                <a:lnTo>
                  <a:pt x="369892" y="154055"/>
                </a:lnTo>
                <a:lnTo>
                  <a:pt x="385750" y="160563"/>
                </a:lnTo>
                <a:lnTo>
                  <a:pt x="388575" y="166744"/>
                </a:lnTo>
                <a:lnTo>
                  <a:pt x="388118" y="174375"/>
                </a:lnTo>
                <a:lnTo>
                  <a:pt x="385474" y="182971"/>
                </a:lnTo>
                <a:lnTo>
                  <a:pt x="380202" y="189871"/>
                </a:lnTo>
                <a:lnTo>
                  <a:pt x="364985" y="200659"/>
                </a:lnTo>
                <a:lnTo>
                  <a:pt x="358354" y="200493"/>
                </a:lnTo>
                <a:lnTo>
                  <a:pt x="352763" y="196874"/>
                </a:lnTo>
                <a:lnTo>
                  <a:pt x="347866" y="190952"/>
                </a:lnTo>
                <a:lnTo>
                  <a:pt x="345772" y="183494"/>
                </a:lnTo>
                <a:lnTo>
                  <a:pt x="346563" y="165849"/>
                </a:lnTo>
                <a:lnTo>
                  <a:pt x="350752" y="162079"/>
                </a:lnTo>
                <a:lnTo>
                  <a:pt x="357054" y="161906"/>
                </a:lnTo>
                <a:lnTo>
                  <a:pt x="364765" y="164130"/>
                </a:lnTo>
                <a:lnTo>
                  <a:pt x="368736" y="169122"/>
                </a:lnTo>
                <a:lnTo>
                  <a:pt x="370213" y="175960"/>
                </a:lnTo>
                <a:lnTo>
                  <a:pt x="366703" y="202350"/>
                </a:lnTo>
                <a:lnTo>
                  <a:pt x="364179" y="212150"/>
                </a:lnTo>
                <a:lnTo>
                  <a:pt x="358986" y="219853"/>
                </a:lnTo>
                <a:lnTo>
                  <a:pt x="343858" y="231531"/>
                </a:lnTo>
                <a:lnTo>
                  <a:pt x="336080" y="232774"/>
                </a:lnTo>
                <a:lnTo>
                  <a:pt x="328556" y="231262"/>
                </a:lnTo>
                <a:lnTo>
                  <a:pt x="321199" y="227915"/>
                </a:lnTo>
                <a:lnTo>
                  <a:pt x="316295" y="221004"/>
                </a:lnTo>
                <a:lnTo>
                  <a:pt x="310846" y="200847"/>
                </a:lnTo>
                <a:lnTo>
                  <a:pt x="314072" y="193600"/>
                </a:lnTo>
                <a:lnTo>
                  <a:pt x="320903" y="188769"/>
                </a:lnTo>
                <a:lnTo>
                  <a:pt x="330135" y="185548"/>
                </a:lnTo>
                <a:lnTo>
                  <a:pt x="338630" y="186910"/>
                </a:lnTo>
                <a:lnTo>
                  <a:pt x="354308" y="197783"/>
                </a:lnTo>
                <a:lnTo>
                  <a:pt x="370699" y="223635"/>
                </a:lnTo>
                <a:lnTo>
                  <a:pt x="372850" y="243350"/>
                </a:lnTo>
                <a:lnTo>
                  <a:pt x="368737" y="262641"/>
                </a:lnTo>
                <a:lnTo>
                  <a:pt x="359110" y="279014"/>
                </a:lnTo>
                <a:lnTo>
                  <a:pt x="353267" y="281976"/>
                </a:lnTo>
                <a:lnTo>
                  <a:pt x="347033" y="281611"/>
                </a:lnTo>
                <a:lnTo>
                  <a:pt x="340537" y="279028"/>
                </a:lnTo>
                <a:lnTo>
                  <a:pt x="336206" y="272627"/>
                </a:lnTo>
                <a:lnTo>
                  <a:pt x="331394" y="253037"/>
                </a:lnTo>
                <a:lnTo>
                  <a:pt x="334274" y="221289"/>
                </a:lnTo>
                <a:lnTo>
                  <a:pt x="342623" y="203313"/>
                </a:lnTo>
                <a:lnTo>
                  <a:pt x="348125" y="195244"/>
                </a:lnTo>
                <a:lnTo>
                  <a:pt x="354133" y="192204"/>
                </a:lnTo>
                <a:lnTo>
                  <a:pt x="360478" y="192518"/>
                </a:lnTo>
                <a:lnTo>
                  <a:pt x="367047" y="195066"/>
                </a:lnTo>
                <a:lnTo>
                  <a:pt x="371427" y="201445"/>
                </a:lnTo>
                <a:lnTo>
                  <a:pt x="376293" y="221010"/>
                </a:lnTo>
                <a:lnTo>
                  <a:pt x="373443" y="258333"/>
                </a:lnTo>
                <a:lnTo>
                  <a:pt x="365101" y="279049"/>
                </a:lnTo>
                <a:lnTo>
                  <a:pt x="359601" y="287848"/>
                </a:lnTo>
                <a:lnTo>
                  <a:pt x="352425" y="292545"/>
                </a:lnTo>
                <a:lnTo>
                  <a:pt x="335093" y="294645"/>
                </a:lnTo>
                <a:lnTo>
                  <a:pt x="327897" y="290057"/>
                </a:lnTo>
                <a:lnTo>
                  <a:pt x="316783" y="272482"/>
                </a:lnTo>
                <a:lnTo>
                  <a:pt x="314182" y="252192"/>
                </a:lnTo>
                <a:lnTo>
                  <a:pt x="318096" y="232646"/>
                </a:lnTo>
                <a:lnTo>
                  <a:pt x="327634" y="216160"/>
                </a:lnTo>
                <a:lnTo>
                  <a:pt x="335793" y="211997"/>
                </a:lnTo>
                <a:lnTo>
                  <a:pt x="357336" y="210492"/>
                </a:lnTo>
                <a:lnTo>
                  <a:pt x="376270" y="216842"/>
                </a:lnTo>
                <a:lnTo>
                  <a:pt x="384594" y="221811"/>
                </a:lnTo>
                <a:lnTo>
                  <a:pt x="388974" y="229803"/>
                </a:lnTo>
                <a:lnTo>
                  <a:pt x="390721" y="251161"/>
                </a:lnTo>
                <a:lnTo>
                  <a:pt x="385128" y="283904"/>
                </a:lnTo>
                <a:lnTo>
                  <a:pt x="370472" y="310243"/>
                </a:lnTo>
                <a:lnTo>
                  <a:pt x="354812" y="322397"/>
                </a:lnTo>
                <a:lnTo>
                  <a:pt x="334984" y="330529"/>
                </a:lnTo>
                <a:lnTo>
                  <a:pt x="310574" y="334143"/>
                </a:lnTo>
                <a:lnTo>
                  <a:pt x="305702" y="336276"/>
                </a:lnTo>
                <a:lnTo>
                  <a:pt x="305963" y="338868"/>
                </a:lnTo>
                <a:lnTo>
                  <a:pt x="309648" y="341766"/>
                </a:lnTo>
                <a:lnTo>
                  <a:pt x="314443" y="341359"/>
                </a:lnTo>
                <a:lnTo>
                  <a:pt x="326011" y="334667"/>
                </a:lnTo>
                <a:lnTo>
                  <a:pt x="345677" y="312156"/>
                </a:lnTo>
                <a:lnTo>
                  <a:pt x="360733" y="283259"/>
                </a:lnTo>
                <a:lnTo>
                  <a:pt x="366047" y="278957"/>
                </a:lnTo>
                <a:lnTo>
                  <a:pt x="371930" y="278429"/>
                </a:lnTo>
                <a:lnTo>
                  <a:pt x="378192" y="280417"/>
                </a:lnTo>
                <a:lnTo>
                  <a:pt x="381196" y="285251"/>
                </a:lnTo>
                <a:lnTo>
                  <a:pt x="381415" y="299981"/>
                </a:lnTo>
                <a:lnTo>
                  <a:pt x="377496" y="306483"/>
                </a:lnTo>
                <a:lnTo>
                  <a:pt x="363783" y="316827"/>
                </a:lnTo>
                <a:lnTo>
                  <a:pt x="305971" y="340310"/>
                </a:lnTo>
                <a:lnTo>
                  <a:pt x="255866" y="346130"/>
                </a:lnTo>
                <a:lnTo>
                  <a:pt x="217139" y="344798"/>
                </a:lnTo>
                <a:lnTo>
                  <a:pt x="198147" y="336195"/>
                </a:lnTo>
                <a:lnTo>
                  <a:pt x="185026" y="321453"/>
                </a:lnTo>
                <a:lnTo>
                  <a:pt x="154835" y="281603"/>
                </a:lnTo>
                <a:lnTo>
                  <a:pt x="141210" y="267164"/>
                </a:lnTo>
                <a:lnTo>
                  <a:pt x="133131" y="263548"/>
                </a:lnTo>
                <a:lnTo>
                  <a:pt x="114796" y="262650"/>
                </a:lnTo>
                <a:lnTo>
                  <a:pt x="113183" y="262878"/>
                </a:lnTo>
                <a:lnTo>
                  <a:pt x="160667" y="264464"/>
                </a:lnTo>
                <a:lnTo>
                  <a:pt x="160140" y="266427"/>
                </a:lnTo>
                <a:lnTo>
                  <a:pt x="149027" y="271728"/>
                </a:lnTo>
                <a:lnTo>
                  <a:pt x="128490" y="277983"/>
                </a:lnTo>
                <a:lnTo>
                  <a:pt x="119972" y="283629"/>
                </a:lnTo>
                <a:lnTo>
                  <a:pt x="67616" y="343818"/>
                </a:lnTo>
                <a:lnTo>
                  <a:pt x="64181" y="343896"/>
                </a:lnTo>
                <a:lnTo>
                  <a:pt x="63062" y="339269"/>
                </a:lnTo>
                <a:lnTo>
                  <a:pt x="63485" y="331505"/>
                </a:lnTo>
                <a:lnTo>
                  <a:pt x="70195" y="316639"/>
                </a:lnTo>
                <a:lnTo>
                  <a:pt x="82145" y="302233"/>
                </a:lnTo>
                <a:lnTo>
                  <a:pt x="131652" y="263360"/>
                </a:lnTo>
                <a:lnTo>
                  <a:pt x="130269" y="262182"/>
                </a:lnTo>
                <a:lnTo>
                  <a:pt x="125837" y="262566"/>
                </a:lnTo>
                <a:lnTo>
                  <a:pt x="121713" y="266332"/>
                </a:lnTo>
                <a:lnTo>
                  <a:pt x="92870" y="324177"/>
                </a:lnTo>
                <a:lnTo>
                  <a:pt x="70838" y="346873"/>
                </a:lnTo>
                <a:lnTo>
                  <a:pt x="61650" y="354121"/>
                </a:lnTo>
                <a:lnTo>
                  <a:pt x="53185" y="356615"/>
                </a:lnTo>
                <a:lnTo>
                  <a:pt x="45202" y="355937"/>
                </a:lnTo>
                <a:lnTo>
                  <a:pt x="37541" y="353145"/>
                </a:lnTo>
                <a:lnTo>
                  <a:pt x="32433" y="346605"/>
                </a:lnTo>
                <a:lnTo>
                  <a:pt x="26758" y="326860"/>
                </a:lnTo>
                <a:lnTo>
                  <a:pt x="26414" y="323232"/>
                </a:lnTo>
                <a:lnTo>
                  <a:pt x="27355" y="324323"/>
                </a:lnTo>
                <a:lnTo>
                  <a:pt x="32690" y="333725"/>
                </a:lnTo>
                <a:lnTo>
                  <a:pt x="42859" y="345702"/>
                </a:lnTo>
                <a:lnTo>
                  <a:pt x="46507" y="345152"/>
                </a:lnTo>
                <a:lnTo>
                  <a:pt x="48939" y="340106"/>
                </a:lnTo>
                <a:lnTo>
                  <a:pt x="50471" y="323192"/>
                </a:lnTo>
                <a:lnTo>
                  <a:pt x="44453" y="267837"/>
                </a:lnTo>
                <a:lnTo>
                  <a:pt x="41721" y="261657"/>
                </a:lnTo>
                <a:lnTo>
                  <a:pt x="37559" y="259876"/>
                </a:lnTo>
                <a:lnTo>
                  <a:pt x="32445" y="261029"/>
                </a:lnTo>
                <a:lnTo>
                  <a:pt x="27867" y="265307"/>
                </a:lnTo>
                <a:lnTo>
                  <a:pt x="19659" y="279419"/>
                </a:lnTo>
                <a:lnTo>
                  <a:pt x="14051" y="312684"/>
                </a:lnTo>
                <a:lnTo>
                  <a:pt x="17978" y="346587"/>
                </a:lnTo>
                <a:lnTo>
                  <a:pt x="20561" y="350422"/>
                </a:lnTo>
                <a:lnTo>
                  <a:pt x="23453" y="349469"/>
                </a:lnTo>
                <a:lnTo>
                  <a:pt x="26551" y="345324"/>
                </a:lnTo>
                <a:lnTo>
                  <a:pt x="31522" y="305050"/>
                </a:lnTo>
                <a:lnTo>
                  <a:pt x="32504" y="252034"/>
                </a:lnTo>
                <a:lnTo>
                  <a:pt x="38288" y="202091"/>
                </a:lnTo>
                <a:lnTo>
                  <a:pt x="48355" y="165449"/>
                </a:lnTo>
                <a:lnTo>
                  <a:pt x="28887" y="222331"/>
                </a:lnTo>
                <a:lnTo>
                  <a:pt x="13015" y="247546"/>
                </a:lnTo>
                <a:lnTo>
                  <a:pt x="11403" y="249299"/>
                </a:lnTo>
                <a:lnTo>
                  <a:pt x="25627" y="230016"/>
                </a:lnTo>
                <a:lnTo>
                  <a:pt x="36601" y="215771"/>
                </a:lnTo>
                <a:lnTo>
                  <a:pt x="65440" y="157571"/>
                </a:lnTo>
                <a:lnTo>
                  <a:pt x="64709" y="99755"/>
                </a:lnTo>
                <a:lnTo>
                  <a:pt x="59167" y="39759"/>
                </a:lnTo>
                <a:lnTo>
                  <a:pt x="62037" y="22418"/>
                </a:lnTo>
                <a:lnTo>
                  <a:pt x="62802" y="24344"/>
                </a:lnTo>
                <a:lnTo>
                  <a:pt x="64130" y="64143"/>
                </a:lnTo>
                <a:lnTo>
                  <a:pt x="67411" y="38591"/>
                </a:lnTo>
                <a:lnTo>
                  <a:pt x="73889" y="20729"/>
                </a:lnTo>
                <a:lnTo>
                  <a:pt x="84567" y="4991"/>
                </a:lnTo>
                <a:lnTo>
                  <a:pt x="90690" y="2198"/>
                </a:lnTo>
                <a:lnTo>
                  <a:pt x="97112" y="2676"/>
                </a:lnTo>
                <a:lnTo>
                  <a:pt x="110486" y="9446"/>
                </a:lnTo>
                <a:lnTo>
                  <a:pt x="124229" y="20254"/>
                </a:lnTo>
                <a:lnTo>
                  <a:pt x="139531" y="45081"/>
                </a:lnTo>
                <a:lnTo>
                  <a:pt x="141427" y="64558"/>
                </a:lnTo>
                <a:lnTo>
                  <a:pt x="140295" y="74665"/>
                </a:lnTo>
                <a:lnTo>
                  <a:pt x="134861" y="80233"/>
                </a:lnTo>
                <a:lnTo>
                  <a:pt x="126559" y="82775"/>
                </a:lnTo>
                <a:lnTo>
                  <a:pt x="116345" y="83300"/>
                </a:lnTo>
                <a:lnTo>
                  <a:pt x="108366" y="80140"/>
                </a:lnTo>
                <a:lnTo>
                  <a:pt x="96381" y="67271"/>
                </a:lnTo>
                <a:lnTo>
                  <a:pt x="90274" y="46734"/>
                </a:lnTo>
                <a:lnTo>
                  <a:pt x="88645" y="34706"/>
                </a:lnTo>
                <a:lnTo>
                  <a:pt x="93075" y="15103"/>
                </a:lnTo>
                <a:lnTo>
                  <a:pt x="97532" y="6600"/>
                </a:lnTo>
                <a:lnTo>
                  <a:pt x="102843" y="3270"/>
                </a:lnTo>
                <a:lnTo>
                  <a:pt x="108723" y="3391"/>
                </a:lnTo>
                <a:lnTo>
                  <a:pt x="121496" y="9764"/>
                </a:lnTo>
                <a:lnTo>
                  <a:pt x="134972" y="20395"/>
                </a:lnTo>
                <a:lnTo>
                  <a:pt x="150123" y="50713"/>
                </a:lnTo>
                <a:lnTo>
                  <a:pt x="156432" y="89331"/>
                </a:lnTo>
                <a:lnTo>
                  <a:pt x="153807" y="99369"/>
                </a:lnTo>
                <a:lnTo>
                  <a:pt x="148549" y="107231"/>
                </a:lnTo>
                <a:lnTo>
                  <a:pt x="141533" y="113642"/>
                </a:lnTo>
                <a:lnTo>
                  <a:pt x="133347" y="114407"/>
                </a:lnTo>
                <a:lnTo>
                  <a:pt x="114892" y="105897"/>
                </a:lnTo>
                <a:lnTo>
                  <a:pt x="101231" y="90417"/>
                </a:lnTo>
                <a:lnTo>
                  <a:pt x="82929" y="51883"/>
                </a:lnTo>
                <a:lnTo>
                  <a:pt x="81566" y="31316"/>
                </a:lnTo>
                <a:lnTo>
                  <a:pt x="82840" y="20918"/>
                </a:lnTo>
                <a:lnTo>
                  <a:pt x="87199" y="12816"/>
                </a:lnTo>
                <a:lnTo>
                  <a:pt x="101401" y="694"/>
                </a:lnTo>
                <a:lnTo>
                  <a:pt x="108932" y="504"/>
                </a:lnTo>
                <a:lnTo>
                  <a:pt x="116292" y="3886"/>
                </a:lnTo>
                <a:lnTo>
                  <a:pt x="129539" y="17003"/>
                </a:lnTo>
                <a:lnTo>
                  <a:pt x="139326" y="34530"/>
                </a:lnTo>
                <a:lnTo>
                  <a:pt x="145824" y="69719"/>
                </a:lnTo>
                <a:lnTo>
                  <a:pt x="142160" y="104191"/>
                </a:lnTo>
                <a:lnTo>
                  <a:pt x="133627" y="122804"/>
                </a:lnTo>
                <a:lnTo>
                  <a:pt x="128076" y="131043"/>
                </a:lnTo>
                <a:lnTo>
                  <a:pt x="122036" y="133026"/>
                </a:lnTo>
                <a:lnTo>
                  <a:pt x="115669" y="130839"/>
                </a:lnTo>
                <a:lnTo>
                  <a:pt x="109085" y="125871"/>
                </a:lnTo>
                <a:lnTo>
                  <a:pt x="94230" y="102112"/>
                </a:lnTo>
                <a:lnTo>
                  <a:pt x="82419" y="72845"/>
                </a:lnTo>
                <a:lnTo>
                  <a:pt x="83409" y="68491"/>
                </a:lnTo>
                <a:lnTo>
                  <a:pt x="87578" y="67928"/>
                </a:lnTo>
                <a:lnTo>
                  <a:pt x="93867" y="69893"/>
                </a:lnTo>
                <a:lnTo>
                  <a:pt x="103975" y="81434"/>
                </a:lnTo>
                <a:lnTo>
                  <a:pt x="119995" y="117439"/>
                </a:lnTo>
                <a:lnTo>
                  <a:pt x="125278" y="153556"/>
                </a:lnTo>
                <a:lnTo>
                  <a:pt x="120275" y="173990"/>
                </a:lnTo>
                <a:lnTo>
                  <a:pt x="115665" y="182714"/>
                </a:lnTo>
                <a:lnTo>
                  <a:pt x="110252" y="186191"/>
                </a:lnTo>
                <a:lnTo>
                  <a:pt x="104304" y="186169"/>
                </a:lnTo>
                <a:lnTo>
                  <a:pt x="97999" y="183815"/>
                </a:lnTo>
                <a:lnTo>
                  <a:pt x="93795" y="177566"/>
                </a:lnTo>
                <a:lnTo>
                  <a:pt x="89125" y="158145"/>
                </a:lnTo>
                <a:lnTo>
                  <a:pt x="90219" y="148754"/>
                </a:lnTo>
                <a:lnTo>
                  <a:pt x="97674" y="132081"/>
                </a:lnTo>
                <a:lnTo>
                  <a:pt x="111906" y="119992"/>
                </a:lnTo>
                <a:lnTo>
                  <a:pt x="120614" y="115130"/>
                </a:lnTo>
                <a:lnTo>
                  <a:pt x="129929" y="114229"/>
                </a:lnTo>
                <a:lnTo>
                  <a:pt x="149638" y="119466"/>
                </a:lnTo>
                <a:lnTo>
                  <a:pt x="163857" y="132712"/>
                </a:lnTo>
                <a:lnTo>
                  <a:pt x="169287" y="141158"/>
                </a:lnTo>
                <a:lnTo>
                  <a:pt x="172200" y="159901"/>
                </a:lnTo>
                <a:lnTo>
                  <a:pt x="171338" y="169812"/>
                </a:lnTo>
                <a:lnTo>
                  <a:pt x="164143" y="187064"/>
                </a:lnTo>
                <a:lnTo>
                  <a:pt x="158948" y="194940"/>
                </a:lnTo>
                <a:lnTo>
                  <a:pt x="151976" y="199021"/>
                </a:lnTo>
                <a:lnTo>
                  <a:pt x="134870" y="200435"/>
                </a:lnTo>
                <a:lnTo>
                  <a:pt x="118688" y="194045"/>
                </a:lnTo>
                <a:lnTo>
                  <a:pt x="111098" y="189066"/>
                </a:lnTo>
                <a:lnTo>
                  <a:pt x="107207" y="182236"/>
                </a:lnTo>
                <a:lnTo>
                  <a:pt x="106004" y="165290"/>
                </a:lnTo>
                <a:lnTo>
                  <a:pt x="109661" y="160537"/>
                </a:lnTo>
                <a:lnTo>
                  <a:pt x="115608" y="158538"/>
                </a:lnTo>
                <a:lnTo>
                  <a:pt x="123082" y="158375"/>
                </a:lnTo>
                <a:lnTo>
                  <a:pt x="129235" y="161776"/>
                </a:lnTo>
                <a:lnTo>
                  <a:pt x="139191" y="174913"/>
                </a:lnTo>
                <a:lnTo>
                  <a:pt x="141276" y="192451"/>
                </a:lnTo>
                <a:lnTo>
                  <a:pt x="140195" y="202040"/>
                </a:lnTo>
                <a:lnTo>
                  <a:pt x="134794" y="208434"/>
                </a:lnTo>
                <a:lnTo>
                  <a:pt x="116315" y="215538"/>
                </a:lnTo>
                <a:lnTo>
                  <a:pt x="109516" y="212752"/>
                </a:lnTo>
                <a:lnTo>
                  <a:pt x="104983" y="206217"/>
                </a:lnTo>
                <a:lnTo>
                  <a:pt x="101961" y="197180"/>
                </a:lnTo>
                <a:lnTo>
                  <a:pt x="102286" y="188816"/>
                </a:lnTo>
                <a:lnTo>
                  <a:pt x="108886" y="173283"/>
                </a:lnTo>
                <a:lnTo>
                  <a:pt x="115092" y="170545"/>
                </a:lnTo>
                <a:lnTo>
                  <a:pt x="122738" y="171059"/>
                </a:lnTo>
                <a:lnTo>
                  <a:pt x="131345" y="173741"/>
                </a:lnTo>
                <a:lnTo>
                  <a:pt x="137083" y="180209"/>
                </a:lnTo>
                <a:lnTo>
                  <a:pt x="143459" y="199874"/>
                </a:lnTo>
                <a:lnTo>
                  <a:pt x="142820" y="209329"/>
                </a:lnTo>
                <a:lnTo>
                  <a:pt x="135870" y="226074"/>
                </a:lnTo>
                <a:lnTo>
                  <a:pt x="121863" y="238195"/>
                </a:lnTo>
                <a:lnTo>
                  <a:pt x="113214" y="243066"/>
                </a:lnTo>
                <a:lnTo>
                  <a:pt x="106278" y="242803"/>
                </a:lnTo>
                <a:lnTo>
                  <a:pt x="100485" y="239118"/>
                </a:lnTo>
                <a:lnTo>
                  <a:pt x="95453" y="233152"/>
                </a:lnTo>
                <a:lnTo>
                  <a:pt x="93268" y="225665"/>
                </a:lnTo>
                <a:lnTo>
                  <a:pt x="93960" y="207988"/>
                </a:lnTo>
                <a:lnTo>
                  <a:pt x="92273" y="204210"/>
                </a:lnTo>
                <a:lnTo>
                  <a:pt x="88808" y="204031"/>
                </a:lnTo>
                <a:lnTo>
                  <a:pt x="84159" y="206251"/>
                </a:lnTo>
                <a:lnTo>
                  <a:pt x="75873" y="218077"/>
                </a:lnTo>
                <a:lnTo>
                  <a:pt x="72026" y="226144"/>
                </a:lnTo>
                <a:lnTo>
                  <a:pt x="70871" y="244465"/>
                </a:lnTo>
                <a:lnTo>
                  <a:pt x="72201" y="254264"/>
                </a:lnTo>
                <a:lnTo>
                  <a:pt x="76596" y="261967"/>
                </a:lnTo>
                <a:lnTo>
                  <a:pt x="90840" y="273645"/>
                </a:lnTo>
                <a:lnTo>
                  <a:pt x="108869" y="276495"/>
                </a:lnTo>
                <a:lnTo>
                  <a:pt x="118589" y="275618"/>
                </a:lnTo>
                <a:lnTo>
                  <a:pt x="126240" y="271523"/>
                </a:lnTo>
                <a:lnTo>
                  <a:pt x="137860" y="257615"/>
                </a:lnTo>
                <a:lnTo>
                  <a:pt x="137917" y="250163"/>
                </a:lnTo>
                <a:lnTo>
                  <a:pt x="134445" y="242855"/>
                </a:lnTo>
                <a:lnTo>
                  <a:pt x="128622" y="235643"/>
                </a:lnTo>
                <a:lnTo>
                  <a:pt x="121229" y="232006"/>
                </a:lnTo>
                <a:lnTo>
                  <a:pt x="103658" y="231083"/>
                </a:lnTo>
                <a:lnTo>
                  <a:pt x="96398" y="234814"/>
                </a:lnTo>
                <a:lnTo>
                  <a:pt x="85212" y="248319"/>
                </a:lnTo>
                <a:lnTo>
                  <a:pt x="85271" y="254494"/>
                </a:lnTo>
                <a:lnTo>
                  <a:pt x="88820" y="259781"/>
                </a:lnTo>
                <a:lnTo>
                  <a:pt x="94695" y="264475"/>
                </a:lnTo>
                <a:lnTo>
                  <a:pt x="113701" y="269690"/>
                </a:lnTo>
                <a:lnTo>
                  <a:pt x="125321" y="271081"/>
                </a:lnTo>
                <a:lnTo>
                  <a:pt x="131897" y="268499"/>
                </a:lnTo>
                <a:lnTo>
                  <a:pt x="135112" y="263268"/>
                </a:lnTo>
                <a:lnTo>
                  <a:pt x="136085" y="256271"/>
                </a:lnTo>
                <a:lnTo>
                  <a:pt x="132054" y="251606"/>
                </a:lnTo>
                <a:lnTo>
                  <a:pt x="115098" y="246424"/>
                </a:lnTo>
                <a:lnTo>
                  <a:pt x="84833" y="249095"/>
                </a:lnTo>
                <a:lnTo>
                  <a:pt x="79169" y="253842"/>
                </a:lnTo>
                <a:lnTo>
                  <a:pt x="76563" y="260515"/>
                </a:lnTo>
                <a:lnTo>
                  <a:pt x="75995" y="268474"/>
                </a:lnTo>
                <a:lnTo>
                  <a:pt x="79126" y="274950"/>
                </a:lnTo>
                <a:lnTo>
                  <a:pt x="91964" y="285264"/>
                </a:lnTo>
                <a:lnTo>
                  <a:pt x="124511" y="292059"/>
                </a:lnTo>
                <a:lnTo>
                  <a:pt x="163791" y="288483"/>
                </a:lnTo>
                <a:lnTo>
                  <a:pt x="168073" y="287119"/>
                </a:lnTo>
                <a:lnTo>
                  <a:pt x="166248" y="286210"/>
                </a:lnTo>
                <a:lnTo>
                  <a:pt x="129697" y="284751"/>
                </a:lnTo>
                <a:lnTo>
                  <a:pt x="119607" y="288140"/>
                </a:lnTo>
                <a:lnTo>
                  <a:pt x="102157" y="301265"/>
                </a:lnTo>
                <a:lnTo>
                  <a:pt x="84768" y="328385"/>
                </a:lnTo>
                <a:lnTo>
                  <a:pt x="61592" y="376276"/>
                </a:lnTo>
                <a:lnTo>
                  <a:pt x="55487" y="384252"/>
                </a:lnTo>
                <a:lnTo>
                  <a:pt x="50246" y="386060"/>
                </a:lnTo>
                <a:lnTo>
                  <a:pt x="45582" y="383756"/>
                </a:lnTo>
                <a:lnTo>
                  <a:pt x="37281" y="371837"/>
                </a:lnTo>
                <a:lnTo>
                  <a:pt x="29693" y="354842"/>
                </a:lnTo>
                <a:lnTo>
                  <a:pt x="28659" y="335590"/>
                </a:lnTo>
                <a:lnTo>
                  <a:pt x="30022" y="325543"/>
                </a:lnTo>
                <a:lnTo>
                  <a:pt x="32100" y="322354"/>
                </a:lnTo>
                <a:lnTo>
                  <a:pt x="34655" y="323738"/>
                </a:lnTo>
                <a:lnTo>
                  <a:pt x="37528" y="328170"/>
                </a:lnTo>
                <a:lnTo>
                  <a:pt x="37104" y="334634"/>
                </a:lnTo>
                <a:lnTo>
                  <a:pt x="30393" y="351175"/>
                </a:lnTo>
                <a:lnTo>
                  <a:pt x="25329" y="353480"/>
                </a:lnTo>
                <a:lnTo>
                  <a:pt x="19612" y="351508"/>
                </a:lnTo>
                <a:lnTo>
                  <a:pt x="13462" y="346683"/>
                </a:lnTo>
                <a:lnTo>
                  <a:pt x="6628" y="328844"/>
                </a:lnTo>
                <a:lnTo>
                  <a:pt x="4805" y="317536"/>
                </a:lnTo>
                <a:lnTo>
                  <a:pt x="7100" y="308828"/>
                </a:lnTo>
                <a:lnTo>
                  <a:pt x="12139" y="301852"/>
                </a:lnTo>
                <a:lnTo>
                  <a:pt x="27097" y="290982"/>
                </a:lnTo>
                <a:lnTo>
                  <a:pt x="56419" y="279455"/>
                </a:lnTo>
                <a:lnTo>
                  <a:pt x="93052" y="276690"/>
                </a:lnTo>
                <a:lnTo>
                  <a:pt x="115701" y="280188"/>
                </a:lnTo>
                <a:lnTo>
                  <a:pt x="134346" y="288762"/>
                </a:lnTo>
                <a:lnTo>
                  <a:pt x="196014" y="324715"/>
                </a:lnTo>
                <a:lnTo>
                  <a:pt x="198913" y="325312"/>
                </a:lnTo>
                <a:lnTo>
                  <a:pt x="198506" y="322200"/>
                </a:lnTo>
                <a:lnTo>
                  <a:pt x="195895" y="316616"/>
                </a:lnTo>
                <a:lnTo>
                  <a:pt x="183636" y="307293"/>
                </a:lnTo>
                <a:lnTo>
                  <a:pt x="165319" y="300419"/>
                </a:lnTo>
                <a:lnTo>
                  <a:pt x="129868" y="297719"/>
                </a:lnTo>
                <a:lnTo>
                  <a:pt x="107497" y="301233"/>
                </a:lnTo>
                <a:lnTo>
                  <a:pt x="98958" y="306148"/>
                </a:lnTo>
                <a:lnTo>
                  <a:pt x="53467" y="366157"/>
                </a:lnTo>
                <a:lnTo>
                  <a:pt x="46560" y="373996"/>
                </a:lnTo>
                <a:lnTo>
                  <a:pt x="38446" y="378053"/>
                </a:lnTo>
                <a:lnTo>
                  <a:pt x="20072" y="379441"/>
                </a:lnTo>
                <a:lnTo>
                  <a:pt x="12598" y="375834"/>
                </a:lnTo>
                <a:lnTo>
                  <a:pt x="1174" y="362467"/>
                </a:lnTo>
                <a:lnTo>
                  <a:pt x="0" y="355159"/>
                </a:lnTo>
                <a:lnTo>
                  <a:pt x="1557" y="347947"/>
                </a:lnTo>
                <a:lnTo>
                  <a:pt x="4934" y="340800"/>
                </a:lnTo>
                <a:lnTo>
                  <a:pt x="9525" y="338375"/>
                </a:lnTo>
                <a:lnTo>
                  <a:pt x="14926" y="339098"/>
                </a:lnTo>
                <a:lnTo>
                  <a:pt x="33705" y="351293"/>
                </a:lnTo>
                <a:lnTo>
                  <a:pt x="40405" y="357069"/>
                </a:lnTo>
                <a:lnTo>
                  <a:pt x="43701" y="364428"/>
                </a:lnTo>
                <a:lnTo>
                  <a:pt x="44244" y="381965"/>
                </a:lnTo>
                <a:lnTo>
                  <a:pt x="40411" y="385705"/>
                </a:lnTo>
                <a:lnTo>
                  <a:pt x="34347" y="385859"/>
                </a:lnTo>
                <a:lnTo>
                  <a:pt x="26794" y="383622"/>
                </a:lnTo>
                <a:lnTo>
                  <a:pt x="20589" y="378621"/>
                </a:lnTo>
                <a:lnTo>
                  <a:pt x="10575" y="363706"/>
                </a:lnTo>
                <a:lnTo>
                  <a:pt x="8464" y="342259"/>
                </a:lnTo>
                <a:lnTo>
                  <a:pt x="12595" y="318299"/>
                </a:lnTo>
                <a:lnTo>
                  <a:pt x="28075" y="286249"/>
                </a:lnTo>
                <a:lnTo>
                  <a:pt x="60812" y="230834"/>
                </a:lnTo>
                <a:lnTo>
                  <a:pt x="72906" y="210285"/>
                </a:lnTo>
                <a:lnTo>
                  <a:pt x="76721" y="186334"/>
                </a:lnTo>
                <a:lnTo>
                  <a:pt x="67870" y="126246"/>
                </a:lnTo>
                <a:lnTo>
                  <a:pt x="66550" y="87925"/>
                </a:lnTo>
                <a:lnTo>
                  <a:pt x="79124" y="32178"/>
                </a:lnTo>
                <a:lnTo>
                  <a:pt x="91963" y="13979"/>
                </a:lnTo>
                <a:lnTo>
                  <a:pt x="100300" y="5851"/>
                </a:lnTo>
                <a:lnTo>
                  <a:pt x="109367" y="1601"/>
                </a:lnTo>
                <a:lnTo>
                  <a:pt x="128801" y="0"/>
                </a:lnTo>
                <a:lnTo>
                  <a:pt x="135387" y="4720"/>
                </a:lnTo>
                <a:lnTo>
                  <a:pt x="142705" y="22442"/>
                </a:lnTo>
                <a:lnTo>
                  <a:pt x="147403" y="79183"/>
                </a:lnTo>
                <a:lnTo>
                  <a:pt x="151451" y="136665"/>
                </a:lnTo>
                <a:lnTo>
                  <a:pt x="163064" y="175890"/>
                </a:lnTo>
                <a:lnTo>
                  <a:pt x="193218" y="238875"/>
                </a:lnTo>
                <a:lnTo>
                  <a:pt x="209365" y="265446"/>
                </a:lnTo>
                <a:lnTo>
                  <a:pt x="224678" y="292426"/>
                </a:lnTo>
                <a:lnTo>
                  <a:pt x="250813" y="328092"/>
                </a:lnTo>
                <a:lnTo>
                  <a:pt x="260012" y="334582"/>
                </a:lnTo>
                <a:lnTo>
                  <a:pt x="282712" y="341793"/>
                </a:lnTo>
                <a:lnTo>
                  <a:pt x="305279" y="338759"/>
                </a:lnTo>
                <a:lnTo>
                  <a:pt x="334595" y="323897"/>
                </a:lnTo>
                <a:lnTo>
                  <a:pt x="361219" y="307795"/>
                </a:lnTo>
                <a:lnTo>
                  <a:pt x="371051" y="303503"/>
                </a:lnTo>
                <a:lnTo>
                  <a:pt x="376436" y="304152"/>
                </a:lnTo>
                <a:lnTo>
                  <a:pt x="378856" y="308094"/>
                </a:lnTo>
                <a:lnTo>
                  <a:pt x="379300" y="314231"/>
                </a:lnTo>
                <a:lnTo>
                  <a:pt x="373553" y="327289"/>
                </a:lnTo>
                <a:lnTo>
                  <a:pt x="350800" y="354736"/>
                </a:lnTo>
                <a:lnTo>
                  <a:pt x="311629" y="381363"/>
                </a:lnTo>
                <a:lnTo>
                  <a:pt x="295959" y="400205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7075471" y="174101"/>
            <a:ext cx="2947660" cy="760805"/>
            <a:chOff x="7075471" y="174101"/>
            <a:chExt cx="2947660" cy="760805"/>
          </a:xfrm>
        </p:grpSpPr>
        <p:sp>
          <p:nvSpPr>
            <p:cNvPr id="36" name="Freeform 35"/>
            <p:cNvSpPr/>
            <p:nvPr/>
          </p:nvSpPr>
          <p:spPr>
            <a:xfrm>
              <a:off x="7075471" y="779108"/>
              <a:ext cx="189193" cy="155798"/>
            </a:xfrm>
            <a:custGeom>
              <a:avLst/>
              <a:gdLst/>
              <a:ahLst/>
              <a:cxnLst/>
              <a:rect l="0" t="0" r="0" b="0"/>
              <a:pathLst>
                <a:path w="189193" h="155798">
                  <a:moveTo>
                    <a:pt x="20736" y="0"/>
                  </a:moveTo>
                  <a:lnTo>
                    <a:pt x="17868" y="8869"/>
                  </a:lnTo>
                  <a:lnTo>
                    <a:pt x="15727" y="17856"/>
                  </a:lnTo>
                  <a:lnTo>
                    <a:pt x="14124" y="27851"/>
                  </a:lnTo>
                  <a:lnTo>
                    <a:pt x="12944" y="38832"/>
                  </a:lnTo>
                  <a:lnTo>
                    <a:pt x="12096" y="50643"/>
                  </a:lnTo>
                  <a:lnTo>
                    <a:pt x="11494" y="63097"/>
                  </a:lnTo>
                  <a:lnTo>
                    <a:pt x="10907" y="75862"/>
                  </a:lnTo>
                  <a:lnTo>
                    <a:pt x="9974" y="88494"/>
                  </a:lnTo>
                  <a:lnTo>
                    <a:pt x="8526" y="100763"/>
                  </a:lnTo>
                  <a:lnTo>
                    <a:pt x="6571" y="112626"/>
                  </a:lnTo>
                  <a:lnTo>
                    <a:pt x="4186" y="124131"/>
                  </a:lnTo>
                  <a:lnTo>
                    <a:pt x="1510" y="135328"/>
                  </a:lnTo>
                  <a:lnTo>
                    <a:pt x="0" y="145345"/>
                  </a:lnTo>
                  <a:lnTo>
                    <a:pt x="1528" y="152242"/>
                  </a:lnTo>
                  <a:lnTo>
                    <a:pt x="5948" y="155384"/>
                  </a:lnTo>
                  <a:lnTo>
                    <a:pt x="12831" y="155797"/>
                  </a:lnTo>
                  <a:lnTo>
                    <a:pt x="21538" y="154557"/>
                  </a:lnTo>
                  <a:lnTo>
                    <a:pt x="31288" y="152369"/>
                  </a:lnTo>
                  <a:lnTo>
                    <a:pt x="41556" y="149641"/>
                  </a:lnTo>
                  <a:lnTo>
                    <a:pt x="52381" y="146603"/>
                  </a:lnTo>
                  <a:lnTo>
                    <a:pt x="64240" y="143383"/>
                  </a:lnTo>
                  <a:lnTo>
                    <a:pt x="77325" y="140059"/>
                  </a:lnTo>
                  <a:lnTo>
                    <a:pt x="91385" y="136837"/>
                  </a:lnTo>
                  <a:lnTo>
                    <a:pt x="105901" y="134049"/>
                  </a:lnTo>
                  <a:lnTo>
                    <a:pt x="120507" y="131845"/>
                  </a:lnTo>
                  <a:lnTo>
                    <a:pt x="134632" y="130390"/>
                  </a:lnTo>
                  <a:lnTo>
                    <a:pt x="148910" y="129917"/>
                  </a:lnTo>
                  <a:lnTo>
                    <a:pt x="165710" y="131504"/>
                  </a:lnTo>
                  <a:lnTo>
                    <a:pt x="189192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96207" y="336911"/>
              <a:ext cx="947566" cy="558012"/>
            </a:xfrm>
            <a:custGeom>
              <a:avLst/>
              <a:gdLst/>
              <a:ahLst/>
              <a:cxnLst/>
              <a:rect l="0" t="0" r="0" b="0"/>
              <a:pathLst>
                <a:path w="947566" h="558012">
                  <a:moveTo>
                    <a:pt x="0" y="558011"/>
                  </a:moveTo>
                  <a:lnTo>
                    <a:pt x="133" y="546343"/>
                  </a:lnTo>
                  <a:lnTo>
                    <a:pt x="1414" y="535854"/>
                  </a:lnTo>
                  <a:lnTo>
                    <a:pt x="4007" y="525557"/>
                  </a:lnTo>
                  <a:lnTo>
                    <a:pt x="7727" y="515428"/>
                  </a:lnTo>
                  <a:lnTo>
                    <a:pt x="12360" y="505733"/>
                  </a:lnTo>
                  <a:lnTo>
                    <a:pt x="17692" y="496592"/>
                  </a:lnTo>
                  <a:lnTo>
                    <a:pt x="23540" y="487816"/>
                  </a:lnTo>
                  <a:lnTo>
                    <a:pt x="29755" y="479007"/>
                  </a:lnTo>
                  <a:lnTo>
                    <a:pt x="36226" y="469934"/>
                  </a:lnTo>
                  <a:lnTo>
                    <a:pt x="42874" y="460705"/>
                  </a:lnTo>
                  <a:lnTo>
                    <a:pt x="49642" y="451655"/>
                  </a:lnTo>
                  <a:lnTo>
                    <a:pt x="56493" y="442969"/>
                  </a:lnTo>
                  <a:lnTo>
                    <a:pt x="63399" y="434508"/>
                  </a:lnTo>
                  <a:lnTo>
                    <a:pt x="70342" y="425914"/>
                  </a:lnTo>
                  <a:lnTo>
                    <a:pt x="77315" y="416985"/>
                  </a:lnTo>
                  <a:lnTo>
                    <a:pt x="84473" y="407682"/>
                  </a:lnTo>
                  <a:lnTo>
                    <a:pt x="92117" y="398051"/>
                  </a:lnTo>
                  <a:lnTo>
                    <a:pt x="100375" y="388165"/>
                  </a:lnTo>
                  <a:lnTo>
                    <a:pt x="109209" y="378255"/>
                  </a:lnTo>
                  <a:lnTo>
                    <a:pt x="118517" y="368682"/>
                  </a:lnTo>
                  <a:lnTo>
                    <a:pt x="128188" y="359611"/>
                  </a:lnTo>
                  <a:lnTo>
                    <a:pt x="138123" y="350877"/>
                  </a:lnTo>
                  <a:lnTo>
                    <a:pt x="148244" y="342093"/>
                  </a:lnTo>
                  <a:lnTo>
                    <a:pt x="158496" y="333031"/>
                  </a:lnTo>
                  <a:lnTo>
                    <a:pt x="168838" y="323639"/>
                  </a:lnTo>
                  <a:lnTo>
                    <a:pt x="179241" y="313947"/>
                  </a:lnTo>
                  <a:lnTo>
                    <a:pt x="189680" y="304021"/>
                  </a:lnTo>
                  <a:lnTo>
                    <a:pt x="199978" y="294083"/>
                  </a:lnTo>
                  <a:lnTo>
                    <a:pt x="209820" y="284491"/>
                  </a:lnTo>
                  <a:lnTo>
                    <a:pt x="219079" y="275408"/>
                  </a:lnTo>
                  <a:lnTo>
                    <a:pt x="228111" y="266666"/>
                  </a:lnTo>
                  <a:lnTo>
                    <a:pt x="237628" y="257876"/>
                  </a:lnTo>
                  <a:lnTo>
                    <a:pt x="248000" y="248815"/>
                  </a:lnTo>
                  <a:lnTo>
                    <a:pt x="259256" y="239593"/>
                  </a:lnTo>
                  <a:lnTo>
                    <a:pt x="271269" y="230548"/>
                  </a:lnTo>
                  <a:lnTo>
                    <a:pt x="283865" y="221870"/>
                  </a:lnTo>
                  <a:lnTo>
                    <a:pt x="296559" y="213584"/>
                  </a:lnTo>
                  <a:lnTo>
                    <a:pt x="308615" y="205639"/>
                  </a:lnTo>
                  <a:lnTo>
                    <a:pt x="319689" y="197959"/>
                  </a:lnTo>
                  <a:lnTo>
                    <a:pt x="330104" y="190309"/>
                  </a:lnTo>
                  <a:lnTo>
                    <a:pt x="340632" y="182327"/>
                  </a:lnTo>
                  <a:lnTo>
                    <a:pt x="351718" y="173849"/>
                  </a:lnTo>
                  <a:lnTo>
                    <a:pt x="363302" y="165205"/>
                  </a:lnTo>
                  <a:lnTo>
                    <a:pt x="375011" y="157088"/>
                  </a:lnTo>
                  <a:lnTo>
                    <a:pt x="386606" y="149849"/>
                  </a:lnTo>
                  <a:lnTo>
                    <a:pt x="398325" y="143345"/>
                  </a:lnTo>
                  <a:lnTo>
                    <a:pt x="410785" y="137137"/>
                  </a:lnTo>
                  <a:lnTo>
                    <a:pt x="424268" y="130927"/>
                  </a:lnTo>
                  <a:lnTo>
                    <a:pt x="438426" y="124755"/>
                  </a:lnTo>
                  <a:lnTo>
                    <a:pt x="452475" y="118904"/>
                  </a:lnTo>
                  <a:lnTo>
                    <a:pt x="465971" y="113515"/>
                  </a:lnTo>
                  <a:lnTo>
                    <a:pt x="479136" y="108420"/>
                  </a:lnTo>
                  <a:lnTo>
                    <a:pt x="492646" y="103238"/>
                  </a:lnTo>
                  <a:lnTo>
                    <a:pt x="506876" y="97757"/>
                  </a:lnTo>
                  <a:lnTo>
                    <a:pt x="521552" y="92093"/>
                  </a:lnTo>
                  <a:lnTo>
                    <a:pt x="535958" y="86590"/>
                  </a:lnTo>
                  <a:lnTo>
                    <a:pt x="549689" y="81443"/>
                  </a:lnTo>
                  <a:lnTo>
                    <a:pt x="562673" y="76682"/>
                  </a:lnTo>
                  <a:lnTo>
                    <a:pt x="574999" y="72258"/>
                  </a:lnTo>
                  <a:lnTo>
                    <a:pt x="586805" y="68098"/>
                  </a:lnTo>
                  <a:lnTo>
                    <a:pt x="598225" y="64135"/>
                  </a:lnTo>
                  <a:lnTo>
                    <a:pt x="609368" y="60314"/>
                  </a:lnTo>
                  <a:lnTo>
                    <a:pt x="620330" y="56592"/>
                  </a:lnTo>
                  <a:lnTo>
                    <a:pt x="631661" y="52938"/>
                  </a:lnTo>
                  <a:lnTo>
                    <a:pt x="644326" y="49331"/>
                  </a:lnTo>
                  <a:lnTo>
                    <a:pt x="658729" y="45756"/>
                  </a:lnTo>
                  <a:lnTo>
                    <a:pt x="674303" y="42203"/>
                  </a:lnTo>
                  <a:lnTo>
                    <a:pt x="689834" y="38664"/>
                  </a:lnTo>
                  <a:lnTo>
                    <a:pt x="704609" y="35135"/>
                  </a:lnTo>
                  <a:lnTo>
                    <a:pt x="718442" y="31612"/>
                  </a:lnTo>
                  <a:lnTo>
                    <a:pt x="731412" y="28094"/>
                  </a:lnTo>
                  <a:lnTo>
                    <a:pt x="743699" y="24583"/>
                  </a:lnTo>
                  <a:lnTo>
                    <a:pt x="755969" y="21243"/>
                  </a:lnTo>
                  <a:lnTo>
                    <a:pt x="769286" y="18379"/>
                  </a:lnTo>
                  <a:lnTo>
                    <a:pt x="784147" y="16116"/>
                  </a:lnTo>
                  <a:lnTo>
                    <a:pt x="800370" y="14258"/>
                  </a:lnTo>
                  <a:lnTo>
                    <a:pt x="817405" y="12396"/>
                  </a:lnTo>
                  <a:lnTo>
                    <a:pt x="834822" y="10294"/>
                  </a:lnTo>
                  <a:lnTo>
                    <a:pt x="852226" y="8049"/>
                  </a:lnTo>
                  <a:lnTo>
                    <a:pt x="869203" y="5996"/>
                  </a:lnTo>
                  <a:lnTo>
                    <a:pt x="885560" y="4318"/>
                  </a:lnTo>
                  <a:lnTo>
                    <a:pt x="900712" y="3036"/>
                  </a:lnTo>
                  <a:lnTo>
                    <a:pt x="915069" y="1962"/>
                  </a:lnTo>
                  <a:lnTo>
                    <a:pt x="929893" y="1004"/>
                  </a:lnTo>
                  <a:lnTo>
                    <a:pt x="94756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38528" y="213550"/>
              <a:ext cx="231628" cy="291818"/>
            </a:xfrm>
            <a:custGeom>
              <a:avLst/>
              <a:gdLst/>
              <a:ahLst/>
              <a:cxnLst/>
              <a:rect l="0" t="0" r="0" b="0"/>
              <a:pathLst>
                <a:path w="231628" h="291818">
                  <a:moveTo>
                    <a:pt x="0" y="291817"/>
                  </a:moveTo>
                  <a:lnTo>
                    <a:pt x="0" y="280082"/>
                  </a:lnTo>
                  <a:lnTo>
                    <a:pt x="0" y="268953"/>
                  </a:lnTo>
                  <a:lnTo>
                    <a:pt x="5" y="257350"/>
                  </a:lnTo>
                  <a:lnTo>
                    <a:pt x="177" y="245017"/>
                  </a:lnTo>
                  <a:lnTo>
                    <a:pt x="825" y="231708"/>
                  </a:lnTo>
                  <a:lnTo>
                    <a:pt x="2075" y="217403"/>
                  </a:lnTo>
                  <a:lnTo>
                    <a:pt x="3727" y="202399"/>
                  </a:lnTo>
                  <a:lnTo>
                    <a:pt x="5376" y="187185"/>
                  </a:lnTo>
                  <a:lnTo>
                    <a:pt x="6784" y="172067"/>
                  </a:lnTo>
                  <a:lnTo>
                    <a:pt x="8049" y="157156"/>
                  </a:lnTo>
                  <a:lnTo>
                    <a:pt x="9506" y="142458"/>
                  </a:lnTo>
                  <a:lnTo>
                    <a:pt x="11332" y="127941"/>
                  </a:lnTo>
                  <a:lnTo>
                    <a:pt x="13389" y="113565"/>
                  </a:lnTo>
                  <a:lnTo>
                    <a:pt x="15317" y="99292"/>
                  </a:lnTo>
                  <a:lnTo>
                    <a:pt x="16920" y="85120"/>
                  </a:lnTo>
                  <a:lnTo>
                    <a:pt x="18508" y="72012"/>
                  </a:lnTo>
                  <a:lnTo>
                    <a:pt x="21446" y="61935"/>
                  </a:lnTo>
                  <a:lnTo>
                    <a:pt x="26712" y="56956"/>
                  </a:lnTo>
                  <a:lnTo>
                    <a:pt x="32971" y="57651"/>
                  </a:lnTo>
                  <a:lnTo>
                    <a:pt x="38801" y="61923"/>
                  </a:lnTo>
                  <a:lnTo>
                    <a:pt x="44328" y="68352"/>
                  </a:lnTo>
                  <a:lnTo>
                    <a:pt x="49912" y="76160"/>
                  </a:lnTo>
                  <a:lnTo>
                    <a:pt x="55568" y="84877"/>
                  </a:lnTo>
                  <a:lnTo>
                    <a:pt x="61024" y="94197"/>
                  </a:lnTo>
                  <a:lnTo>
                    <a:pt x="66129" y="103896"/>
                  </a:lnTo>
                  <a:lnTo>
                    <a:pt x="71191" y="113023"/>
                  </a:lnTo>
                  <a:lnTo>
                    <a:pt x="76877" y="119951"/>
                  </a:lnTo>
                  <a:lnTo>
                    <a:pt x="83514" y="123969"/>
                  </a:lnTo>
                  <a:lnTo>
                    <a:pt x="90937" y="125038"/>
                  </a:lnTo>
                  <a:lnTo>
                    <a:pt x="98690" y="123329"/>
                  </a:lnTo>
                  <a:lnTo>
                    <a:pt x="106457" y="119253"/>
                  </a:lnTo>
                  <a:lnTo>
                    <a:pt x="113944" y="113317"/>
                  </a:lnTo>
                  <a:lnTo>
                    <a:pt x="120811" y="105995"/>
                  </a:lnTo>
                  <a:lnTo>
                    <a:pt x="126946" y="97676"/>
                  </a:lnTo>
                  <a:lnTo>
                    <a:pt x="132572" y="88656"/>
                  </a:lnTo>
                  <a:lnTo>
                    <a:pt x="138125" y="79151"/>
                  </a:lnTo>
                  <a:lnTo>
                    <a:pt x="143863" y="69313"/>
                  </a:lnTo>
                  <a:lnTo>
                    <a:pt x="149701" y="59249"/>
                  </a:lnTo>
                  <a:lnTo>
                    <a:pt x="155323" y="49032"/>
                  </a:lnTo>
                  <a:lnTo>
                    <a:pt x="160555" y="38717"/>
                  </a:lnTo>
                  <a:lnTo>
                    <a:pt x="165541" y="28501"/>
                  </a:lnTo>
                  <a:lnTo>
                    <a:pt x="170650" y="18715"/>
                  </a:lnTo>
                  <a:lnTo>
                    <a:pt x="176090" y="9546"/>
                  </a:lnTo>
                  <a:lnTo>
                    <a:pt x="181936" y="2531"/>
                  </a:lnTo>
                  <a:lnTo>
                    <a:pt x="187495" y="0"/>
                  </a:lnTo>
                  <a:lnTo>
                    <a:pt x="191679" y="2035"/>
                  </a:lnTo>
                  <a:lnTo>
                    <a:pt x="194529" y="7692"/>
                  </a:lnTo>
                  <a:lnTo>
                    <a:pt x="196410" y="15983"/>
                  </a:lnTo>
                  <a:lnTo>
                    <a:pt x="197646" y="26284"/>
                  </a:lnTo>
                  <a:lnTo>
                    <a:pt x="198457" y="38328"/>
                  </a:lnTo>
                  <a:lnTo>
                    <a:pt x="198996" y="51840"/>
                  </a:lnTo>
                  <a:lnTo>
                    <a:pt x="199521" y="66509"/>
                  </a:lnTo>
                  <a:lnTo>
                    <a:pt x="200405" y="82043"/>
                  </a:lnTo>
                  <a:lnTo>
                    <a:pt x="201808" y="98201"/>
                  </a:lnTo>
                  <a:lnTo>
                    <a:pt x="203564" y="114799"/>
                  </a:lnTo>
                  <a:lnTo>
                    <a:pt x="205281" y="131702"/>
                  </a:lnTo>
                  <a:lnTo>
                    <a:pt x="206733" y="148805"/>
                  </a:lnTo>
                  <a:lnTo>
                    <a:pt x="208030" y="165714"/>
                  </a:lnTo>
                  <a:lnTo>
                    <a:pt x="209506" y="181769"/>
                  </a:lnTo>
                  <a:lnTo>
                    <a:pt x="211351" y="196678"/>
                  </a:lnTo>
                  <a:lnTo>
                    <a:pt x="213590" y="210486"/>
                  </a:lnTo>
                  <a:lnTo>
                    <a:pt x="216172" y="223382"/>
                  </a:lnTo>
                  <a:lnTo>
                    <a:pt x="219019" y="235564"/>
                  </a:lnTo>
                  <a:lnTo>
                    <a:pt x="221908" y="246769"/>
                  </a:lnTo>
                  <a:lnTo>
                    <a:pt x="224767" y="257363"/>
                  </a:lnTo>
                  <a:lnTo>
                    <a:pt x="227845" y="268283"/>
                  </a:lnTo>
                  <a:lnTo>
                    <a:pt x="231627" y="28128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47635" y="219486"/>
              <a:ext cx="213472" cy="286927"/>
            </a:xfrm>
            <a:custGeom>
              <a:avLst/>
              <a:gdLst/>
              <a:ahLst/>
              <a:cxnLst/>
              <a:rect l="0" t="0" r="0" b="0"/>
              <a:pathLst>
                <a:path w="213472" h="286927">
                  <a:moveTo>
                    <a:pt x="69919" y="22669"/>
                  </a:moveTo>
                  <a:lnTo>
                    <a:pt x="61185" y="28671"/>
                  </a:lnTo>
                  <a:lnTo>
                    <a:pt x="53479" y="35515"/>
                  </a:lnTo>
                  <a:lnTo>
                    <a:pt x="46082" y="43903"/>
                  </a:lnTo>
                  <a:lnTo>
                    <a:pt x="38993" y="53530"/>
                  </a:lnTo>
                  <a:lnTo>
                    <a:pt x="32462" y="63845"/>
                  </a:lnTo>
                  <a:lnTo>
                    <a:pt x="26591" y="74453"/>
                  </a:lnTo>
                  <a:lnTo>
                    <a:pt x="21326" y="85150"/>
                  </a:lnTo>
                  <a:lnTo>
                    <a:pt x="16555" y="95851"/>
                  </a:lnTo>
                  <a:lnTo>
                    <a:pt x="12164" y="106532"/>
                  </a:lnTo>
                  <a:lnTo>
                    <a:pt x="8215" y="117517"/>
                  </a:lnTo>
                  <a:lnTo>
                    <a:pt x="4935" y="129423"/>
                  </a:lnTo>
                  <a:lnTo>
                    <a:pt x="2398" y="142506"/>
                  </a:lnTo>
                  <a:lnTo>
                    <a:pt x="695" y="156380"/>
                  </a:lnTo>
                  <a:lnTo>
                    <a:pt x="0" y="170232"/>
                  </a:lnTo>
                  <a:lnTo>
                    <a:pt x="312" y="183585"/>
                  </a:lnTo>
                  <a:lnTo>
                    <a:pt x="1489" y="196312"/>
                  </a:lnTo>
                  <a:lnTo>
                    <a:pt x="3342" y="208465"/>
                  </a:lnTo>
                  <a:lnTo>
                    <a:pt x="5705" y="220151"/>
                  </a:lnTo>
                  <a:lnTo>
                    <a:pt x="8765" y="231320"/>
                  </a:lnTo>
                  <a:lnTo>
                    <a:pt x="13029" y="241762"/>
                  </a:lnTo>
                  <a:lnTo>
                    <a:pt x="18678" y="251417"/>
                  </a:lnTo>
                  <a:lnTo>
                    <a:pt x="25591" y="260208"/>
                  </a:lnTo>
                  <a:lnTo>
                    <a:pt x="33527" y="267967"/>
                  </a:lnTo>
                  <a:lnTo>
                    <a:pt x="42236" y="274696"/>
                  </a:lnTo>
                  <a:lnTo>
                    <a:pt x="51507" y="280215"/>
                  </a:lnTo>
                  <a:lnTo>
                    <a:pt x="61175" y="284099"/>
                  </a:lnTo>
                  <a:lnTo>
                    <a:pt x="71120" y="286266"/>
                  </a:lnTo>
                  <a:lnTo>
                    <a:pt x="81253" y="286926"/>
                  </a:lnTo>
                  <a:lnTo>
                    <a:pt x="91515" y="286389"/>
                  </a:lnTo>
                  <a:lnTo>
                    <a:pt x="101866" y="284952"/>
                  </a:lnTo>
                  <a:lnTo>
                    <a:pt x="112275" y="282702"/>
                  </a:lnTo>
                  <a:lnTo>
                    <a:pt x="122724" y="279522"/>
                  </a:lnTo>
                  <a:lnTo>
                    <a:pt x="133193" y="275419"/>
                  </a:lnTo>
                  <a:lnTo>
                    <a:pt x="143513" y="270359"/>
                  </a:lnTo>
                  <a:lnTo>
                    <a:pt x="153369" y="264206"/>
                  </a:lnTo>
                  <a:lnTo>
                    <a:pt x="162623" y="256989"/>
                  </a:lnTo>
                  <a:lnTo>
                    <a:pt x="171143" y="248871"/>
                  </a:lnTo>
                  <a:lnTo>
                    <a:pt x="178719" y="240052"/>
                  </a:lnTo>
                  <a:lnTo>
                    <a:pt x="185334" y="230708"/>
                  </a:lnTo>
                  <a:lnTo>
                    <a:pt x="191116" y="220825"/>
                  </a:lnTo>
                  <a:lnTo>
                    <a:pt x="196242" y="210205"/>
                  </a:lnTo>
                  <a:lnTo>
                    <a:pt x="200874" y="198801"/>
                  </a:lnTo>
                  <a:lnTo>
                    <a:pt x="204987" y="186702"/>
                  </a:lnTo>
                  <a:lnTo>
                    <a:pt x="208378" y="174049"/>
                  </a:lnTo>
                  <a:lnTo>
                    <a:pt x="210989" y="160984"/>
                  </a:lnTo>
                  <a:lnTo>
                    <a:pt x="212744" y="147787"/>
                  </a:lnTo>
                  <a:lnTo>
                    <a:pt x="213471" y="134853"/>
                  </a:lnTo>
                  <a:lnTo>
                    <a:pt x="213180" y="122378"/>
                  </a:lnTo>
                  <a:lnTo>
                    <a:pt x="212020" y="110375"/>
                  </a:lnTo>
                  <a:lnTo>
                    <a:pt x="210177" y="98774"/>
                  </a:lnTo>
                  <a:lnTo>
                    <a:pt x="207825" y="87492"/>
                  </a:lnTo>
                  <a:lnTo>
                    <a:pt x="204941" y="76608"/>
                  </a:lnTo>
                  <a:lnTo>
                    <a:pt x="201329" y="66365"/>
                  </a:lnTo>
                  <a:lnTo>
                    <a:pt x="196935" y="56843"/>
                  </a:lnTo>
                  <a:lnTo>
                    <a:pt x="191849" y="47973"/>
                  </a:lnTo>
                  <a:lnTo>
                    <a:pt x="186211" y="39628"/>
                  </a:lnTo>
                  <a:lnTo>
                    <a:pt x="180154" y="31684"/>
                  </a:lnTo>
                  <a:lnTo>
                    <a:pt x="173628" y="24196"/>
                  </a:lnTo>
                  <a:lnTo>
                    <a:pt x="166416" y="17386"/>
                  </a:lnTo>
                  <a:lnTo>
                    <a:pt x="158448" y="11331"/>
                  </a:lnTo>
                  <a:lnTo>
                    <a:pt x="149641" y="6282"/>
                  </a:lnTo>
                  <a:lnTo>
                    <a:pt x="139817" y="2720"/>
                  </a:lnTo>
                  <a:lnTo>
                    <a:pt x="128996" y="768"/>
                  </a:lnTo>
                  <a:lnTo>
                    <a:pt x="117742" y="89"/>
                  </a:lnTo>
                  <a:lnTo>
                    <a:pt x="105859" y="0"/>
                  </a:lnTo>
                  <a:lnTo>
                    <a:pt x="91184" y="494"/>
                  </a:lnTo>
                  <a:lnTo>
                    <a:pt x="69919" y="16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066088" y="231626"/>
              <a:ext cx="9478" cy="284271"/>
            </a:xfrm>
            <a:custGeom>
              <a:avLst/>
              <a:gdLst/>
              <a:ahLst/>
              <a:cxnLst/>
              <a:rect l="0" t="0" r="0" b="0"/>
              <a:pathLst>
                <a:path w="9478" h="284271">
                  <a:moveTo>
                    <a:pt x="9477" y="0"/>
                  </a:moveTo>
                  <a:lnTo>
                    <a:pt x="6610" y="11803"/>
                  </a:lnTo>
                  <a:lnTo>
                    <a:pt x="4467" y="23572"/>
                  </a:lnTo>
                  <a:lnTo>
                    <a:pt x="2865" y="36462"/>
                  </a:lnTo>
                  <a:lnTo>
                    <a:pt x="1684" y="50310"/>
                  </a:lnTo>
                  <a:lnTo>
                    <a:pt x="835" y="64638"/>
                  </a:lnTo>
                  <a:lnTo>
                    <a:pt x="242" y="79112"/>
                  </a:lnTo>
                  <a:lnTo>
                    <a:pt x="0" y="93735"/>
                  </a:lnTo>
                  <a:lnTo>
                    <a:pt x="364" y="108759"/>
                  </a:lnTo>
                  <a:lnTo>
                    <a:pt x="1421" y="124302"/>
                  </a:lnTo>
                  <a:lnTo>
                    <a:pt x="2942" y="140180"/>
                  </a:lnTo>
                  <a:lnTo>
                    <a:pt x="4502" y="155998"/>
                  </a:lnTo>
                  <a:lnTo>
                    <a:pt x="5845" y="171535"/>
                  </a:lnTo>
                  <a:lnTo>
                    <a:pt x="6898" y="186902"/>
                  </a:lnTo>
                  <a:lnTo>
                    <a:pt x="7679" y="202439"/>
                  </a:lnTo>
                  <a:lnTo>
                    <a:pt x="8241" y="218314"/>
                  </a:lnTo>
                  <a:lnTo>
                    <a:pt x="8634" y="233797"/>
                  </a:lnTo>
                  <a:lnTo>
                    <a:pt x="8950" y="248862"/>
                  </a:lnTo>
                  <a:lnTo>
                    <a:pt x="9214" y="264838"/>
                  </a:lnTo>
                  <a:lnTo>
                    <a:pt x="9477" y="2842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938694" y="174101"/>
              <a:ext cx="379027" cy="371929"/>
            </a:xfrm>
            <a:custGeom>
              <a:avLst/>
              <a:gdLst/>
              <a:ahLst/>
              <a:cxnLst/>
              <a:rect l="0" t="0" r="0" b="0"/>
              <a:pathLst>
                <a:path w="379027" h="371929">
                  <a:moveTo>
                    <a:pt x="0" y="78582"/>
                  </a:moveTo>
                  <a:lnTo>
                    <a:pt x="5935" y="69915"/>
                  </a:lnTo>
                  <a:lnTo>
                    <a:pt x="12139" y="62849"/>
                  </a:lnTo>
                  <a:lnTo>
                    <a:pt x="19235" y="56739"/>
                  </a:lnTo>
                  <a:lnTo>
                    <a:pt x="27175" y="51164"/>
                  </a:lnTo>
                  <a:lnTo>
                    <a:pt x="35822" y="45654"/>
                  </a:lnTo>
                  <a:lnTo>
                    <a:pt x="45017" y="39942"/>
                  </a:lnTo>
                  <a:lnTo>
                    <a:pt x="54616" y="33950"/>
                  </a:lnTo>
                  <a:lnTo>
                    <a:pt x="64506" y="27693"/>
                  </a:lnTo>
                  <a:lnTo>
                    <a:pt x="74608" y="21231"/>
                  </a:lnTo>
                  <a:lnTo>
                    <a:pt x="85187" y="14942"/>
                  </a:lnTo>
                  <a:lnTo>
                    <a:pt x="96814" y="9485"/>
                  </a:lnTo>
                  <a:lnTo>
                    <a:pt x="109709" y="5159"/>
                  </a:lnTo>
                  <a:lnTo>
                    <a:pt x="123626" y="2087"/>
                  </a:lnTo>
                  <a:lnTo>
                    <a:pt x="138039" y="393"/>
                  </a:lnTo>
                  <a:lnTo>
                    <a:pt x="152582" y="0"/>
                  </a:lnTo>
                  <a:lnTo>
                    <a:pt x="166923" y="854"/>
                  </a:lnTo>
                  <a:lnTo>
                    <a:pt x="180697" y="3014"/>
                  </a:lnTo>
                  <a:lnTo>
                    <a:pt x="193772" y="6394"/>
                  </a:lnTo>
                  <a:lnTo>
                    <a:pt x="206195" y="10949"/>
                  </a:lnTo>
                  <a:lnTo>
                    <a:pt x="218085" y="16755"/>
                  </a:lnTo>
                  <a:lnTo>
                    <a:pt x="229561" y="23735"/>
                  </a:lnTo>
                  <a:lnTo>
                    <a:pt x="240407" y="31693"/>
                  </a:lnTo>
                  <a:lnTo>
                    <a:pt x="250093" y="40404"/>
                  </a:lnTo>
                  <a:lnTo>
                    <a:pt x="258422" y="49670"/>
                  </a:lnTo>
                  <a:lnTo>
                    <a:pt x="265507" y="59332"/>
                  </a:lnTo>
                  <a:lnTo>
                    <a:pt x="271584" y="69270"/>
                  </a:lnTo>
                  <a:lnTo>
                    <a:pt x="276884" y="79399"/>
                  </a:lnTo>
                  <a:lnTo>
                    <a:pt x="281294" y="89658"/>
                  </a:lnTo>
                  <a:lnTo>
                    <a:pt x="284359" y="100006"/>
                  </a:lnTo>
                  <a:lnTo>
                    <a:pt x="285941" y="110413"/>
                  </a:lnTo>
                  <a:lnTo>
                    <a:pt x="286190" y="120860"/>
                  </a:lnTo>
                  <a:lnTo>
                    <a:pt x="285370" y="131334"/>
                  </a:lnTo>
                  <a:lnTo>
                    <a:pt x="283736" y="141817"/>
                  </a:lnTo>
                  <a:lnTo>
                    <a:pt x="281181" y="151976"/>
                  </a:lnTo>
                  <a:lnTo>
                    <a:pt x="277265" y="161191"/>
                  </a:lnTo>
                  <a:lnTo>
                    <a:pt x="271853" y="169207"/>
                  </a:lnTo>
                  <a:lnTo>
                    <a:pt x="265100" y="176250"/>
                  </a:lnTo>
                  <a:lnTo>
                    <a:pt x="257273" y="182829"/>
                  </a:lnTo>
                  <a:lnTo>
                    <a:pt x="248635" y="189282"/>
                  </a:lnTo>
                  <a:lnTo>
                    <a:pt x="239413" y="195279"/>
                  </a:lnTo>
                  <a:lnTo>
                    <a:pt x="229778" y="199948"/>
                  </a:lnTo>
                  <a:lnTo>
                    <a:pt x="219875" y="202944"/>
                  </a:lnTo>
                  <a:lnTo>
                    <a:pt x="210533" y="205759"/>
                  </a:lnTo>
                  <a:lnTo>
                    <a:pt x="203676" y="210308"/>
                  </a:lnTo>
                  <a:lnTo>
                    <a:pt x="200473" y="216313"/>
                  </a:lnTo>
                  <a:lnTo>
                    <a:pt x="200426" y="223463"/>
                  </a:lnTo>
                  <a:lnTo>
                    <a:pt x="202666" y="231536"/>
                  </a:lnTo>
                  <a:lnTo>
                    <a:pt x="206481" y="240320"/>
                  </a:lnTo>
                  <a:lnTo>
                    <a:pt x="211359" y="249631"/>
                  </a:lnTo>
                  <a:lnTo>
                    <a:pt x="216947" y="259317"/>
                  </a:lnTo>
                  <a:lnTo>
                    <a:pt x="223011" y="269101"/>
                  </a:lnTo>
                  <a:lnTo>
                    <a:pt x="229393" y="278593"/>
                  </a:lnTo>
                  <a:lnTo>
                    <a:pt x="235987" y="287607"/>
                  </a:lnTo>
                  <a:lnTo>
                    <a:pt x="242723" y="296133"/>
                  </a:lnTo>
                  <a:lnTo>
                    <a:pt x="249553" y="304247"/>
                  </a:lnTo>
                  <a:lnTo>
                    <a:pt x="256446" y="312040"/>
                  </a:lnTo>
                  <a:lnTo>
                    <a:pt x="263380" y="319598"/>
                  </a:lnTo>
                  <a:lnTo>
                    <a:pt x="270343" y="326986"/>
                  </a:lnTo>
                  <a:lnTo>
                    <a:pt x="277325" y="334257"/>
                  </a:lnTo>
                  <a:lnTo>
                    <a:pt x="284319" y="341446"/>
                  </a:lnTo>
                  <a:lnTo>
                    <a:pt x="291321" y="348580"/>
                  </a:lnTo>
                  <a:lnTo>
                    <a:pt x="298339" y="355663"/>
                  </a:lnTo>
                  <a:lnTo>
                    <a:pt x="305696" y="362215"/>
                  </a:lnTo>
                  <a:lnTo>
                    <a:pt x="314007" y="367324"/>
                  </a:lnTo>
                  <a:lnTo>
                    <a:pt x="323515" y="370602"/>
                  </a:lnTo>
                  <a:lnTo>
                    <a:pt x="333734" y="371928"/>
                  </a:lnTo>
                  <a:lnTo>
                    <a:pt x="344738" y="371106"/>
                  </a:lnTo>
                  <a:lnTo>
                    <a:pt x="358612" y="365825"/>
                  </a:lnTo>
                  <a:lnTo>
                    <a:pt x="379026" y="3523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317719" y="410611"/>
              <a:ext cx="10531" cy="126343"/>
            </a:xfrm>
            <a:custGeom>
              <a:avLst/>
              <a:gdLst/>
              <a:ahLst/>
              <a:cxnLst/>
              <a:rect l="0" t="0" r="0" b="0"/>
              <a:pathLst>
                <a:path w="10531" h="126343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7" y="58458"/>
                  </a:lnTo>
                  <a:lnTo>
                    <a:pt x="2075" y="70251"/>
                  </a:lnTo>
                  <a:lnTo>
                    <a:pt x="3736" y="81500"/>
                  </a:lnTo>
                  <a:lnTo>
                    <a:pt x="5563" y="92926"/>
                  </a:lnTo>
                  <a:lnTo>
                    <a:pt x="7717" y="106648"/>
                  </a:lnTo>
                  <a:lnTo>
                    <a:pt x="10530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317720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433534" y="379025"/>
              <a:ext cx="126343" cy="148681"/>
            </a:xfrm>
            <a:custGeom>
              <a:avLst/>
              <a:gdLst/>
              <a:ahLst/>
              <a:cxnLst/>
              <a:rect l="0" t="0" r="0" b="0"/>
              <a:pathLst>
                <a:path w="126343" h="148681">
                  <a:moveTo>
                    <a:pt x="0" y="42114"/>
                  </a:moveTo>
                  <a:lnTo>
                    <a:pt x="3001" y="50916"/>
                  </a:lnTo>
                  <a:lnTo>
                    <a:pt x="6423" y="59262"/>
                  </a:lnTo>
                  <a:lnTo>
                    <a:pt x="10614" y="67961"/>
                  </a:lnTo>
                  <a:lnTo>
                    <a:pt x="15341" y="77082"/>
                  </a:lnTo>
                  <a:lnTo>
                    <a:pt x="20175" y="86577"/>
                  </a:lnTo>
                  <a:lnTo>
                    <a:pt x="24856" y="96369"/>
                  </a:lnTo>
                  <a:lnTo>
                    <a:pt x="29465" y="106383"/>
                  </a:lnTo>
                  <a:lnTo>
                    <a:pt x="34316" y="116557"/>
                  </a:lnTo>
                  <a:lnTo>
                    <a:pt x="39578" y="126821"/>
                  </a:lnTo>
                  <a:lnTo>
                    <a:pt x="45263" y="136321"/>
                  </a:lnTo>
                  <a:lnTo>
                    <a:pt x="51312" y="143497"/>
                  </a:lnTo>
                  <a:lnTo>
                    <a:pt x="57639" y="147675"/>
                  </a:lnTo>
                  <a:lnTo>
                    <a:pt x="64007" y="148680"/>
                  </a:lnTo>
                  <a:lnTo>
                    <a:pt x="70049" y="146396"/>
                  </a:lnTo>
                  <a:lnTo>
                    <a:pt x="75591" y="141116"/>
                  </a:lnTo>
                  <a:lnTo>
                    <a:pt x="80634" y="133386"/>
                  </a:lnTo>
                  <a:lnTo>
                    <a:pt x="85253" y="123789"/>
                  </a:lnTo>
                  <a:lnTo>
                    <a:pt x="89548" y="112833"/>
                  </a:lnTo>
                  <a:lnTo>
                    <a:pt x="93602" y="101077"/>
                  </a:lnTo>
                  <a:lnTo>
                    <a:pt x="97486" y="89122"/>
                  </a:lnTo>
                  <a:lnTo>
                    <a:pt x="101250" y="77307"/>
                  </a:lnTo>
                  <a:lnTo>
                    <a:pt x="104932" y="65749"/>
                  </a:lnTo>
                  <a:lnTo>
                    <a:pt x="108557" y="54446"/>
                  </a:lnTo>
                  <a:lnTo>
                    <a:pt x="112141" y="43372"/>
                  </a:lnTo>
                  <a:lnTo>
                    <a:pt x="115542" y="32931"/>
                  </a:lnTo>
                  <a:lnTo>
                    <a:pt x="118807" y="22940"/>
                  </a:lnTo>
                  <a:lnTo>
                    <a:pt x="122226" y="1252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633575" y="388726"/>
              <a:ext cx="147400" cy="201157"/>
            </a:xfrm>
            <a:custGeom>
              <a:avLst/>
              <a:gdLst/>
              <a:ahLst/>
              <a:cxnLst/>
              <a:rect l="0" t="0" r="0" b="0"/>
              <a:pathLst>
                <a:path w="147400" h="201157">
                  <a:moveTo>
                    <a:pt x="0" y="42942"/>
                  </a:moveTo>
                  <a:lnTo>
                    <a:pt x="5867" y="48809"/>
                  </a:lnTo>
                  <a:lnTo>
                    <a:pt x="11432" y="54374"/>
                  </a:lnTo>
                  <a:lnTo>
                    <a:pt x="17235" y="60168"/>
                  </a:lnTo>
                  <a:lnTo>
                    <a:pt x="23490" y="66076"/>
                  </a:lnTo>
                  <a:lnTo>
                    <a:pt x="30468" y="71758"/>
                  </a:lnTo>
                  <a:lnTo>
                    <a:pt x="38254" y="77024"/>
                  </a:lnTo>
                  <a:lnTo>
                    <a:pt x="46928" y="81528"/>
                  </a:lnTo>
                  <a:lnTo>
                    <a:pt x="56655" y="84718"/>
                  </a:lnTo>
                  <a:lnTo>
                    <a:pt x="67408" y="86404"/>
                  </a:lnTo>
                  <a:lnTo>
                    <a:pt x="78543" y="86398"/>
                  </a:lnTo>
                  <a:lnTo>
                    <a:pt x="88943" y="84349"/>
                  </a:lnTo>
                  <a:lnTo>
                    <a:pt x="98034" y="80266"/>
                  </a:lnTo>
                  <a:lnTo>
                    <a:pt x="105439" y="74441"/>
                  </a:lnTo>
                  <a:lnTo>
                    <a:pt x="110737" y="67251"/>
                  </a:lnTo>
                  <a:lnTo>
                    <a:pt x="113922" y="59054"/>
                  </a:lnTo>
                  <a:lnTo>
                    <a:pt x="115129" y="50300"/>
                  </a:lnTo>
                  <a:lnTo>
                    <a:pt x="114442" y="41512"/>
                  </a:lnTo>
                  <a:lnTo>
                    <a:pt x="112093" y="32981"/>
                  </a:lnTo>
                  <a:lnTo>
                    <a:pt x="108251" y="24951"/>
                  </a:lnTo>
                  <a:lnTo>
                    <a:pt x="102932" y="17703"/>
                  </a:lnTo>
                  <a:lnTo>
                    <a:pt x="96283" y="11318"/>
                  </a:lnTo>
                  <a:lnTo>
                    <a:pt x="88549" y="6030"/>
                  </a:lnTo>
                  <a:lnTo>
                    <a:pt x="79988" y="2300"/>
                  </a:lnTo>
                  <a:lnTo>
                    <a:pt x="70831" y="245"/>
                  </a:lnTo>
                  <a:lnTo>
                    <a:pt x="61583" y="0"/>
                  </a:lnTo>
                  <a:lnTo>
                    <a:pt x="52987" y="1880"/>
                  </a:lnTo>
                  <a:lnTo>
                    <a:pt x="45394" y="5854"/>
                  </a:lnTo>
                  <a:lnTo>
                    <a:pt x="38806" y="11775"/>
                  </a:lnTo>
                  <a:lnTo>
                    <a:pt x="33065" y="19562"/>
                  </a:lnTo>
                  <a:lnTo>
                    <a:pt x="27984" y="28982"/>
                  </a:lnTo>
                  <a:lnTo>
                    <a:pt x="23553" y="39712"/>
                  </a:lnTo>
                  <a:lnTo>
                    <a:pt x="19939" y="51429"/>
                  </a:lnTo>
                  <a:lnTo>
                    <a:pt x="17176" y="63859"/>
                  </a:lnTo>
                  <a:lnTo>
                    <a:pt x="15318" y="76627"/>
                  </a:lnTo>
                  <a:lnTo>
                    <a:pt x="14520" y="89271"/>
                  </a:lnTo>
                  <a:lnTo>
                    <a:pt x="14767" y="101547"/>
                  </a:lnTo>
                  <a:lnTo>
                    <a:pt x="16069" y="113248"/>
                  </a:lnTo>
                  <a:lnTo>
                    <a:pt x="18538" y="124113"/>
                  </a:lnTo>
                  <a:lnTo>
                    <a:pt x="22121" y="134094"/>
                  </a:lnTo>
                  <a:lnTo>
                    <a:pt x="26474" y="143458"/>
                  </a:lnTo>
                  <a:lnTo>
                    <a:pt x="31081" y="152675"/>
                  </a:lnTo>
                  <a:lnTo>
                    <a:pt x="35627" y="162022"/>
                  </a:lnTo>
                  <a:lnTo>
                    <a:pt x="40323" y="171268"/>
                  </a:lnTo>
                  <a:lnTo>
                    <a:pt x="45769" y="179797"/>
                  </a:lnTo>
                  <a:lnTo>
                    <a:pt x="52250" y="187302"/>
                  </a:lnTo>
                  <a:lnTo>
                    <a:pt x="59739" y="193477"/>
                  </a:lnTo>
                  <a:lnTo>
                    <a:pt x="68070" y="197867"/>
                  </a:lnTo>
                  <a:lnTo>
                    <a:pt x="77049" y="200403"/>
                  </a:lnTo>
                  <a:lnTo>
                    <a:pt x="86502" y="201156"/>
                  </a:lnTo>
                  <a:lnTo>
                    <a:pt x="96293" y="200156"/>
                  </a:lnTo>
                  <a:lnTo>
                    <a:pt x="106304" y="197607"/>
                  </a:lnTo>
                  <a:lnTo>
                    <a:pt x="116011" y="194119"/>
                  </a:lnTo>
                  <a:lnTo>
                    <a:pt x="125420" y="190272"/>
                  </a:lnTo>
                  <a:lnTo>
                    <a:pt x="135355" y="185733"/>
                  </a:lnTo>
                  <a:lnTo>
                    <a:pt x="147399" y="1798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833616" y="347440"/>
              <a:ext cx="189515" cy="231816"/>
            </a:xfrm>
            <a:custGeom>
              <a:avLst/>
              <a:gdLst/>
              <a:ahLst/>
              <a:cxnLst/>
              <a:rect l="0" t="0" r="0" b="0"/>
              <a:pathLst>
                <a:path w="189515" h="231816">
                  <a:moveTo>
                    <a:pt x="0" y="168456"/>
                  </a:moveTo>
                  <a:lnTo>
                    <a:pt x="3002" y="177257"/>
                  </a:lnTo>
                  <a:lnTo>
                    <a:pt x="6423" y="185604"/>
                  </a:lnTo>
                  <a:lnTo>
                    <a:pt x="10614" y="194303"/>
                  </a:lnTo>
                  <a:lnTo>
                    <a:pt x="15342" y="203424"/>
                  </a:lnTo>
                  <a:lnTo>
                    <a:pt x="20176" y="212919"/>
                  </a:lnTo>
                  <a:lnTo>
                    <a:pt x="24861" y="222639"/>
                  </a:lnTo>
                  <a:lnTo>
                    <a:pt x="29545" y="230001"/>
                  </a:lnTo>
                  <a:lnTo>
                    <a:pt x="33561" y="231815"/>
                  </a:lnTo>
                  <a:lnTo>
                    <a:pt x="35359" y="229058"/>
                  </a:lnTo>
                  <a:lnTo>
                    <a:pt x="34805" y="223339"/>
                  </a:lnTo>
                  <a:lnTo>
                    <a:pt x="32517" y="215801"/>
                  </a:lnTo>
                  <a:lnTo>
                    <a:pt x="29299" y="207152"/>
                  </a:lnTo>
                  <a:lnTo>
                    <a:pt x="25693" y="197815"/>
                  </a:lnTo>
                  <a:lnTo>
                    <a:pt x="22135" y="187882"/>
                  </a:lnTo>
                  <a:lnTo>
                    <a:pt x="19050" y="177204"/>
                  </a:lnTo>
                  <a:lnTo>
                    <a:pt x="16611" y="165747"/>
                  </a:lnTo>
                  <a:lnTo>
                    <a:pt x="14955" y="153606"/>
                  </a:lnTo>
                  <a:lnTo>
                    <a:pt x="14285" y="140922"/>
                  </a:lnTo>
                  <a:lnTo>
                    <a:pt x="14615" y="127835"/>
                  </a:lnTo>
                  <a:lnTo>
                    <a:pt x="15969" y="114622"/>
                  </a:lnTo>
                  <a:lnTo>
                    <a:pt x="18473" y="101678"/>
                  </a:lnTo>
                  <a:lnTo>
                    <a:pt x="22082" y="89201"/>
                  </a:lnTo>
                  <a:lnTo>
                    <a:pt x="26624" y="77365"/>
                  </a:lnTo>
                  <a:lnTo>
                    <a:pt x="31888" y="66410"/>
                  </a:lnTo>
                  <a:lnTo>
                    <a:pt x="37700" y="56382"/>
                  </a:lnTo>
                  <a:lnTo>
                    <a:pt x="44398" y="47495"/>
                  </a:lnTo>
                  <a:lnTo>
                    <a:pt x="52790" y="40196"/>
                  </a:lnTo>
                  <a:lnTo>
                    <a:pt x="63172" y="34578"/>
                  </a:lnTo>
                  <a:lnTo>
                    <a:pt x="75061" y="30278"/>
                  </a:lnTo>
                  <a:lnTo>
                    <a:pt x="87497" y="26686"/>
                  </a:lnTo>
                  <a:lnTo>
                    <a:pt x="99860" y="23374"/>
                  </a:lnTo>
                  <a:lnTo>
                    <a:pt x="111905" y="20129"/>
                  </a:lnTo>
                  <a:lnTo>
                    <a:pt x="123591" y="16863"/>
                  </a:lnTo>
                  <a:lnTo>
                    <a:pt x="134956" y="13554"/>
                  </a:lnTo>
                  <a:lnTo>
                    <a:pt x="145805" y="10352"/>
                  </a:lnTo>
                  <a:lnTo>
                    <a:pt x="156865" y="7249"/>
                  </a:lnTo>
                  <a:lnTo>
                    <a:pt x="170227" y="3973"/>
                  </a:lnTo>
                  <a:lnTo>
                    <a:pt x="18951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397818" y="1210777"/>
            <a:ext cx="1014452" cy="604442"/>
            <a:chOff x="7397818" y="1210777"/>
            <a:chExt cx="1014452" cy="604442"/>
          </a:xfrm>
        </p:grpSpPr>
        <p:sp>
          <p:nvSpPr>
            <p:cNvPr id="48" name="Freeform 47"/>
            <p:cNvSpPr/>
            <p:nvPr/>
          </p:nvSpPr>
          <p:spPr>
            <a:xfrm>
              <a:off x="7397818" y="1558217"/>
              <a:ext cx="172172" cy="257002"/>
            </a:xfrm>
            <a:custGeom>
              <a:avLst/>
              <a:gdLst/>
              <a:ahLst/>
              <a:cxnLst/>
              <a:rect l="0" t="0" r="0" b="0"/>
              <a:pathLst>
                <a:path w="172172" h="257002">
                  <a:moveTo>
                    <a:pt x="3716" y="168456"/>
                  </a:moveTo>
                  <a:lnTo>
                    <a:pt x="6717" y="177257"/>
                  </a:lnTo>
                  <a:lnTo>
                    <a:pt x="10139" y="185604"/>
                  </a:lnTo>
                  <a:lnTo>
                    <a:pt x="14334" y="194303"/>
                  </a:lnTo>
                  <a:lnTo>
                    <a:pt x="19235" y="203424"/>
                  </a:lnTo>
                  <a:lnTo>
                    <a:pt x="24716" y="212919"/>
                  </a:lnTo>
                  <a:lnTo>
                    <a:pt x="30647" y="222706"/>
                  </a:lnTo>
                  <a:lnTo>
                    <a:pt x="36908" y="232547"/>
                  </a:lnTo>
                  <a:lnTo>
                    <a:pt x="43407" y="242073"/>
                  </a:lnTo>
                  <a:lnTo>
                    <a:pt x="50060" y="251033"/>
                  </a:lnTo>
                  <a:lnTo>
                    <a:pt x="56402" y="256860"/>
                  </a:lnTo>
                  <a:lnTo>
                    <a:pt x="60988" y="257001"/>
                  </a:lnTo>
                  <a:lnTo>
                    <a:pt x="62616" y="253470"/>
                  </a:lnTo>
                  <a:lnTo>
                    <a:pt x="61607" y="248067"/>
                  </a:lnTo>
                  <a:lnTo>
                    <a:pt x="58830" y="241598"/>
                  </a:lnTo>
                  <a:lnTo>
                    <a:pt x="55192" y="234232"/>
                  </a:lnTo>
                  <a:lnTo>
                    <a:pt x="51250" y="226077"/>
                  </a:lnTo>
                  <a:lnTo>
                    <a:pt x="47107" y="217437"/>
                  </a:lnTo>
                  <a:lnTo>
                    <a:pt x="42551" y="208769"/>
                  </a:lnTo>
                  <a:lnTo>
                    <a:pt x="37479" y="200336"/>
                  </a:lnTo>
                  <a:lnTo>
                    <a:pt x="31916" y="192212"/>
                  </a:lnTo>
                  <a:lnTo>
                    <a:pt x="25947" y="184374"/>
                  </a:lnTo>
                  <a:lnTo>
                    <a:pt x="19677" y="176759"/>
                  </a:lnTo>
                  <a:lnTo>
                    <a:pt x="13515" y="168983"/>
                  </a:lnTo>
                  <a:lnTo>
                    <a:pt x="8145" y="160383"/>
                  </a:lnTo>
                  <a:lnTo>
                    <a:pt x="3881" y="150672"/>
                  </a:lnTo>
                  <a:lnTo>
                    <a:pt x="1021" y="140216"/>
                  </a:lnTo>
                  <a:lnTo>
                    <a:pt x="0" y="129811"/>
                  </a:lnTo>
                  <a:lnTo>
                    <a:pt x="878" y="119927"/>
                  </a:lnTo>
                  <a:lnTo>
                    <a:pt x="3568" y="110682"/>
                  </a:lnTo>
                  <a:lnTo>
                    <a:pt x="8033" y="102020"/>
                  </a:lnTo>
                  <a:lnTo>
                    <a:pt x="14073" y="93827"/>
                  </a:lnTo>
                  <a:lnTo>
                    <a:pt x="21550" y="85986"/>
                  </a:lnTo>
                  <a:lnTo>
                    <a:pt x="30463" y="78400"/>
                  </a:lnTo>
                  <a:lnTo>
                    <a:pt x="40678" y="70998"/>
                  </a:lnTo>
                  <a:lnTo>
                    <a:pt x="51961" y="63888"/>
                  </a:lnTo>
                  <a:lnTo>
                    <a:pt x="64056" y="57340"/>
                  </a:lnTo>
                  <a:lnTo>
                    <a:pt x="76744" y="51450"/>
                  </a:lnTo>
                  <a:lnTo>
                    <a:pt x="89686" y="46003"/>
                  </a:lnTo>
                  <a:lnTo>
                    <a:pt x="102448" y="40579"/>
                  </a:lnTo>
                  <a:lnTo>
                    <a:pt x="114800" y="34931"/>
                  </a:lnTo>
                  <a:lnTo>
                    <a:pt x="126449" y="29103"/>
                  </a:lnTo>
                  <a:lnTo>
                    <a:pt x="138199" y="22661"/>
                  </a:lnTo>
                  <a:lnTo>
                    <a:pt x="152197" y="13917"/>
                  </a:lnTo>
                  <a:lnTo>
                    <a:pt x="17217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22591" y="1210777"/>
              <a:ext cx="989679" cy="491040"/>
            </a:xfrm>
            <a:custGeom>
              <a:avLst/>
              <a:gdLst/>
              <a:ahLst/>
              <a:cxnLst/>
              <a:rect l="0" t="0" r="0" b="0"/>
              <a:pathLst>
                <a:path w="989679" h="491040">
                  <a:moveTo>
                    <a:pt x="0" y="442197"/>
                  </a:moveTo>
                  <a:lnTo>
                    <a:pt x="3067" y="450864"/>
                  </a:lnTo>
                  <a:lnTo>
                    <a:pt x="7129" y="457930"/>
                  </a:lnTo>
                  <a:lnTo>
                    <a:pt x="12627" y="464036"/>
                  </a:lnTo>
                  <a:lnTo>
                    <a:pt x="19560" y="469437"/>
                  </a:lnTo>
                  <a:lnTo>
                    <a:pt x="28006" y="474299"/>
                  </a:lnTo>
                  <a:lnTo>
                    <a:pt x="37861" y="478754"/>
                  </a:lnTo>
                  <a:lnTo>
                    <a:pt x="49044" y="482748"/>
                  </a:lnTo>
                  <a:lnTo>
                    <a:pt x="61594" y="486059"/>
                  </a:lnTo>
                  <a:lnTo>
                    <a:pt x="75408" y="488617"/>
                  </a:lnTo>
                  <a:lnTo>
                    <a:pt x="90427" y="490335"/>
                  </a:lnTo>
                  <a:lnTo>
                    <a:pt x="106717" y="491039"/>
                  </a:lnTo>
                  <a:lnTo>
                    <a:pt x="124191" y="490737"/>
                  </a:lnTo>
                  <a:lnTo>
                    <a:pt x="142485" y="489739"/>
                  </a:lnTo>
                  <a:lnTo>
                    <a:pt x="161063" y="488538"/>
                  </a:lnTo>
                  <a:lnTo>
                    <a:pt x="179591" y="487434"/>
                  </a:lnTo>
                  <a:lnTo>
                    <a:pt x="197778" y="486373"/>
                  </a:lnTo>
                  <a:lnTo>
                    <a:pt x="215297" y="485055"/>
                  </a:lnTo>
                  <a:lnTo>
                    <a:pt x="232041" y="483312"/>
                  </a:lnTo>
                  <a:lnTo>
                    <a:pt x="248083" y="480970"/>
                  </a:lnTo>
                  <a:lnTo>
                    <a:pt x="263557" y="477788"/>
                  </a:lnTo>
                  <a:lnTo>
                    <a:pt x="278597" y="473715"/>
                  </a:lnTo>
                  <a:lnTo>
                    <a:pt x="293158" y="468860"/>
                  </a:lnTo>
                  <a:lnTo>
                    <a:pt x="307024" y="463384"/>
                  </a:lnTo>
                  <a:lnTo>
                    <a:pt x="320135" y="457443"/>
                  </a:lnTo>
                  <a:lnTo>
                    <a:pt x="332739" y="451167"/>
                  </a:lnTo>
                  <a:lnTo>
                    <a:pt x="345275" y="444656"/>
                  </a:lnTo>
                  <a:lnTo>
                    <a:pt x="358006" y="437981"/>
                  </a:lnTo>
                  <a:lnTo>
                    <a:pt x="370844" y="431195"/>
                  </a:lnTo>
                  <a:lnTo>
                    <a:pt x="383470" y="424332"/>
                  </a:lnTo>
                  <a:lnTo>
                    <a:pt x="395706" y="417418"/>
                  </a:lnTo>
                  <a:lnTo>
                    <a:pt x="407533" y="410469"/>
                  </a:lnTo>
                  <a:lnTo>
                    <a:pt x="419008" y="403498"/>
                  </a:lnTo>
                  <a:lnTo>
                    <a:pt x="430207" y="396505"/>
                  </a:lnTo>
                  <a:lnTo>
                    <a:pt x="441204" y="389335"/>
                  </a:lnTo>
                  <a:lnTo>
                    <a:pt x="452053" y="381681"/>
                  </a:lnTo>
                  <a:lnTo>
                    <a:pt x="462801" y="373418"/>
                  </a:lnTo>
                  <a:lnTo>
                    <a:pt x="473478" y="364580"/>
                  </a:lnTo>
                  <a:lnTo>
                    <a:pt x="484107" y="355269"/>
                  </a:lnTo>
                  <a:lnTo>
                    <a:pt x="494698" y="345592"/>
                  </a:lnTo>
                  <a:lnTo>
                    <a:pt x="505098" y="335484"/>
                  </a:lnTo>
                  <a:lnTo>
                    <a:pt x="515009" y="324713"/>
                  </a:lnTo>
                  <a:lnTo>
                    <a:pt x="524309" y="313212"/>
                  </a:lnTo>
                  <a:lnTo>
                    <a:pt x="533197" y="301218"/>
                  </a:lnTo>
                  <a:lnTo>
                    <a:pt x="542087" y="289167"/>
                  </a:lnTo>
                  <a:lnTo>
                    <a:pt x="551214" y="277325"/>
                  </a:lnTo>
                  <a:lnTo>
                    <a:pt x="560482" y="265933"/>
                  </a:lnTo>
                  <a:lnTo>
                    <a:pt x="569556" y="255283"/>
                  </a:lnTo>
                  <a:lnTo>
                    <a:pt x="578256" y="245450"/>
                  </a:lnTo>
                  <a:lnTo>
                    <a:pt x="586555" y="236187"/>
                  </a:lnTo>
                  <a:lnTo>
                    <a:pt x="594509" y="227038"/>
                  </a:lnTo>
                  <a:lnTo>
                    <a:pt x="602195" y="217729"/>
                  </a:lnTo>
                  <a:lnTo>
                    <a:pt x="609848" y="208168"/>
                  </a:lnTo>
                  <a:lnTo>
                    <a:pt x="617833" y="198364"/>
                  </a:lnTo>
                  <a:lnTo>
                    <a:pt x="626327" y="188356"/>
                  </a:lnTo>
                  <a:lnTo>
                    <a:pt x="635491" y="178195"/>
                  </a:lnTo>
                  <a:lnTo>
                    <a:pt x="645554" y="167920"/>
                  </a:lnTo>
                  <a:lnTo>
                    <a:pt x="656544" y="157566"/>
                  </a:lnTo>
                  <a:lnTo>
                    <a:pt x="668177" y="147155"/>
                  </a:lnTo>
                  <a:lnTo>
                    <a:pt x="679980" y="136707"/>
                  </a:lnTo>
                  <a:lnTo>
                    <a:pt x="691661" y="126237"/>
                  </a:lnTo>
                  <a:lnTo>
                    <a:pt x="703281" y="115917"/>
                  </a:lnTo>
                  <a:lnTo>
                    <a:pt x="715150" y="106062"/>
                  </a:lnTo>
                  <a:lnTo>
                    <a:pt x="727427" y="96798"/>
                  </a:lnTo>
                  <a:lnTo>
                    <a:pt x="739961" y="87933"/>
                  </a:lnTo>
                  <a:lnTo>
                    <a:pt x="752382" y="79060"/>
                  </a:lnTo>
                  <a:lnTo>
                    <a:pt x="764486" y="69948"/>
                  </a:lnTo>
                  <a:lnTo>
                    <a:pt x="776393" y="60861"/>
                  </a:lnTo>
                  <a:lnTo>
                    <a:pt x="788455" y="52440"/>
                  </a:lnTo>
                  <a:lnTo>
                    <a:pt x="800862" y="44997"/>
                  </a:lnTo>
                  <a:lnTo>
                    <a:pt x="813484" y="38526"/>
                  </a:lnTo>
                  <a:lnTo>
                    <a:pt x="825963" y="32870"/>
                  </a:lnTo>
                  <a:lnTo>
                    <a:pt x="838105" y="27845"/>
                  </a:lnTo>
                  <a:lnTo>
                    <a:pt x="850040" y="23284"/>
                  </a:lnTo>
                  <a:lnTo>
                    <a:pt x="862120" y="19052"/>
                  </a:lnTo>
                  <a:lnTo>
                    <a:pt x="874543" y="15055"/>
                  </a:lnTo>
                  <a:lnTo>
                    <a:pt x="887345" y="11386"/>
                  </a:lnTo>
                  <a:lnTo>
                    <a:pt x="900478" y="8300"/>
                  </a:lnTo>
                  <a:lnTo>
                    <a:pt x="913863" y="5893"/>
                  </a:lnTo>
                  <a:lnTo>
                    <a:pt x="927214" y="4104"/>
                  </a:lnTo>
                  <a:lnTo>
                    <a:pt x="941558" y="2628"/>
                  </a:lnTo>
                  <a:lnTo>
                    <a:pt x="960391" y="1333"/>
                  </a:lnTo>
                  <a:lnTo>
                    <a:pt x="98967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8464911" y="968621"/>
            <a:ext cx="1663505" cy="758053"/>
            <a:chOff x="8464911" y="968621"/>
            <a:chExt cx="1663505" cy="758053"/>
          </a:xfrm>
        </p:grpSpPr>
        <p:sp>
          <p:nvSpPr>
            <p:cNvPr id="51" name="Freeform 50"/>
            <p:cNvSpPr/>
            <p:nvPr/>
          </p:nvSpPr>
          <p:spPr>
            <a:xfrm>
              <a:off x="8464911" y="1000207"/>
              <a:ext cx="115815" cy="178985"/>
            </a:xfrm>
            <a:custGeom>
              <a:avLst/>
              <a:gdLst/>
              <a:ahLst/>
              <a:cxnLst/>
              <a:rect l="0" t="0" r="0" b="0"/>
              <a:pathLst>
                <a:path w="115815" h="178985">
                  <a:moveTo>
                    <a:pt x="0" y="0"/>
                  </a:moveTo>
                  <a:lnTo>
                    <a:pt x="3069" y="11668"/>
                  </a:lnTo>
                  <a:lnTo>
                    <a:pt x="7132" y="22156"/>
                  </a:lnTo>
                  <a:lnTo>
                    <a:pt x="12620" y="32463"/>
                  </a:lnTo>
                  <a:lnTo>
                    <a:pt x="19206" y="42937"/>
                  </a:lnTo>
                  <a:lnTo>
                    <a:pt x="26356" y="53929"/>
                  </a:lnTo>
                  <a:lnTo>
                    <a:pt x="33701" y="65563"/>
                  </a:lnTo>
                  <a:lnTo>
                    <a:pt x="41061" y="77471"/>
                  </a:lnTo>
                  <a:lnTo>
                    <a:pt x="48369" y="88929"/>
                  </a:lnTo>
                  <a:lnTo>
                    <a:pt x="55613" y="99563"/>
                  </a:lnTo>
                  <a:lnTo>
                    <a:pt x="62797" y="109498"/>
                  </a:lnTo>
                  <a:lnTo>
                    <a:pt x="69933" y="119163"/>
                  </a:lnTo>
                  <a:lnTo>
                    <a:pt x="77029" y="128843"/>
                  </a:lnTo>
                  <a:lnTo>
                    <a:pt x="83985" y="138391"/>
                  </a:lnTo>
                  <a:lnTo>
                    <a:pt x="91383" y="148355"/>
                  </a:lnTo>
                  <a:lnTo>
                    <a:pt x="100987" y="160734"/>
                  </a:lnTo>
                  <a:lnTo>
                    <a:pt x="115814" y="1789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475440" y="968621"/>
              <a:ext cx="189515" cy="484312"/>
            </a:xfrm>
            <a:custGeom>
              <a:avLst/>
              <a:gdLst/>
              <a:ahLst/>
              <a:cxnLst/>
              <a:rect l="0" t="0" r="0" b="0"/>
              <a:pathLst>
                <a:path w="189515" h="484312">
                  <a:moveTo>
                    <a:pt x="189514" y="0"/>
                  </a:moveTo>
                  <a:lnTo>
                    <a:pt x="186580" y="11735"/>
                  </a:lnTo>
                  <a:lnTo>
                    <a:pt x="183797" y="22864"/>
                  </a:lnTo>
                  <a:lnTo>
                    <a:pt x="180897" y="34458"/>
                  </a:lnTo>
                  <a:lnTo>
                    <a:pt x="177857" y="46446"/>
                  </a:lnTo>
                  <a:lnTo>
                    <a:pt x="174692" y="58458"/>
                  </a:lnTo>
                  <a:lnTo>
                    <a:pt x="171428" y="70261"/>
                  </a:lnTo>
                  <a:lnTo>
                    <a:pt x="168090" y="81787"/>
                  </a:lnTo>
                  <a:lnTo>
                    <a:pt x="164700" y="93056"/>
                  </a:lnTo>
                  <a:lnTo>
                    <a:pt x="161266" y="104124"/>
                  </a:lnTo>
                  <a:lnTo>
                    <a:pt x="157638" y="115371"/>
                  </a:lnTo>
                  <a:lnTo>
                    <a:pt x="153517" y="127453"/>
                  </a:lnTo>
                  <a:lnTo>
                    <a:pt x="148784" y="140655"/>
                  </a:lnTo>
                  <a:lnTo>
                    <a:pt x="143640" y="154608"/>
                  </a:lnTo>
                  <a:lnTo>
                    <a:pt x="138492" y="168514"/>
                  </a:lnTo>
                  <a:lnTo>
                    <a:pt x="133588" y="181902"/>
                  </a:lnTo>
                  <a:lnTo>
                    <a:pt x="128990" y="194653"/>
                  </a:lnTo>
                  <a:lnTo>
                    <a:pt x="124676" y="206821"/>
                  </a:lnTo>
                  <a:lnTo>
                    <a:pt x="120586" y="218523"/>
                  </a:lnTo>
                  <a:lnTo>
                    <a:pt x="116499" y="229872"/>
                  </a:lnTo>
                  <a:lnTo>
                    <a:pt x="112062" y="240967"/>
                  </a:lnTo>
                  <a:lnTo>
                    <a:pt x="107110" y="251892"/>
                  </a:lnTo>
                  <a:lnTo>
                    <a:pt x="101646" y="263029"/>
                  </a:lnTo>
                  <a:lnTo>
                    <a:pt x="95753" y="275031"/>
                  </a:lnTo>
                  <a:lnTo>
                    <a:pt x="89529" y="288176"/>
                  </a:lnTo>
                  <a:lnTo>
                    <a:pt x="83061" y="302090"/>
                  </a:lnTo>
                  <a:lnTo>
                    <a:pt x="76420" y="315969"/>
                  </a:lnTo>
                  <a:lnTo>
                    <a:pt x="69659" y="329348"/>
                  </a:lnTo>
                  <a:lnTo>
                    <a:pt x="62815" y="342432"/>
                  </a:lnTo>
                  <a:lnTo>
                    <a:pt x="55913" y="355889"/>
                  </a:lnTo>
                  <a:lnTo>
                    <a:pt x="48978" y="370082"/>
                  </a:lnTo>
                  <a:lnTo>
                    <a:pt x="42185" y="384733"/>
                  </a:lnTo>
                  <a:lnTo>
                    <a:pt x="35851" y="399122"/>
                  </a:lnTo>
                  <a:lnTo>
                    <a:pt x="30109" y="412836"/>
                  </a:lnTo>
                  <a:lnTo>
                    <a:pt x="24886" y="425739"/>
                  </a:lnTo>
                  <a:lnTo>
                    <a:pt x="19373" y="439279"/>
                  </a:lnTo>
                  <a:lnTo>
                    <a:pt x="11971" y="45687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631234" y="1244187"/>
              <a:ext cx="139005" cy="177141"/>
            </a:xfrm>
            <a:custGeom>
              <a:avLst/>
              <a:gdLst/>
              <a:ahLst/>
              <a:cxnLst/>
              <a:rect l="0" t="0" r="0" b="0"/>
              <a:pathLst>
                <a:path w="139005" h="177141">
                  <a:moveTo>
                    <a:pt x="12662" y="50818"/>
                  </a:moveTo>
                  <a:lnTo>
                    <a:pt x="18664" y="56484"/>
                  </a:lnTo>
                  <a:lnTo>
                    <a:pt x="25509" y="60128"/>
                  </a:lnTo>
                  <a:lnTo>
                    <a:pt x="33896" y="62038"/>
                  </a:lnTo>
                  <a:lnTo>
                    <a:pt x="43523" y="62539"/>
                  </a:lnTo>
                  <a:lnTo>
                    <a:pt x="53838" y="61920"/>
                  </a:lnTo>
                  <a:lnTo>
                    <a:pt x="64446" y="60448"/>
                  </a:lnTo>
                  <a:lnTo>
                    <a:pt x="75144" y="58353"/>
                  </a:lnTo>
                  <a:lnTo>
                    <a:pt x="85845" y="55814"/>
                  </a:lnTo>
                  <a:lnTo>
                    <a:pt x="96499" y="52957"/>
                  </a:lnTo>
                  <a:lnTo>
                    <a:pt x="106445" y="49549"/>
                  </a:lnTo>
                  <a:lnTo>
                    <a:pt x="114461" y="45044"/>
                  </a:lnTo>
                  <a:lnTo>
                    <a:pt x="120025" y="39236"/>
                  </a:lnTo>
                  <a:lnTo>
                    <a:pt x="122947" y="32384"/>
                  </a:lnTo>
                  <a:lnTo>
                    <a:pt x="123020" y="25020"/>
                  </a:lnTo>
                  <a:lnTo>
                    <a:pt x="120437" y="17527"/>
                  </a:lnTo>
                  <a:lnTo>
                    <a:pt x="115653" y="10565"/>
                  </a:lnTo>
                  <a:lnTo>
                    <a:pt x="109179" y="5115"/>
                  </a:lnTo>
                  <a:lnTo>
                    <a:pt x="101466" y="1576"/>
                  </a:lnTo>
                  <a:lnTo>
                    <a:pt x="92868" y="0"/>
                  </a:lnTo>
                  <a:lnTo>
                    <a:pt x="83654" y="373"/>
                  </a:lnTo>
                  <a:lnTo>
                    <a:pt x="74019" y="2474"/>
                  </a:lnTo>
                  <a:lnTo>
                    <a:pt x="64263" y="5965"/>
                  </a:lnTo>
                  <a:lnTo>
                    <a:pt x="54786" y="10509"/>
                  </a:lnTo>
                  <a:lnTo>
                    <a:pt x="45785" y="15821"/>
                  </a:lnTo>
                  <a:lnTo>
                    <a:pt x="37436" y="21841"/>
                  </a:lnTo>
                  <a:lnTo>
                    <a:pt x="29973" y="28713"/>
                  </a:lnTo>
                  <a:lnTo>
                    <a:pt x="23436" y="36451"/>
                  </a:lnTo>
                  <a:lnTo>
                    <a:pt x="17706" y="45106"/>
                  </a:lnTo>
                  <a:lnTo>
                    <a:pt x="12614" y="54827"/>
                  </a:lnTo>
                  <a:lnTo>
                    <a:pt x="8009" y="65587"/>
                  </a:lnTo>
                  <a:lnTo>
                    <a:pt x="4083" y="77068"/>
                  </a:lnTo>
                  <a:lnTo>
                    <a:pt x="1350" y="88767"/>
                  </a:lnTo>
                  <a:lnTo>
                    <a:pt x="0" y="100374"/>
                  </a:lnTo>
                  <a:lnTo>
                    <a:pt x="76" y="111777"/>
                  </a:lnTo>
                  <a:lnTo>
                    <a:pt x="1648" y="122966"/>
                  </a:lnTo>
                  <a:lnTo>
                    <a:pt x="4602" y="133964"/>
                  </a:lnTo>
                  <a:lnTo>
                    <a:pt x="8855" y="144486"/>
                  </a:lnTo>
                  <a:lnTo>
                    <a:pt x="14451" y="153953"/>
                  </a:lnTo>
                  <a:lnTo>
                    <a:pt x="21291" y="162128"/>
                  </a:lnTo>
                  <a:lnTo>
                    <a:pt x="29324" y="168769"/>
                  </a:lnTo>
                  <a:lnTo>
                    <a:pt x="38617" y="173483"/>
                  </a:lnTo>
                  <a:lnTo>
                    <a:pt x="49087" y="176238"/>
                  </a:lnTo>
                  <a:lnTo>
                    <a:pt x="60371" y="177140"/>
                  </a:lnTo>
                  <a:lnTo>
                    <a:pt x="71937" y="176241"/>
                  </a:lnTo>
                  <a:lnTo>
                    <a:pt x="83448" y="173756"/>
                  </a:lnTo>
                  <a:lnTo>
                    <a:pt x="94512" y="170111"/>
                  </a:lnTo>
                  <a:lnTo>
                    <a:pt x="105798" y="165398"/>
                  </a:lnTo>
                  <a:lnTo>
                    <a:pt x="119410" y="158089"/>
                  </a:lnTo>
                  <a:lnTo>
                    <a:pt x="139004" y="14557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854465" y="1052849"/>
              <a:ext cx="10531" cy="326385"/>
            </a:xfrm>
            <a:custGeom>
              <a:avLst/>
              <a:gdLst/>
              <a:ahLst/>
              <a:cxnLst/>
              <a:rect l="0" t="0" r="0" b="0"/>
              <a:pathLst>
                <a:path w="10531" h="326385">
                  <a:moveTo>
                    <a:pt x="1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5" y="81186"/>
                  </a:lnTo>
                  <a:lnTo>
                    <a:pt x="179" y="97462"/>
                  </a:lnTo>
                  <a:lnTo>
                    <a:pt x="826" y="114134"/>
                  </a:lnTo>
                  <a:lnTo>
                    <a:pt x="2071" y="131076"/>
                  </a:lnTo>
                  <a:lnTo>
                    <a:pt x="3550" y="147873"/>
                  </a:lnTo>
                  <a:lnTo>
                    <a:pt x="4550" y="163851"/>
                  </a:lnTo>
                  <a:lnTo>
                    <a:pt x="4708" y="178713"/>
                  </a:lnTo>
                  <a:lnTo>
                    <a:pt x="4322" y="192659"/>
                  </a:lnTo>
                  <a:lnTo>
                    <a:pt x="4129" y="206179"/>
                  </a:lnTo>
                  <a:lnTo>
                    <a:pt x="4555" y="219617"/>
                  </a:lnTo>
                  <a:lnTo>
                    <a:pt x="5519" y="233290"/>
                  </a:lnTo>
                  <a:lnTo>
                    <a:pt x="6639" y="247548"/>
                  </a:lnTo>
                  <a:lnTo>
                    <a:pt x="7655" y="262497"/>
                  </a:lnTo>
                  <a:lnTo>
                    <a:pt x="8475" y="277324"/>
                  </a:lnTo>
                  <a:lnTo>
                    <a:pt x="9181" y="291864"/>
                  </a:lnTo>
                  <a:lnTo>
                    <a:pt x="9830" y="307395"/>
                  </a:lnTo>
                  <a:lnTo>
                    <a:pt x="10530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959751" y="1031792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0" y="32468"/>
                  </a:lnTo>
                  <a:lnTo>
                    <a:pt x="3687" y="43115"/>
                  </a:lnTo>
                  <a:lnTo>
                    <a:pt x="5355" y="54755"/>
                  </a:lnTo>
                  <a:lnTo>
                    <a:pt x="6768" y="67651"/>
                  </a:lnTo>
                  <a:lnTo>
                    <a:pt x="7865" y="81731"/>
                  </a:lnTo>
                  <a:lnTo>
                    <a:pt x="8676" y="96782"/>
                  </a:lnTo>
                  <a:lnTo>
                    <a:pt x="9256" y="112574"/>
                  </a:lnTo>
                  <a:lnTo>
                    <a:pt x="9661" y="128905"/>
                  </a:lnTo>
                  <a:lnTo>
                    <a:pt x="9942" y="145620"/>
                  </a:lnTo>
                  <a:lnTo>
                    <a:pt x="10133" y="162597"/>
                  </a:lnTo>
                  <a:lnTo>
                    <a:pt x="10262" y="179589"/>
                  </a:lnTo>
                  <a:lnTo>
                    <a:pt x="10349" y="196230"/>
                  </a:lnTo>
                  <a:lnTo>
                    <a:pt x="10412" y="212351"/>
                  </a:lnTo>
                  <a:lnTo>
                    <a:pt x="10625" y="227957"/>
                  </a:lnTo>
                  <a:lnTo>
                    <a:pt x="11300" y="243130"/>
                  </a:lnTo>
                  <a:lnTo>
                    <a:pt x="12568" y="257965"/>
                  </a:lnTo>
                  <a:lnTo>
                    <a:pt x="14241" y="272523"/>
                  </a:lnTo>
                  <a:lnTo>
                    <a:pt x="16077" y="288570"/>
                  </a:lnTo>
                  <a:lnTo>
                    <a:pt x="18238" y="310873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044487" y="1210777"/>
              <a:ext cx="98535" cy="166842"/>
            </a:xfrm>
            <a:custGeom>
              <a:avLst/>
              <a:gdLst/>
              <a:ahLst/>
              <a:cxnLst/>
              <a:rect l="0" t="0" r="0" b="0"/>
              <a:pathLst>
                <a:path w="98535" h="166842">
                  <a:moveTo>
                    <a:pt x="73192" y="0"/>
                  </a:moveTo>
                  <a:lnTo>
                    <a:pt x="64457" y="5934"/>
                  </a:lnTo>
                  <a:lnTo>
                    <a:pt x="56750" y="12139"/>
                  </a:lnTo>
                  <a:lnTo>
                    <a:pt x="49353" y="19235"/>
                  </a:lnTo>
                  <a:lnTo>
                    <a:pt x="42264" y="27175"/>
                  </a:lnTo>
                  <a:lnTo>
                    <a:pt x="35734" y="35822"/>
                  </a:lnTo>
                  <a:lnTo>
                    <a:pt x="29857" y="45016"/>
                  </a:lnTo>
                  <a:lnTo>
                    <a:pt x="24419" y="54616"/>
                  </a:lnTo>
                  <a:lnTo>
                    <a:pt x="19000" y="64505"/>
                  </a:lnTo>
                  <a:lnTo>
                    <a:pt x="13366" y="74598"/>
                  </a:lnTo>
                  <a:lnTo>
                    <a:pt x="7937" y="84832"/>
                  </a:lnTo>
                  <a:lnTo>
                    <a:pt x="3657" y="95161"/>
                  </a:lnTo>
                  <a:lnTo>
                    <a:pt x="971" y="105551"/>
                  </a:lnTo>
                  <a:lnTo>
                    <a:pt x="0" y="115817"/>
                  </a:lnTo>
                  <a:lnTo>
                    <a:pt x="794" y="125637"/>
                  </a:lnTo>
                  <a:lnTo>
                    <a:pt x="3190" y="134868"/>
                  </a:lnTo>
                  <a:lnTo>
                    <a:pt x="7052" y="143371"/>
                  </a:lnTo>
                  <a:lnTo>
                    <a:pt x="12378" y="150937"/>
                  </a:lnTo>
                  <a:lnTo>
                    <a:pt x="19028" y="157530"/>
                  </a:lnTo>
                  <a:lnTo>
                    <a:pt x="26761" y="162788"/>
                  </a:lnTo>
                  <a:lnTo>
                    <a:pt x="35322" y="165966"/>
                  </a:lnTo>
                  <a:lnTo>
                    <a:pt x="44482" y="166841"/>
                  </a:lnTo>
                  <a:lnTo>
                    <a:pt x="53903" y="165649"/>
                  </a:lnTo>
                  <a:lnTo>
                    <a:pt x="63147" y="162797"/>
                  </a:lnTo>
                  <a:lnTo>
                    <a:pt x="71982" y="158688"/>
                  </a:lnTo>
                  <a:lnTo>
                    <a:pt x="80049" y="153339"/>
                  </a:lnTo>
                  <a:lnTo>
                    <a:pt x="86791" y="146402"/>
                  </a:lnTo>
                  <a:lnTo>
                    <a:pt x="92021" y="137816"/>
                  </a:lnTo>
                  <a:lnTo>
                    <a:pt x="95720" y="127951"/>
                  </a:lnTo>
                  <a:lnTo>
                    <a:pt x="97844" y="117412"/>
                  </a:lnTo>
                  <a:lnTo>
                    <a:pt x="98534" y="106620"/>
                  </a:lnTo>
                  <a:lnTo>
                    <a:pt x="98051" y="95781"/>
                  </a:lnTo>
                  <a:lnTo>
                    <a:pt x="96673" y="84978"/>
                  </a:lnTo>
                  <a:lnTo>
                    <a:pt x="94640" y="74237"/>
                  </a:lnTo>
                  <a:lnTo>
                    <a:pt x="92104" y="63625"/>
                  </a:lnTo>
                  <a:lnTo>
                    <a:pt x="88778" y="52014"/>
                  </a:lnTo>
                  <a:lnTo>
                    <a:pt x="83256" y="36147"/>
                  </a:lnTo>
                  <a:lnTo>
                    <a:pt x="73192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159792" y="1200248"/>
              <a:ext cx="209265" cy="165164"/>
            </a:xfrm>
            <a:custGeom>
              <a:avLst/>
              <a:gdLst/>
              <a:ahLst/>
              <a:cxnLst/>
              <a:rect l="0" t="0" r="0" b="0"/>
              <a:pathLst>
                <a:path w="209265" h="165164">
                  <a:moveTo>
                    <a:pt x="0" y="21057"/>
                  </a:moveTo>
                  <a:lnTo>
                    <a:pt x="2934" y="32725"/>
                  </a:lnTo>
                  <a:lnTo>
                    <a:pt x="5716" y="43214"/>
                  </a:lnTo>
                  <a:lnTo>
                    <a:pt x="8616" y="53520"/>
                  </a:lnTo>
                  <a:lnTo>
                    <a:pt x="11656" y="63995"/>
                  </a:lnTo>
                  <a:lnTo>
                    <a:pt x="14820" y="74987"/>
                  </a:lnTo>
                  <a:lnTo>
                    <a:pt x="18085" y="86625"/>
                  </a:lnTo>
                  <a:lnTo>
                    <a:pt x="21422" y="98706"/>
                  </a:lnTo>
                  <a:lnTo>
                    <a:pt x="24815" y="110812"/>
                  </a:lnTo>
                  <a:lnTo>
                    <a:pt x="28253" y="122685"/>
                  </a:lnTo>
                  <a:lnTo>
                    <a:pt x="32053" y="133928"/>
                  </a:lnTo>
                  <a:lnTo>
                    <a:pt x="36822" y="143945"/>
                  </a:lnTo>
                  <a:lnTo>
                    <a:pt x="42804" y="152511"/>
                  </a:lnTo>
                  <a:lnTo>
                    <a:pt x="49603" y="159092"/>
                  </a:lnTo>
                  <a:lnTo>
                    <a:pt x="56397" y="162707"/>
                  </a:lnTo>
                  <a:lnTo>
                    <a:pt x="62700" y="163088"/>
                  </a:lnTo>
                  <a:lnTo>
                    <a:pt x="68217" y="160258"/>
                  </a:lnTo>
                  <a:lnTo>
                    <a:pt x="72690" y="154181"/>
                  </a:lnTo>
                  <a:lnTo>
                    <a:pt x="76100" y="145173"/>
                  </a:lnTo>
                  <a:lnTo>
                    <a:pt x="78593" y="133942"/>
                  </a:lnTo>
                  <a:lnTo>
                    <a:pt x="80364" y="121366"/>
                  </a:lnTo>
                  <a:lnTo>
                    <a:pt x="81609" y="108093"/>
                  </a:lnTo>
                  <a:lnTo>
                    <a:pt x="82824" y="95463"/>
                  </a:lnTo>
                  <a:lnTo>
                    <a:pt x="85419" y="85657"/>
                  </a:lnTo>
                  <a:lnTo>
                    <a:pt x="89956" y="81273"/>
                  </a:lnTo>
                  <a:lnTo>
                    <a:pt x="94688" y="83375"/>
                  </a:lnTo>
                  <a:lnTo>
                    <a:pt x="98617" y="89463"/>
                  </a:lnTo>
                  <a:lnTo>
                    <a:pt x="102337" y="97644"/>
                  </a:lnTo>
                  <a:lnTo>
                    <a:pt x="106431" y="106908"/>
                  </a:lnTo>
                  <a:lnTo>
                    <a:pt x="111116" y="116575"/>
                  </a:lnTo>
                  <a:lnTo>
                    <a:pt x="116385" y="126070"/>
                  </a:lnTo>
                  <a:lnTo>
                    <a:pt x="122142" y="135121"/>
                  </a:lnTo>
                  <a:lnTo>
                    <a:pt x="128444" y="143522"/>
                  </a:lnTo>
                  <a:lnTo>
                    <a:pt x="135491" y="151029"/>
                  </a:lnTo>
                  <a:lnTo>
                    <a:pt x="143340" y="157583"/>
                  </a:lnTo>
                  <a:lnTo>
                    <a:pt x="151896" y="162648"/>
                  </a:lnTo>
                  <a:lnTo>
                    <a:pt x="161018" y="165163"/>
                  </a:lnTo>
                  <a:lnTo>
                    <a:pt x="170547" y="164772"/>
                  </a:lnTo>
                  <a:lnTo>
                    <a:pt x="179878" y="161577"/>
                  </a:lnTo>
                  <a:lnTo>
                    <a:pt x="187997" y="155777"/>
                  </a:lnTo>
                  <a:lnTo>
                    <a:pt x="194450" y="147766"/>
                  </a:lnTo>
                  <a:lnTo>
                    <a:pt x="199290" y="138017"/>
                  </a:lnTo>
                  <a:lnTo>
                    <a:pt x="202786" y="126974"/>
                  </a:lnTo>
                  <a:lnTo>
                    <a:pt x="205251" y="115000"/>
                  </a:lnTo>
                  <a:lnTo>
                    <a:pt x="206961" y="102371"/>
                  </a:lnTo>
                  <a:lnTo>
                    <a:pt x="208133" y="89289"/>
                  </a:lnTo>
                  <a:lnTo>
                    <a:pt x="208925" y="75905"/>
                  </a:lnTo>
                  <a:lnTo>
                    <a:pt x="209264" y="62541"/>
                  </a:lnTo>
                  <a:lnTo>
                    <a:pt x="208784" y="48177"/>
                  </a:lnTo>
                  <a:lnTo>
                    <a:pt x="206331" y="29319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444062" y="1179191"/>
              <a:ext cx="130515" cy="205575"/>
            </a:xfrm>
            <a:custGeom>
              <a:avLst/>
              <a:gdLst/>
              <a:ahLst/>
              <a:cxnLst/>
              <a:rect l="0" t="0" r="0" b="0"/>
              <a:pathLst>
                <a:path w="130515" h="205575">
                  <a:moveTo>
                    <a:pt x="84228" y="0"/>
                  </a:moveTo>
                  <a:lnTo>
                    <a:pt x="75360" y="2934"/>
                  </a:lnTo>
                  <a:lnTo>
                    <a:pt x="66372" y="5716"/>
                  </a:lnTo>
                  <a:lnTo>
                    <a:pt x="56386" y="8620"/>
                  </a:lnTo>
                  <a:lnTo>
                    <a:pt x="45751" y="11834"/>
                  </a:lnTo>
                  <a:lnTo>
                    <a:pt x="35236" y="15647"/>
                  </a:lnTo>
                  <a:lnTo>
                    <a:pt x="25298" y="20169"/>
                  </a:lnTo>
                  <a:lnTo>
                    <a:pt x="16530" y="25505"/>
                  </a:lnTo>
                  <a:lnTo>
                    <a:pt x="9787" y="31841"/>
                  </a:lnTo>
                  <a:lnTo>
                    <a:pt x="5341" y="39175"/>
                  </a:lnTo>
                  <a:lnTo>
                    <a:pt x="3140" y="47201"/>
                  </a:lnTo>
                  <a:lnTo>
                    <a:pt x="3086" y="55426"/>
                  </a:lnTo>
                  <a:lnTo>
                    <a:pt x="4904" y="63538"/>
                  </a:lnTo>
                  <a:lnTo>
                    <a:pt x="8545" y="71101"/>
                  </a:lnTo>
                  <a:lnTo>
                    <a:pt x="14253" y="77495"/>
                  </a:lnTo>
                  <a:lnTo>
                    <a:pt x="21978" y="82494"/>
                  </a:lnTo>
                  <a:lnTo>
                    <a:pt x="31417" y="86205"/>
                  </a:lnTo>
                  <a:lnTo>
                    <a:pt x="42193" y="88869"/>
                  </a:lnTo>
                  <a:lnTo>
                    <a:pt x="53951" y="90749"/>
                  </a:lnTo>
                  <a:lnTo>
                    <a:pt x="66080" y="92389"/>
                  </a:lnTo>
                  <a:lnTo>
                    <a:pt x="77756" y="94571"/>
                  </a:lnTo>
                  <a:lnTo>
                    <a:pt x="88561" y="97683"/>
                  </a:lnTo>
                  <a:lnTo>
                    <a:pt x="98288" y="101914"/>
                  </a:lnTo>
                  <a:lnTo>
                    <a:pt x="106758" y="107429"/>
                  </a:lnTo>
                  <a:lnTo>
                    <a:pt x="114007" y="114183"/>
                  </a:lnTo>
                  <a:lnTo>
                    <a:pt x="120062" y="122141"/>
                  </a:lnTo>
                  <a:lnTo>
                    <a:pt x="124849" y="131377"/>
                  </a:lnTo>
                  <a:lnTo>
                    <a:pt x="128429" y="141796"/>
                  </a:lnTo>
                  <a:lnTo>
                    <a:pt x="130514" y="152705"/>
                  </a:lnTo>
                  <a:lnTo>
                    <a:pt x="130409" y="162953"/>
                  </a:lnTo>
                  <a:lnTo>
                    <a:pt x="127928" y="171951"/>
                  </a:lnTo>
                  <a:lnTo>
                    <a:pt x="123329" y="179633"/>
                  </a:lnTo>
                  <a:lnTo>
                    <a:pt x="117037" y="186182"/>
                  </a:lnTo>
                  <a:lnTo>
                    <a:pt x="109469" y="191842"/>
                  </a:lnTo>
                  <a:lnTo>
                    <a:pt x="100813" y="196679"/>
                  </a:lnTo>
                  <a:lnTo>
                    <a:pt x="91035" y="200572"/>
                  </a:lnTo>
                  <a:lnTo>
                    <a:pt x="80207" y="203522"/>
                  </a:lnTo>
                  <a:lnTo>
                    <a:pt x="68666" y="205336"/>
                  </a:lnTo>
                  <a:lnTo>
                    <a:pt x="56920" y="205574"/>
                  </a:lnTo>
                  <a:lnTo>
                    <a:pt x="45292" y="204146"/>
                  </a:lnTo>
                  <a:lnTo>
                    <a:pt x="34345" y="201561"/>
                  </a:lnTo>
                  <a:lnTo>
                    <a:pt x="23894" y="198490"/>
                  </a:lnTo>
                  <a:lnTo>
                    <a:pt x="13025" y="19466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623046" y="989678"/>
              <a:ext cx="42116" cy="357970"/>
            </a:xfrm>
            <a:custGeom>
              <a:avLst/>
              <a:gdLst/>
              <a:ahLst/>
              <a:cxnLst/>
              <a:rect l="0" t="0" r="0" b="0"/>
              <a:pathLst>
                <a:path w="42116" h="357970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0" y="50472"/>
                  </a:lnTo>
                  <a:lnTo>
                    <a:pt x="0" y="66803"/>
                  </a:lnTo>
                  <a:lnTo>
                    <a:pt x="0" y="84581"/>
                  </a:lnTo>
                  <a:lnTo>
                    <a:pt x="5" y="103893"/>
                  </a:lnTo>
                  <a:lnTo>
                    <a:pt x="178" y="123911"/>
                  </a:lnTo>
                  <a:lnTo>
                    <a:pt x="826" y="143129"/>
                  </a:lnTo>
                  <a:lnTo>
                    <a:pt x="2078" y="160764"/>
                  </a:lnTo>
                  <a:lnTo>
                    <a:pt x="3904" y="177043"/>
                  </a:lnTo>
                  <a:lnTo>
                    <a:pt x="6201" y="192811"/>
                  </a:lnTo>
                  <a:lnTo>
                    <a:pt x="8857" y="208638"/>
                  </a:lnTo>
                  <a:lnTo>
                    <a:pt x="11776" y="224592"/>
                  </a:lnTo>
                  <a:lnTo>
                    <a:pt x="14881" y="240405"/>
                  </a:lnTo>
                  <a:lnTo>
                    <a:pt x="18115" y="255901"/>
                  </a:lnTo>
                  <a:lnTo>
                    <a:pt x="21438" y="270887"/>
                  </a:lnTo>
                  <a:lnTo>
                    <a:pt x="24821" y="285097"/>
                  </a:lnTo>
                  <a:lnTo>
                    <a:pt x="28243" y="298456"/>
                  </a:lnTo>
                  <a:lnTo>
                    <a:pt x="31535" y="310799"/>
                  </a:lnTo>
                  <a:lnTo>
                    <a:pt x="34715" y="323099"/>
                  </a:lnTo>
                  <a:lnTo>
                    <a:pt x="38064" y="337552"/>
                  </a:lnTo>
                  <a:lnTo>
                    <a:pt x="42115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486176" y="1084435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233287" y="5800"/>
                  </a:lnTo>
                  <a:lnTo>
                    <a:pt x="224301" y="10725"/>
                  </a:lnTo>
                  <a:lnTo>
                    <a:pt x="214304" y="15227"/>
                  </a:lnTo>
                  <a:lnTo>
                    <a:pt x="203324" y="19448"/>
                  </a:lnTo>
                  <a:lnTo>
                    <a:pt x="191513" y="23462"/>
                  </a:lnTo>
                  <a:lnTo>
                    <a:pt x="179050" y="27318"/>
                  </a:lnTo>
                  <a:lnTo>
                    <a:pt x="165940" y="30898"/>
                  </a:lnTo>
                  <a:lnTo>
                    <a:pt x="152009" y="33925"/>
                  </a:lnTo>
                  <a:lnTo>
                    <a:pt x="137235" y="36299"/>
                  </a:lnTo>
                  <a:lnTo>
                    <a:pt x="121721" y="38232"/>
                  </a:lnTo>
                  <a:lnTo>
                    <a:pt x="105623" y="40144"/>
                  </a:lnTo>
                  <a:lnTo>
                    <a:pt x="89101" y="42285"/>
                  </a:lnTo>
                  <a:lnTo>
                    <a:pt x="72652" y="44764"/>
                  </a:lnTo>
                  <a:lnTo>
                    <a:pt x="55279" y="47980"/>
                  </a:lnTo>
                  <a:lnTo>
                    <a:pt x="33219" y="5333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706605" y="1200248"/>
              <a:ext cx="111468" cy="147413"/>
            </a:xfrm>
            <a:custGeom>
              <a:avLst/>
              <a:gdLst/>
              <a:ahLst/>
              <a:cxnLst/>
              <a:rect l="0" t="0" r="0" b="0"/>
              <a:pathLst>
                <a:path w="111468" h="147413">
                  <a:moveTo>
                    <a:pt x="74369" y="21057"/>
                  </a:moveTo>
                  <a:lnTo>
                    <a:pt x="68190" y="15551"/>
                  </a:lnTo>
                  <a:lnTo>
                    <a:pt x="60726" y="13320"/>
                  </a:lnTo>
                  <a:lnTo>
                    <a:pt x="52904" y="13910"/>
                  </a:lnTo>
                  <a:lnTo>
                    <a:pt x="44957" y="16480"/>
                  </a:lnTo>
                  <a:lnTo>
                    <a:pt x="36663" y="20451"/>
                  </a:lnTo>
                  <a:lnTo>
                    <a:pt x="28239" y="25729"/>
                  </a:lnTo>
                  <a:lnTo>
                    <a:pt x="20322" y="32630"/>
                  </a:lnTo>
                  <a:lnTo>
                    <a:pt x="13258" y="41195"/>
                  </a:lnTo>
                  <a:lnTo>
                    <a:pt x="7394" y="51049"/>
                  </a:lnTo>
                  <a:lnTo>
                    <a:pt x="3218" y="61581"/>
                  </a:lnTo>
                  <a:lnTo>
                    <a:pt x="825" y="72370"/>
                  </a:lnTo>
                  <a:lnTo>
                    <a:pt x="0" y="83207"/>
                  </a:lnTo>
                  <a:lnTo>
                    <a:pt x="420" y="94009"/>
                  </a:lnTo>
                  <a:lnTo>
                    <a:pt x="1779" y="104744"/>
                  </a:lnTo>
                  <a:lnTo>
                    <a:pt x="4145" y="115088"/>
                  </a:lnTo>
                  <a:lnTo>
                    <a:pt x="7935" y="124436"/>
                  </a:lnTo>
                  <a:lnTo>
                    <a:pt x="13260" y="132530"/>
                  </a:lnTo>
                  <a:lnTo>
                    <a:pt x="19956" y="139118"/>
                  </a:lnTo>
                  <a:lnTo>
                    <a:pt x="27745" y="143795"/>
                  </a:lnTo>
                  <a:lnTo>
                    <a:pt x="36356" y="146526"/>
                  </a:lnTo>
                  <a:lnTo>
                    <a:pt x="45560" y="147412"/>
                  </a:lnTo>
                  <a:lnTo>
                    <a:pt x="55185" y="146502"/>
                  </a:lnTo>
                  <a:lnTo>
                    <a:pt x="65091" y="143996"/>
                  </a:lnTo>
                  <a:lnTo>
                    <a:pt x="74859" y="139875"/>
                  </a:lnTo>
                  <a:lnTo>
                    <a:pt x="83811" y="133837"/>
                  </a:lnTo>
                  <a:lnTo>
                    <a:pt x="91641" y="125887"/>
                  </a:lnTo>
                  <a:lnTo>
                    <a:pt x="98220" y="116295"/>
                  </a:lnTo>
                  <a:lnTo>
                    <a:pt x="103424" y="105416"/>
                  </a:lnTo>
                  <a:lnTo>
                    <a:pt x="107326" y="93580"/>
                  </a:lnTo>
                  <a:lnTo>
                    <a:pt x="109982" y="81058"/>
                  </a:lnTo>
                  <a:lnTo>
                    <a:pt x="111332" y="68054"/>
                  </a:lnTo>
                  <a:lnTo>
                    <a:pt x="111467" y="54735"/>
                  </a:lnTo>
                  <a:lnTo>
                    <a:pt x="110558" y="41813"/>
                  </a:lnTo>
                  <a:lnTo>
                    <a:pt x="108584" y="29284"/>
                  </a:lnTo>
                  <a:lnTo>
                    <a:pt x="104253" y="16049"/>
                  </a:lnTo>
                  <a:lnTo>
                    <a:pt x="9542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865202" y="1163020"/>
              <a:ext cx="263214" cy="217653"/>
            </a:xfrm>
            <a:custGeom>
              <a:avLst/>
              <a:gdLst/>
              <a:ahLst/>
              <a:cxnLst/>
              <a:rect l="0" t="0" r="0" b="0"/>
              <a:pathLst>
                <a:path w="263214" h="217653">
                  <a:moveTo>
                    <a:pt x="0" y="68814"/>
                  </a:moveTo>
                  <a:lnTo>
                    <a:pt x="2866" y="83416"/>
                  </a:lnTo>
                  <a:lnTo>
                    <a:pt x="5009" y="96687"/>
                  </a:lnTo>
                  <a:lnTo>
                    <a:pt x="6614" y="109788"/>
                  </a:lnTo>
                  <a:lnTo>
                    <a:pt x="7891" y="119420"/>
                  </a:lnTo>
                  <a:lnTo>
                    <a:pt x="8920" y="121457"/>
                  </a:lnTo>
                  <a:lnTo>
                    <a:pt x="9594" y="117582"/>
                  </a:lnTo>
                  <a:lnTo>
                    <a:pt x="9989" y="109938"/>
                  </a:lnTo>
                  <a:lnTo>
                    <a:pt x="10213" y="99954"/>
                  </a:lnTo>
                  <a:lnTo>
                    <a:pt x="10345" y="88516"/>
                  </a:lnTo>
                  <a:lnTo>
                    <a:pt x="10592" y="76326"/>
                  </a:lnTo>
                  <a:lnTo>
                    <a:pt x="11285" y="64027"/>
                  </a:lnTo>
                  <a:lnTo>
                    <a:pt x="12574" y="51975"/>
                  </a:lnTo>
                  <a:lnTo>
                    <a:pt x="14761" y="40923"/>
                  </a:lnTo>
                  <a:lnTo>
                    <a:pt x="18364" y="32084"/>
                  </a:lnTo>
                  <a:lnTo>
                    <a:pt x="23528" y="25925"/>
                  </a:lnTo>
                  <a:lnTo>
                    <a:pt x="29928" y="22416"/>
                  </a:lnTo>
                  <a:lnTo>
                    <a:pt x="36979" y="21407"/>
                  </a:lnTo>
                  <a:lnTo>
                    <a:pt x="44269" y="22544"/>
                  </a:lnTo>
                  <a:lnTo>
                    <a:pt x="51433" y="25541"/>
                  </a:lnTo>
                  <a:lnTo>
                    <a:pt x="58082" y="30277"/>
                  </a:lnTo>
                  <a:lnTo>
                    <a:pt x="64070" y="36532"/>
                  </a:lnTo>
                  <a:lnTo>
                    <a:pt x="69599" y="44168"/>
                  </a:lnTo>
                  <a:lnTo>
                    <a:pt x="75086" y="53195"/>
                  </a:lnTo>
                  <a:lnTo>
                    <a:pt x="80780" y="63491"/>
                  </a:lnTo>
                  <a:lnTo>
                    <a:pt x="86589" y="74828"/>
                  </a:lnTo>
                  <a:lnTo>
                    <a:pt x="92190" y="86962"/>
                  </a:lnTo>
                  <a:lnTo>
                    <a:pt x="97404" y="99675"/>
                  </a:lnTo>
                  <a:lnTo>
                    <a:pt x="102210" y="112635"/>
                  </a:lnTo>
                  <a:lnTo>
                    <a:pt x="106666" y="125409"/>
                  </a:lnTo>
                  <a:lnTo>
                    <a:pt x="110803" y="137706"/>
                  </a:lnTo>
                  <a:lnTo>
                    <a:pt x="113220" y="147023"/>
                  </a:lnTo>
                  <a:lnTo>
                    <a:pt x="113166" y="150288"/>
                  </a:lnTo>
                  <a:lnTo>
                    <a:pt x="112840" y="148538"/>
                  </a:lnTo>
                  <a:lnTo>
                    <a:pt x="113519" y="143828"/>
                  </a:lnTo>
                  <a:lnTo>
                    <a:pt x="115939" y="138022"/>
                  </a:lnTo>
                  <a:lnTo>
                    <a:pt x="120239" y="132167"/>
                  </a:lnTo>
                  <a:lnTo>
                    <a:pt x="126196" y="126674"/>
                  </a:lnTo>
                  <a:lnTo>
                    <a:pt x="133468" y="121631"/>
                  </a:lnTo>
                  <a:lnTo>
                    <a:pt x="141722" y="116991"/>
                  </a:lnTo>
                  <a:lnTo>
                    <a:pt x="150683" y="112506"/>
                  </a:lnTo>
                  <a:lnTo>
                    <a:pt x="160141" y="107788"/>
                  </a:lnTo>
                  <a:lnTo>
                    <a:pt x="169938" y="102639"/>
                  </a:lnTo>
                  <a:lnTo>
                    <a:pt x="179804" y="97040"/>
                  </a:lnTo>
                  <a:lnTo>
                    <a:pt x="189354" y="91055"/>
                  </a:lnTo>
                  <a:lnTo>
                    <a:pt x="198400" y="84760"/>
                  </a:lnTo>
                  <a:lnTo>
                    <a:pt x="206610" y="77905"/>
                  </a:lnTo>
                  <a:lnTo>
                    <a:pt x="213446" y="69940"/>
                  </a:lnTo>
                  <a:lnTo>
                    <a:pt x="218742" y="60658"/>
                  </a:lnTo>
                  <a:lnTo>
                    <a:pt x="222483" y="50323"/>
                  </a:lnTo>
                  <a:lnTo>
                    <a:pt x="224635" y="39468"/>
                  </a:lnTo>
                  <a:lnTo>
                    <a:pt x="225331" y="28482"/>
                  </a:lnTo>
                  <a:lnTo>
                    <a:pt x="224342" y="18192"/>
                  </a:lnTo>
                  <a:lnTo>
                    <a:pt x="221027" y="9887"/>
                  </a:lnTo>
                  <a:lnTo>
                    <a:pt x="215250" y="4095"/>
                  </a:lnTo>
                  <a:lnTo>
                    <a:pt x="207627" y="838"/>
                  </a:lnTo>
                  <a:lnTo>
                    <a:pt x="199216" y="0"/>
                  </a:lnTo>
                  <a:lnTo>
                    <a:pt x="190716" y="1257"/>
                  </a:lnTo>
                  <a:lnTo>
                    <a:pt x="182590" y="4504"/>
                  </a:lnTo>
                  <a:lnTo>
                    <a:pt x="175221" y="9940"/>
                  </a:lnTo>
                  <a:lnTo>
                    <a:pt x="168717" y="17474"/>
                  </a:lnTo>
                  <a:lnTo>
                    <a:pt x="162994" y="26614"/>
                  </a:lnTo>
                  <a:lnTo>
                    <a:pt x="157902" y="36656"/>
                  </a:lnTo>
                  <a:lnTo>
                    <a:pt x="153292" y="47116"/>
                  </a:lnTo>
                  <a:lnTo>
                    <a:pt x="149362" y="57901"/>
                  </a:lnTo>
                  <a:lnTo>
                    <a:pt x="146626" y="69199"/>
                  </a:lnTo>
                  <a:lnTo>
                    <a:pt x="145267" y="81091"/>
                  </a:lnTo>
                  <a:lnTo>
                    <a:pt x="145168" y="93365"/>
                  </a:lnTo>
                  <a:lnTo>
                    <a:pt x="146090" y="105611"/>
                  </a:lnTo>
                  <a:lnTo>
                    <a:pt x="147784" y="117593"/>
                  </a:lnTo>
                  <a:lnTo>
                    <a:pt x="150039" y="129250"/>
                  </a:lnTo>
                  <a:lnTo>
                    <a:pt x="152690" y="140611"/>
                  </a:lnTo>
                  <a:lnTo>
                    <a:pt x="155621" y="151730"/>
                  </a:lnTo>
                  <a:lnTo>
                    <a:pt x="158909" y="162502"/>
                  </a:lnTo>
                  <a:lnTo>
                    <a:pt x="162802" y="172670"/>
                  </a:lnTo>
                  <a:lnTo>
                    <a:pt x="167390" y="182137"/>
                  </a:lnTo>
                  <a:lnTo>
                    <a:pt x="172779" y="190800"/>
                  </a:lnTo>
                  <a:lnTo>
                    <a:pt x="179153" y="198474"/>
                  </a:lnTo>
                  <a:lnTo>
                    <a:pt x="186519" y="205145"/>
                  </a:lnTo>
                  <a:lnTo>
                    <a:pt x="194737" y="210625"/>
                  </a:lnTo>
                  <a:lnTo>
                    <a:pt x="203624" y="214483"/>
                  </a:lnTo>
                  <a:lnTo>
                    <a:pt x="212999" y="216637"/>
                  </a:lnTo>
                  <a:lnTo>
                    <a:pt x="222457" y="217455"/>
                  </a:lnTo>
                  <a:lnTo>
                    <a:pt x="232408" y="217652"/>
                  </a:lnTo>
                  <a:lnTo>
                    <a:pt x="244842" y="217246"/>
                  </a:lnTo>
                  <a:lnTo>
                    <a:pt x="263213" y="2162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180850" y="1473989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5" y="88346"/>
                  </a:lnTo>
                  <a:lnTo>
                    <a:pt x="177" y="103210"/>
                  </a:lnTo>
                  <a:lnTo>
                    <a:pt x="825" y="117870"/>
                  </a:lnTo>
                  <a:lnTo>
                    <a:pt x="2073" y="132358"/>
                  </a:lnTo>
                  <a:lnTo>
                    <a:pt x="3726" y="146714"/>
                  </a:lnTo>
                  <a:lnTo>
                    <a:pt x="5375" y="160972"/>
                  </a:lnTo>
                  <a:lnTo>
                    <a:pt x="6778" y="175142"/>
                  </a:lnTo>
                  <a:lnTo>
                    <a:pt x="7872" y="188641"/>
                  </a:lnTo>
                  <a:lnTo>
                    <a:pt x="8801" y="201621"/>
                  </a:lnTo>
                  <a:lnTo>
                    <a:pt x="9639" y="215225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096622" y="1444868"/>
              <a:ext cx="305327" cy="281806"/>
            </a:xfrm>
            <a:custGeom>
              <a:avLst/>
              <a:gdLst/>
              <a:ahLst/>
              <a:cxnLst/>
              <a:rect l="0" t="0" r="0" b="0"/>
              <a:pathLst>
                <a:path w="305327" h="281806">
                  <a:moveTo>
                    <a:pt x="0" y="60707"/>
                  </a:moveTo>
                  <a:lnTo>
                    <a:pt x="5868" y="54839"/>
                  </a:lnTo>
                  <a:lnTo>
                    <a:pt x="11432" y="49275"/>
                  </a:lnTo>
                  <a:lnTo>
                    <a:pt x="17235" y="43476"/>
                  </a:lnTo>
                  <a:lnTo>
                    <a:pt x="23489" y="37395"/>
                  </a:lnTo>
                  <a:lnTo>
                    <a:pt x="30467" y="31065"/>
                  </a:lnTo>
                  <a:lnTo>
                    <a:pt x="38253" y="24546"/>
                  </a:lnTo>
                  <a:lnTo>
                    <a:pt x="46928" y="18216"/>
                  </a:lnTo>
                  <a:lnTo>
                    <a:pt x="56654" y="12730"/>
                  </a:lnTo>
                  <a:lnTo>
                    <a:pt x="67422" y="8379"/>
                  </a:lnTo>
                  <a:lnTo>
                    <a:pt x="79075" y="5120"/>
                  </a:lnTo>
                  <a:lnTo>
                    <a:pt x="91421" y="2768"/>
                  </a:lnTo>
                  <a:lnTo>
                    <a:pt x="104276" y="1116"/>
                  </a:lnTo>
                  <a:lnTo>
                    <a:pt x="117330" y="139"/>
                  </a:lnTo>
                  <a:lnTo>
                    <a:pt x="130167" y="0"/>
                  </a:lnTo>
                  <a:lnTo>
                    <a:pt x="142567" y="727"/>
                  </a:lnTo>
                  <a:lnTo>
                    <a:pt x="154182" y="2535"/>
                  </a:lnTo>
                  <a:lnTo>
                    <a:pt x="164457" y="5884"/>
                  </a:lnTo>
                  <a:lnTo>
                    <a:pt x="173214" y="10887"/>
                  </a:lnTo>
                  <a:lnTo>
                    <a:pt x="180433" y="17519"/>
                  </a:lnTo>
                  <a:lnTo>
                    <a:pt x="186074" y="25791"/>
                  </a:lnTo>
                  <a:lnTo>
                    <a:pt x="190274" y="35542"/>
                  </a:lnTo>
                  <a:lnTo>
                    <a:pt x="193131" y="46494"/>
                  </a:lnTo>
                  <a:lnTo>
                    <a:pt x="194616" y="58362"/>
                  </a:lnTo>
                  <a:lnTo>
                    <a:pt x="194833" y="70887"/>
                  </a:lnTo>
                  <a:lnTo>
                    <a:pt x="193675" y="83550"/>
                  </a:lnTo>
                  <a:lnTo>
                    <a:pt x="190770" y="95591"/>
                  </a:lnTo>
                  <a:lnTo>
                    <a:pt x="186070" y="106639"/>
                  </a:lnTo>
                  <a:lnTo>
                    <a:pt x="179642" y="116361"/>
                  </a:lnTo>
                  <a:lnTo>
                    <a:pt x="171507" y="124296"/>
                  </a:lnTo>
                  <a:lnTo>
                    <a:pt x="161876" y="130381"/>
                  </a:lnTo>
                  <a:lnTo>
                    <a:pt x="152027" y="135203"/>
                  </a:lnTo>
                  <a:lnTo>
                    <a:pt x="144283" y="140486"/>
                  </a:lnTo>
                  <a:lnTo>
                    <a:pt x="139977" y="147220"/>
                  </a:lnTo>
                  <a:lnTo>
                    <a:pt x="139037" y="154630"/>
                  </a:lnTo>
                  <a:lnTo>
                    <a:pt x="140664" y="162563"/>
                  </a:lnTo>
                  <a:lnTo>
                    <a:pt x="144075" y="170883"/>
                  </a:lnTo>
                  <a:lnTo>
                    <a:pt x="148688" y="179241"/>
                  </a:lnTo>
                  <a:lnTo>
                    <a:pt x="154104" y="187418"/>
                  </a:lnTo>
                  <a:lnTo>
                    <a:pt x="160057" y="195346"/>
                  </a:lnTo>
                  <a:lnTo>
                    <a:pt x="166365" y="203040"/>
                  </a:lnTo>
                  <a:lnTo>
                    <a:pt x="172911" y="210544"/>
                  </a:lnTo>
                  <a:lnTo>
                    <a:pt x="179614" y="217904"/>
                  </a:lnTo>
                  <a:lnTo>
                    <a:pt x="186423" y="225158"/>
                  </a:lnTo>
                  <a:lnTo>
                    <a:pt x="193301" y="232338"/>
                  </a:lnTo>
                  <a:lnTo>
                    <a:pt x="200227" y="239466"/>
                  </a:lnTo>
                  <a:lnTo>
                    <a:pt x="207184" y="246559"/>
                  </a:lnTo>
                  <a:lnTo>
                    <a:pt x="214170" y="253619"/>
                  </a:lnTo>
                  <a:lnTo>
                    <a:pt x="221509" y="260326"/>
                  </a:lnTo>
                  <a:lnTo>
                    <a:pt x="229805" y="266070"/>
                  </a:lnTo>
                  <a:lnTo>
                    <a:pt x="239310" y="270598"/>
                  </a:lnTo>
                  <a:lnTo>
                    <a:pt x="249725" y="273983"/>
                  </a:lnTo>
                  <a:lnTo>
                    <a:pt x="261625" y="276787"/>
                  </a:lnTo>
                  <a:lnTo>
                    <a:pt x="278294" y="279254"/>
                  </a:lnTo>
                  <a:lnTo>
                    <a:pt x="305326" y="28180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370362" y="1589803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66" y="14602"/>
                  </a:lnTo>
                  <a:lnTo>
                    <a:pt x="707" y="27873"/>
                  </a:lnTo>
                  <a:lnTo>
                    <a:pt x="2000" y="41065"/>
                  </a:lnTo>
                  <a:lnTo>
                    <a:pt x="3695" y="54166"/>
                  </a:lnTo>
                  <a:lnTo>
                    <a:pt x="5546" y="68262"/>
                  </a:lnTo>
                  <a:lnTo>
                    <a:pt x="7714" y="86836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359834" y="1473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444062" y="1558217"/>
              <a:ext cx="115815" cy="136024"/>
            </a:xfrm>
            <a:custGeom>
              <a:avLst/>
              <a:gdLst/>
              <a:ahLst/>
              <a:cxnLst/>
              <a:rect l="0" t="0" r="0" b="0"/>
              <a:pathLst>
                <a:path w="115815" h="136024">
                  <a:moveTo>
                    <a:pt x="0" y="0"/>
                  </a:moveTo>
                  <a:lnTo>
                    <a:pt x="5868" y="11735"/>
                  </a:lnTo>
                  <a:lnTo>
                    <a:pt x="11432" y="22864"/>
                  </a:lnTo>
                  <a:lnTo>
                    <a:pt x="17231" y="34453"/>
                  </a:lnTo>
                  <a:lnTo>
                    <a:pt x="23311" y="46269"/>
                  </a:lnTo>
                  <a:lnTo>
                    <a:pt x="29641" y="57632"/>
                  </a:lnTo>
                  <a:lnTo>
                    <a:pt x="36165" y="68187"/>
                  </a:lnTo>
                  <a:lnTo>
                    <a:pt x="42669" y="78060"/>
                  </a:lnTo>
                  <a:lnTo>
                    <a:pt x="48803" y="87681"/>
                  </a:lnTo>
                  <a:lnTo>
                    <a:pt x="54413" y="97333"/>
                  </a:lnTo>
                  <a:lnTo>
                    <a:pt x="59669" y="106967"/>
                  </a:lnTo>
                  <a:lnTo>
                    <a:pt x="64965" y="116297"/>
                  </a:lnTo>
                  <a:lnTo>
                    <a:pt x="70545" y="125138"/>
                  </a:lnTo>
                  <a:lnTo>
                    <a:pt x="76932" y="132351"/>
                  </a:lnTo>
                  <a:lnTo>
                    <a:pt x="83886" y="136023"/>
                  </a:lnTo>
                  <a:lnTo>
                    <a:pt x="90057" y="135808"/>
                  </a:lnTo>
                  <a:lnTo>
                    <a:pt x="95309" y="132448"/>
                  </a:lnTo>
                  <a:lnTo>
                    <a:pt x="99903" y="126802"/>
                  </a:lnTo>
                  <a:lnTo>
                    <a:pt x="103917" y="119238"/>
                  </a:lnTo>
                  <a:lnTo>
                    <a:pt x="107203" y="109642"/>
                  </a:lnTo>
                  <a:lnTo>
                    <a:pt x="109729" y="98113"/>
                  </a:lnTo>
                  <a:lnTo>
                    <a:pt x="111589" y="85143"/>
                  </a:lnTo>
                  <a:lnTo>
                    <a:pt x="113118" y="69892"/>
                  </a:lnTo>
                  <a:lnTo>
                    <a:pt x="114449" y="47669"/>
                  </a:lnTo>
                  <a:lnTo>
                    <a:pt x="115814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587432" y="1539574"/>
              <a:ext cx="140900" cy="177540"/>
            </a:xfrm>
            <a:custGeom>
              <a:avLst/>
              <a:gdLst/>
              <a:ahLst/>
              <a:cxnLst/>
              <a:rect l="0" t="0" r="0" b="0"/>
              <a:pathLst>
                <a:path w="140900" h="177540">
                  <a:moveTo>
                    <a:pt x="25086" y="50229"/>
                  </a:moveTo>
                  <a:lnTo>
                    <a:pt x="31021" y="58896"/>
                  </a:lnTo>
                  <a:lnTo>
                    <a:pt x="37225" y="65962"/>
                  </a:lnTo>
                  <a:lnTo>
                    <a:pt x="44325" y="72063"/>
                  </a:lnTo>
                  <a:lnTo>
                    <a:pt x="52438" y="77292"/>
                  </a:lnTo>
                  <a:lnTo>
                    <a:pt x="61732" y="81506"/>
                  </a:lnTo>
                  <a:lnTo>
                    <a:pt x="72176" y="84703"/>
                  </a:lnTo>
                  <a:lnTo>
                    <a:pt x="83428" y="86698"/>
                  </a:lnTo>
                  <a:lnTo>
                    <a:pt x="94967" y="87065"/>
                  </a:lnTo>
                  <a:lnTo>
                    <a:pt x="106444" y="85713"/>
                  </a:lnTo>
                  <a:lnTo>
                    <a:pt x="117079" y="82687"/>
                  </a:lnTo>
                  <a:lnTo>
                    <a:pt x="125623" y="77990"/>
                  </a:lnTo>
                  <a:lnTo>
                    <a:pt x="131577" y="71794"/>
                  </a:lnTo>
                  <a:lnTo>
                    <a:pt x="134947" y="64381"/>
                  </a:lnTo>
                  <a:lnTo>
                    <a:pt x="135860" y="56043"/>
                  </a:lnTo>
                  <a:lnTo>
                    <a:pt x="134662" y="47036"/>
                  </a:lnTo>
                  <a:lnTo>
                    <a:pt x="131796" y="37719"/>
                  </a:lnTo>
                  <a:lnTo>
                    <a:pt x="127679" y="28545"/>
                  </a:lnTo>
                  <a:lnTo>
                    <a:pt x="122648" y="19761"/>
                  </a:lnTo>
                  <a:lnTo>
                    <a:pt x="116479" y="11898"/>
                  </a:lnTo>
                  <a:lnTo>
                    <a:pt x="108443" y="5827"/>
                  </a:lnTo>
                  <a:lnTo>
                    <a:pt x="98300" y="1864"/>
                  </a:lnTo>
                  <a:lnTo>
                    <a:pt x="86572" y="0"/>
                  </a:lnTo>
                  <a:lnTo>
                    <a:pt x="74242" y="179"/>
                  </a:lnTo>
                  <a:lnTo>
                    <a:pt x="61956" y="2149"/>
                  </a:lnTo>
                  <a:lnTo>
                    <a:pt x="50133" y="5553"/>
                  </a:lnTo>
                  <a:lnTo>
                    <a:pt x="39126" y="10038"/>
                  </a:lnTo>
                  <a:lnTo>
                    <a:pt x="29036" y="15315"/>
                  </a:lnTo>
                  <a:lnTo>
                    <a:pt x="20093" y="21482"/>
                  </a:lnTo>
                  <a:lnTo>
                    <a:pt x="12751" y="28984"/>
                  </a:lnTo>
                  <a:lnTo>
                    <a:pt x="7108" y="37960"/>
                  </a:lnTo>
                  <a:lnTo>
                    <a:pt x="3129" y="48260"/>
                  </a:lnTo>
                  <a:lnTo>
                    <a:pt x="817" y="59623"/>
                  </a:lnTo>
                  <a:lnTo>
                    <a:pt x="0" y="71783"/>
                  </a:lnTo>
                  <a:lnTo>
                    <a:pt x="399" y="84355"/>
                  </a:lnTo>
                  <a:lnTo>
                    <a:pt x="1720" y="96860"/>
                  </a:lnTo>
                  <a:lnTo>
                    <a:pt x="3724" y="109039"/>
                  </a:lnTo>
                  <a:lnTo>
                    <a:pt x="6540" y="120673"/>
                  </a:lnTo>
                  <a:lnTo>
                    <a:pt x="10641" y="131493"/>
                  </a:lnTo>
                  <a:lnTo>
                    <a:pt x="16179" y="141434"/>
                  </a:lnTo>
                  <a:lnTo>
                    <a:pt x="23018" y="150433"/>
                  </a:lnTo>
                  <a:lnTo>
                    <a:pt x="30905" y="158339"/>
                  </a:lnTo>
                  <a:lnTo>
                    <a:pt x="39588" y="165170"/>
                  </a:lnTo>
                  <a:lnTo>
                    <a:pt x="49010" y="170758"/>
                  </a:lnTo>
                  <a:lnTo>
                    <a:pt x="59312" y="174690"/>
                  </a:lnTo>
                  <a:lnTo>
                    <a:pt x="70490" y="176890"/>
                  </a:lnTo>
                  <a:lnTo>
                    <a:pt x="82199" y="177539"/>
                  </a:lnTo>
                  <a:lnTo>
                    <a:pt x="95189" y="176860"/>
                  </a:lnTo>
                  <a:lnTo>
                    <a:pt x="112837" y="173677"/>
                  </a:lnTo>
                  <a:lnTo>
                    <a:pt x="140899" y="1660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757308" y="1486524"/>
              <a:ext cx="192123" cy="185514"/>
            </a:xfrm>
            <a:custGeom>
              <a:avLst/>
              <a:gdLst/>
              <a:ahLst/>
              <a:cxnLst/>
              <a:rect l="0" t="0" r="0" b="0"/>
              <a:pathLst>
                <a:path w="192123" h="185514">
                  <a:moveTo>
                    <a:pt x="2609" y="103279"/>
                  </a:moveTo>
                  <a:lnTo>
                    <a:pt x="2743" y="117814"/>
                  </a:lnTo>
                  <a:lnTo>
                    <a:pt x="4023" y="130444"/>
                  </a:lnTo>
                  <a:lnTo>
                    <a:pt x="6616" y="142349"/>
                  </a:lnTo>
                  <a:lnTo>
                    <a:pt x="10336" y="153831"/>
                  </a:lnTo>
                  <a:lnTo>
                    <a:pt x="14969" y="165023"/>
                  </a:lnTo>
                  <a:lnTo>
                    <a:pt x="20278" y="175933"/>
                  </a:lnTo>
                  <a:lnTo>
                    <a:pt x="25249" y="183891"/>
                  </a:lnTo>
                  <a:lnTo>
                    <a:pt x="28043" y="185513"/>
                  </a:lnTo>
                  <a:lnTo>
                    <a:pt x="27942" y="181842"/>
                  </a:lnTo>
                  <a:lnTo>
                    <a:pt x="25680" y="174571"/>
                  </a:lnTo>
                  <a:lnTo>
                    <a:pt x="22302" y="164949"/>
                  </a:lnTo>
                  <a:lnTo>
                    <a:pt x="18485" y="153809"/>
                  </a:lnTo>
                  <a:lnTo>
                    <a:pt x="14567" y="141845"/>
                  </a:lnTo>
                  <a:lnTo>
                    <a:pt x="10682" y="129711"/>
                  </a:lnTo>
                  <a:lnTo>
                    <a:pt x="6880" y="117751"/>
                  </a:lnTo>
                  <a:lnTo>
                    <a:pt x="3490" y="105916"/>
                  </a:lnTo>
                  <a:lnTo>
                    <a:pt x="1114" y="93891"/>
                  </a:lnTo>
                  <a:lnTo>
                    <a:pt x="0" y="81507"/>
                  </a:lnTo>
                  <a:lnTo>
                    <a:pt x="235" y="69069"/>
                  </a:lnTo>
                  <a:lnTo>
                    <a:pt x="1912" y="57243"/>
                  </a:lnTo>
                  <a:lnTo>
                    <a:pt x="4935" y="46365"/>
                  </a:lnTo>
                  <a:lnTo>
                    <a:pt x="9236" y="36604"/>
                  </a:lnTo>
                  <a:lnTo>
                    <a:pt x="14862" y="28119"/>
                  </a:lnTo>
                  <a:lnTo>
                    <a:pt x="21724" y="20862"/>
                  </a:lnTo>
                  <a:lnTo>
                    <a:pt x="29770" y="14803"/>
                  </a:lnTo>
                  <a:lnTo>
                    <a:pt x="39073" y="10016"/>
                  </a:lnTo>
                  <a:lnTo>
                    <a:pt x="49554" y="6421"/>
                  </a:lnTo>
                  <a:lnTo>
                    <a:pt x="61015" y="3817"/>
                  </a:lnTo>
                  <a:lnTo>
                    <a:pt x="73233" y="1977"/>
                  </a:lnTo>
                  <a:lnTo>
                    <a:pt x="86011" y="704"/>
                  </a:lnTo>
                  <a:lnTo>
                    <a:pt x="99353" y="0"/>
                  </a:lnTo>
                  <a:lnTo>
                    <a:pt x="113448" y="50"/>
                  </a:lnTo>
                  <a:lnTo>
                    <a:pt x="128317" y="895"/>
                  </a:lnTo>
                  <a:lnTo>
                    <a:pt x="143103" y="2283"/>
                  </a:lnTo>
                  <a:lnTo>
                    <a:pt x="157618" y="3897"/>
                  </a:lnTo>
                  <a:lnTo>
                    <a:pt x="173137" y="5877"/>
                  </a:lnTo>
                  <a:lnTo>
                    <a:pt x="192122" y="85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7773558" y="3105906"/>
            <a:ext cx="743997" cy="1005481"/>
            <a:chOff x="7773558" y="3105906"/>
            <a:chExt cx="743997" cy="1005481"/>
          </a:xfrm>
        </p:grpSpPr>
        <p:sp>
          <p:nvSpPr>
            <p:cNvPr id="71" name="Freeform 70"/>
            <p:cNvSpPr/>
            <p:nvPr/>
          </p:nvSpPr>
          <p:spPr>
            <a:xfrm>
              <a:off x="7773558" y="3937658"/>
              <a:ext cx="185987" cy="173729"/>
            </a:xfrm>
            <a:custGeom>
              <a:avLst/>
              <a:gdLst/>
              <a:ahLst/>
              <a:cxnLst/>
              <a:rect l="0" t="0" r="0" b="0"/>
              <a:pathLst>
                <a:path w="185987" h="173729">
                  <a:moveTo>
                    <a:pt x="28058" y="0"/>
                  </a:moveTo>
                  <a:lnTo>
                    <a:pt x="22325" y="8868"/>
                  </a:lnTo>
                  <a:lnTo>
                    <a:pt x="18041" y="17855"/>
                  </a:lnTo>
                  <a:lnTo>
                    <a:pt x="14834" y="27850"/>
                  </a:lnTo>
                  <a:lnTo>
                    <a:pt x="12473" y="38831"/>
                  </a:lnTo>
                  <a:lnTo>
                    <a:pt x="10776" y="50642"/>
                  </a:lnTo>
                  <a:lnTo>
                    <a:pt x="9577" y="63096"/>
                  </a:lnTo>
                  <a:lnTo>
                    <a:pt x="8576" y="75861"/>
                  </a:lnTo>
                  <a:lnTo>
                    <a:pt x="7359" y="88494"/>
                  </a:lnTo>
                  <a:lnTo>
                    <a:pt x="5724" y="100767"/>
                  </a:lnTo>
                  <a:lnTo>
                    <a:pt x="3809" y="112802"/>
                  </a:lnTo>
                  <a:lnTo>
                    <a:pt x="1984" y="124956"/>
                  </a:lnTo>
                  <a:lnTo>
                    <a:pt x="482" y="137410"/>
                  </a:lnTo>
                  <a:lnTo>
                    <a:pt x="0" y="149384"/>
                  </a:lnTo>
                  <a:lnTo>
                    <a:pt x="1732" y="159301"/>
                  </a:lnTo>
                  <a:lnTo>
                    <a:pt x="6131" y="166447"/>
                  </a:lnTo>
                  <a:lnTo>
                    <a:pt x="13004" y="170921"/>
                  </a:lnTo>
                  <a:lnTo>
                    <a:pt x="21895" y="173175"/>
                  </a:lnTo>
                  <a:lnTo>
                    <a:pt x="32314" y="173728"/>
                  </a:lnTo>
                  <a:lnTo>
                    <a:pt x="43678" y="173035"/>
                  </a:lnTo>
                  <a:lnTo>
                    <a:pt x="55354" y="171457"/>
                  </a:lnTo>
                  <a:lnTo>
                    <a:pt x="66975" y="169261"/>
                  </a:lnTo>
                  <a:lnTo>
                    <a:pt x="78402" y="166640"/>
                  </a:lnTo>
                  <a:lnTo>
                    <a:pt x="89613" y="163730"/>
                  </a:lnTo>
                  <a:lnTo>
                    <a:pt x="100640" y="160623"/>
                  </a:lnTo>
                  <a:lnTo>
                    <a:pt x="111521" y="157383"/>
                  </a:lnTo>
                  <a:lnTo>
                    <a:pt x="122294" y="154054"/>
                  </a:lnTo>
                  <a:lnTo>
                    <a:pt x="132982" y="150670"/>
                  </a:lnTo>
                  <a:lnTo>
                    <a:pt x="143346" y="147402"/>
                  </a:lnTo>
                  <a:lnTo>
                    <a:pt x="154012" y="144240"/>
                  </a:lnTo>
                  <a:lnTo>
                    <a:pt x="167038" y="140907"/>
                  </a:lnTo>
                  <a:lnTo>
                    <a:pt x="185986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80559" y="3105906"/>
              <a:ext cx="736996" cy="958095"/>
            </a:xfrm>
            <a:custGeom>
              <a:avLst/>
              <a:gdLst/>
              <a:ahLst/>
              <a:cxnLst/>
              <a:rect l="0" t="0" r="0" b="0"/>
              <a:pathLst>
                <a:path w="736996" h="958095">
                  <a:moveTo>
                    <a:pt x="0" y="958094"/>
                  </a:moveTo>
                  <a:lnTo>
                    <a:pt x="5935" y="952226"/>
                  </a:lnTo>
                  <a:lnTo>
                    <a:pt x="12139" y="946662"/>
                  </a:lnTo>
                  <a:lnTo>
                    <a:pt x="19240" y="940862"/>
                  </a:lnTo>
                  <a:lnTo>
                    <a:pt x="27353" y="934782"/>
                  </a:lnTo>
                  <a:lnTo>
                    <a:pt x="36649" y="928452"/>
                  </a:lnTo>
                  <a:lnTo>
                    <a:pt x="47086" y="921924"/>
                  </a:lnTo>
                  <a:lnTo>
                    <a:pt x="58166" y="915248"/>
                  </a:lnTo>
                  <a:lnTo>
                    <a:pt x="69056" y="908465"/>
                  </a:lnTo>
                  <a:lnTo>
                    <a:pt x="79297" y="901603"/>
                  </a:lnTo>
                  <a:lnTo>
                    <a:pt x="88797" y="894521"/>
                  </a:lnTo>
                  <a:lnTo>
                    <a:pt x="97639" y="886927"/>
                  </a:lnTo>
                  <a:lnTo>
                    <a:pt x="105956" y="878709"/>
                  </a:lnTo>
                  <a:lnTo>
                    <a:pt x="113882" y="870071"/>
                  </a:lnTo>
                  <a:lnTo>
                    <a:pt x="121525" y="861427"/>
                  </a:lnTo>
                  <a:lnTo>
                    <a:pt x="128971" y="853015"/>
                  </a:lnTo>
                  <a:lnTo>
                    <a:pt x="136278" y="844741"/>
                  </a:lnTo>
                  <a:lnTo>
                    <a:pt x="143492" y="836272"/>
                  </a:lnTo>
                  <a:lnTo>
                    <a:pt x="150647" y="827426"/>
                  </a:lnTo>
                  <a:lnTo>
                    <a:pt x="157928" y="818180"/>
                  </a:lnTo>
                  <a:lnTo>
                    <a:pt x="165653" y="808587"/>
                  </a:lnTo>
                  <a:lnTo>
                    <a:pt x="173960" y="798717"/>
                  </a:lnTo>
                  <a:lnTo>
                    <a:pt x="182659" y="788478"/>
                  </a:lnTo>
                  <a:lnTo>
                    <a:pt x="191344" y="777619"/>
                  </a:lnTo>
                  <a:lnTo>
                    <a:pt x="199777" y="766063"/>
                  </a:lnTo>
                  <a:lnTo>
                    <a:pt x="207897" y="754202"/>
                  </a:lnTo>
                  <a:lnTo>
                    <a:pt x="215730" y="742773"/>
                  </a:lnTo>
                  <a:lnTo>
                    <a:pt x="223331" y="732148"/>
                  </a:lnTo>
                  <a:lnTo>
                    <a:pt x="230757" y="721878"/>
                  </a:lnTo>
                  <a:lnTo>
                    <a:pt x="238056" y="710923"/>
                  </a:lnTo>
                  <a:lnTo>
                    <a:pt x="245268" y="698737"/>
                  </a:lnTo>
                  <a:lnTo>
                    <a:pt x="252418" y="685432"/>
                  </a:lnTo>
                  <a:lnTo>
                    <a:pt x="259524" y="671497"/>
                  </a:lnTo>
                  <a:lnTo>
                    <a:pt x="266597" y="657306"/>
                  </a:lnTo>
                  <a:lnTo>
                    <a:pt x="273484" y="643219"/>
                  </a:lnTo>
                  <a:lnTo>
                    <a:pt x="279882" y="629621"/>
                  </a:lnTo>
                  <a:lnTo>
                    <a:pt x="285669" y="616672"/>
                  </a:lnTo>
                  <a:lnTo>
                    <a:pt x="291047" y="604505"/>
                  </a:lnTo>
                  <a:lnTo>
                    <a:pt x="296427" y="593319"/>
                  </a:lnTo>
                  <a:lnTo>
                    <a:pt x="302043" y="583121"/>
                  </a:lnTo>
                  <a:lnTo>
                    <a:pt x="307799" y="573608"/>
                  </a:lnTo>
                  <a:lnTo>
                    <a:pt x="313364" y="564293"/>
                  </a:lnTo>
                  <a:lnTo>
                    <a:pt x="318559" y="554861"/>
                  </a:lnTo>
                  <a:lnTo>
                    <a:pt x="323521" y="544880"/>
                  </a:lnTo>
                  <a:lnTo>
                    <a:pt x="328613" y="533727"/>
                  </a:lnTo>
                  <a:lnTo>
                    <a:pt x="334039" y="521184"/>
                  </a:lnTo>
                  <a:lnTo>
                    <a:pt x="339836" y="507521"/>
                  </a:lnTo>
                  <a:lnTo>
                    <a:pt x="345959" y="493287"/>
                  </a:lnTo>
                  <a:lnTo>
                    <a:pt x="352336" y="478868"/>
                  </a:lnTo>
                  <a:lnTo>
                    <a:pt x="358739" y="464613"/>
                  </a:lnTo>
                  <a:lnTo>
                    <a:pt x="364804" y="450896"/>
                  </a:lnTo>
                  <a:lnTo>
                    <a:pt x="370365" y="437859"/>
                  </a:lnTo>
                  <a:lnTo>
                    <a:pt x="375590" y="425462"/>
                  </a:lnTo>
                  <a:lnTo>
                    <a:pt x="380865" y="413590"/>
                  </a:lnTo>
                  <a:lnTo>
                    <a:pt x="386421" y="402107"/>
                  </a:lnTo>
                  <a:lnTo>
                    <a:pt x="392477" y="390579"/>
                  </a:lnTo>
                  <a:lnTo>
                    <a:pt x="399307" y="378306"/>
                  </a:lnTo>
                  <a:lnTo>
                    <a:pt x="406983" y="364971"/>
                  </a:lnTo>
                  <a:lnTo>
                    <a:pt x="415408" y="350758"/>
                  </a:lnTo>
                  <a:lnTo>
                    <a:pt x="424435" y="336146"/>
                  </a:lnTo>
                  <a:lnTo>
                    <a:pt x="433904" y="321470"/>
                  </a:lnTo>
                  <a:lnTo>
                    <a:pt x="443363" y="307041"/>
                  </a:lnTo>
                  <a:lnTo>
                    <a:pt x="452101" y="293206"/>
                  </a:lnTo>
                  <a:lnTo>
                    <a:pt x="459791" y="280095"/>
                  </a:lnTo>
                  <a:lnTo>
                    <a:pt x="466615" y="267818"/>
                  </a:lnTo>
                  <a:lnTo>
                    <a:pt x="473045" y="256559"/>
                  </a:lnTo>
                  <a:lnTo>
                    <a:pt x="479412" y="246314"/>
                  </a:lnTo>
                  <a:lnTo>
                    <a:pt x="485861" y="236942"/>
                  </a:lnTo>
                  <a:lnTo>
                    <a:pt x="492431" y="228251"/>
                  </a:lnTo>
                  <a:lnTo>
                    <a:pt x="499120" y="220058"/>
                  </a:lnTo>
                  <a:lnTo>
                    <a:pt x="506073" y="211891"/>
                  </a:lnTo>
                  <a:lnTo>
                    <a:pt x="513573" y="203030"/>
                  </a:lnTo>
                  <a:lnTo>
                    <a:pt x="521724" y="193143"/>
                  </a:lnTo>
                  <a:lnTo>
                    <a:pt x="530316" y="182568"/>
                  </a:lnTo>
                  <a:lnTo>
                    <a:pt x="538929" y="172085"/>
                  </a:lnTo>
                  <a:lnTo>
                    <a:pt x="547315" y="162147"/>
                  </a:lnTo>
                  <a:lnTo>
                    <a:pt x="555403" y="152867"/>
                  </a:lnTo>
                  <a:lnTo>
                    <a:pt x="563213" y="144181"/>
                  </a:lnTo>
                  <a:lnTo>
                    <a:pt x="570804" y="135968"/>
                  </a:lnTo>
                  <a:lnTo>
                    <a:pt x="578393" y="127944"/>
                  </a:lnTo>
                  <a:lnTo>
                    <a:pt x="586335" y="119702"/>
                  </a:lnTo>
                  <a:lnTo>
                    <a:pt x="594791" y="111042"/>
                  </a:lnTo>
                  <a:lnTo>
                    <a:pt x="603590" y="102104"/>
                  </a:lnTo>
                  <a:lnTo>
                    <a:pt x="612343" y="93257"/>
                  </a:lnTo>
                  <a:lnTo>
                    <a:pt x="620832" y="84715"/>
                  </a:lnTo>
                  <a:lnTo>
                    <a:pt x="629329" y="76522"/>
                  </a:lnTo>
                  <a:lnTo>
                    <a:pt x="638479" y="68640"/>
                  </a:lnTo>
                  <a:lnTo>
                    <a:pt x="648590" y="61007"/>
                  </a:lnTo>
                  <a:lnTo>
                    <a:pt x="659332" y="53559"/>
                  </a:lnTo>
                  <a:lnTo>
                    <a:pt x="669934" y="46244"/>
                  </a:lnTo>
                  <a:lnTo>
                    <a:pt x="679954" y="39027"/>
                  </a:lnTo>
                  <a:lnTo>
                    <a:pt x="689380" y="31990"/>
                  </a:lnTo>
                  <a:lnTo>
                    <a:pt x="699594" y="24532"/>
                  </a:lnTo>
                  <a:lnTo>
                    <a:pt x="713722" y="14877"/>
                  </a:lnTo>
                  <a:lnTo>
                    <a:pt x="73699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8559668" y="2903060"/>
            <a:ext cx="1442406" cy="413417"/>
            <a:chOff x="8559668" y="2903060"/>
            <a:chExt cx="1442406" cy="413417"/>
          </a:xfrm>
        </p:grpSpPr>
        <p:sp>
          <p:nvSpPr>
            <p:cNvPr id="74" name="Freeform 73"/>
            <p:cNvSpPr/>
            <p:nvPr/>
          </p:nvSpPr>
          <p:spPr>
            <a:xfrm>
              <a:off x="8559668" y="2903060"/>
              <a:ext cx="157929" cy="413417"/>
            </a:xfrm>
            <a:custGeom>
              <a:avLst/>
              <a:gdLst/>
              <a:ahLst/>
              <a:cxnLst/>
              <a:rect l="0" t="0" r="0" b="0"/>
              <a:pathLst>
                <a:path w="157929" h="413417">
                  <a:moveTo>
                    <a:pt x="1" y="413416"/>
                  </a:moveTo>
                  <a:lnTo>
                    <a:pt x="0" y="401614"/>
                  </a:lnTo>
                  <a:lnTo>
                    <a:pt x="0" y="389845"/>
                  </a:lnTo>
                  <a:lnTo>
                    <a:pt x="0" y="376955"/>
                  </a:lnTo>
                  <a:lnTo>
                    <a:pt x="0" y="363106"/>
                  </a:lnTo>
                  <a:lnTo>
                    <a:pt x="0" y="348778"/>
                  </a:lnTo>
                  <a:lnTo>
                    <a:pt x="4" y="334304"/>
                  </a:lnTo>
                  <a:lnTo>
                    <a:pt x="177" y="319682"/>
                  </a:lnTo>
                  <a:lnTo>
                    <a:pt x="827" y="304658"/>
                  </a:lnTo>
                  <a:lnTo>
                    <a:pt x="2075" y="289110"/>
                  </a:lnTo>
                  <a:lnTo>
                    <a:pt x="3727" y="273060"/>
                  </a:lnTo>
                  <a:lnTo>
                    <a:pt x="5375" y="256593"/>
                  </a:lnTo>
                  <a:lnTo>
                    <a:pt x="6782" y="239808"/>
                  </a:lnTo>
                  <a:lnTo>
                    <a:pt x="8048" y="222788"/>
                  </a:lnTo>
                  <a:lnTo>
                    <a:pt x="9505" y="205603"/>
                  </a:lnTo>
                  <a:lnTo>
                    <a:pt x="11332" y="188306"/>
                  </a:lnTo>
                  <a:lnTo>
                    <a:pt x="13388" y="171098"/>
                  </a:lnTo>
                  <a:lnTo>
                    <a:pt x="15317" y="154311"/>
                  </a:lnTo>
                  <a:lnTo>
                    <a:pt x="16911" y="138092"/>
                  </a:lnTo>
                  <a:lnTo>
                    <a:pt x="18134" y="122421"/>
                  </a:lnTo>
                  <a:lnTo>
                    <a:pt x="19030" y="107204"/>
                  </a:lnTo>
                  <a:lnTo>
                    <a:pt x="19671" y="92339"/>
                  </a:lnTo>
                  <a:lnTo>
                    <a:pt x="20288" y="77898"/>
                  </a:lnTo>
                  <a:lnTo>
                    <a:pt x="21243" y="64114"/>
                  </a:lnTo>
                  <a:lnTo>
                    <a:pt x="22705" y="51060"/>
                  </a:lnTo>
                  <a:lnTo>
                    <a:pt x="24671" y="38666"/>
                  </a:lnTo>
                  <a:lnTo>
                    <a:pt x="27063" y="26802"/>
                  </a:lnTo>
                  <a:lnTo>
                    <a:pt x="29796" y="15369"/>
                  </a:lnTo>
                  <a:lnTo>
                    <a:pt x="33250" y="5412"/>
                  </a:lnTo>
                  <a:lnTo>
                    <a:pt x="37927" y="0"/>
                  </a:lnTo>
                  <a:lnTo>
                    <a:pt x="43106" y="391"/>
                  </a:lnTo>
                  <a:lnTo>
                    <a:pt x="47810" y="4528"/>
                  </a:lnTo>
                  <a:lnTo>
                    <a:pt x="51991" y="11082"/>
                  </a:lnTo>
                  <a:lnTo>
                    <a:pt x="55844" y="19533"/>
                  </a:lnTo>
                  <a:lnTo>
                    <a:pt x="59521" y="29517"/>
                  </a:lnTo>
                  <a:lnTo>
                    <a:pt x="63110" y="40848"/>
                  </a:lnTo>
                  <a:lnTo>
                    <a:pt x="66655" y="53527"/>
                  </a:lnTo>
                  <a:lnTo>
                    <a:pt x="70185" y="67432"/>
                  </a:lnTo>
                  <a:lnTo>
                    <a:pt x="73875" y="82180"/>
                  </a:lnTo>
                  <a:lnTo>
                    <a:pt x="78035" y="97227"/>
                  </a:lnTo>
                  <a:lnTo>
                    <a:pt x="82799" y="112236"/>
                  </a:lnTo>
                  <a:lnTo>
                    <a:pt x="88134" y="127077"/>
                  </a:lnTo>
                  <a:lnTo>
                    <a:pt x="93940" y="141728"/>
                  </a:lnTo>
                  <a:lnTo>
                    <a:pt x="100101" y="156214"/>
                  </a:lnTo>
                  <a:lnTo>
                    <a:pt x="106356" y="170570"/>
                  </a:lnTo>
                  <a:lnTo>
                    <a:pt x="112321" y="184829"/>
                  </a:lnTo>
                  <a:lnTo>
                    <a:pt x="117811" y="199019"/>
                  </a:lnTo>
                  <a:lnTo>
                    <a:pt x="122819" y="213161"/>
                  </a:lnTo>
                  <a:lnTo>
                    <a:pt x="127415" y="227269"/>
                  </a:lnTo>
                  <a:lnTo>
                    <a:pt x="131693" y="241350"/>
                  </a:lnTo>
                  <a:lnTo>
                    <a:pt x="135738" y="255247"/>
                  </a:lnTo>
                  <a:lnTo>
                    <a:pt x="139615" y="268658"/>
                  </a:lnTo>
                  <a:lnTo>
                    <a:pt x="143370" y="281452"/>
                  </a:lnTo>
                  <a:lnTo>
                    <a:pt x="146888" y="293600"/>
                  </a:lnTo>
                  <a:lnTo>
                    <a:pt x="150246" y="306483"/>
                  </a:lnTo>
                  <a:lnTo>
                    <a:pt x="153739" y="323469"/>
                  </a:lnTo>
                  <a:lnTo>
                    <a:pt x="157928" y="35024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570197" y="319013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49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3" y="0"/>
                  </a:lnTo>
                  <a:lnTo>
                    <a:pt x="45795" y="0"/>
                  </a:lnTo>
                  <a:lnTo>
                    <a:pt x="280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849854" y="3000621"/>
              <a:ext cx="15142" cy="221100"/>
            </a:xfrm>
            <a:custGeom>
              <a:avLst/>
              <a:gdLst/>
              <a:ahLst/>
              <a:cxnLst/>
              <a:rect l="0" t="0" r="0" b="0"/>
              <a:pathLst>
                <a:path w="15142" h="221100">
                  <a:moveTo>
                    <a:pt x="4612" y="0"/>
                  </a:moveTo>
                  <a:lnTo>
                    <a:pt x="1813" y="11736"/>
                  </a:lnTo>
                  <a:lnTo>
                    <a:pt x="311" y="22864"/>
                  </a:lnTo>
                  <a:lnTo>
                    <a:pt x="0" y="34463"/>
                  </a:lnTo>
                  <a:lnTo>
                    <a:pt x="505" y="46624"/>
                  </a:lnTo>
                  <a:lnTo>
                    <a:pt x="1326" y="59284"/>
                  </a:lnTo>
                  <a:lnTo>
                    <a:pt x="2145" y="72335"/>
                  </a:lnTo>
                  <a:lnTo>
                    <a:pt x="3001" y="85515"/>
                  </a:lnTo>
                  <a:lnTo>
                    <a:pt x="4177" y="98431"/>
                  </a:lnTo>
                  <a:lnTo>
                    <a:pt x="5812" y="110898"/>
                  </a:lnTo>
                  <a:lnTo>
                    <a:pt x="7739" y="123064"/>
                  </a:lnTo>
                  <a:lnTo>
                    <a:pt x="9578" y="135306"/>
                  </a:lnTo>
                  <a:lnTo>
                    <a:pt x="11114" y="147833"/>
                  </a:lnTo>
                  <a:lnTo>
                    <a:pt x="12299" y="160469"/>
                  </a:lnTo>
                  <a:lnTo>
                    <a:pt x="13299" y="174192"/>
                  </a:lnTo>
                  <a:lnTo>
                    <a:pt x="14196" y="192445"/>
                  </a:lnTo>
                  <a:lnTo>
                    <a:pt x="15141" y="221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756115" y="2927253"/>
              <a:ext cx="319451" cy="319853"/>
            </a:xfrm>
            <a:custGeom>
              <a:avLst/>
              <a:gdLst/>
              <a:ahLst/>
              <a:cxnLst/>
              <a:rect l="0" t="0" r="0" b="0"/>
              <a:pathLst>
                <a:path w="319451" h="319853">
                  <a:moveTo>
                    <a:pt x="3595" y="73368"/>
                  </a:moveTo>
                  <a:lnTo>
                    <a:pt x="862" y="64634"/>
                  </a:lnTo>
                  <a:lnTo>
                    <a:pt x="0" y="56927"/>
                  </a:lnTo>
                  <a:lnTo>
                    <a:pt x="995" y="49530"/>
                  </a:lnTo>
                  <a:lnTo>
                    <a:pt x="3707" y="42442"/>
                  </a:lnTo>
                  <a:lnTo>
                    <a:pt x="8139" y="35911"/>
                  </a:lnTo>
                  <a:lnTo>
                    <a:pt x="14128" y="30035"/>
                  </a:lnTo>
                  <a:lnTo>
                    <a:pt x="21387" y="24597"/>
                  </a:lnTo>
                  <a:lnTo>
                    <a:pt x="29613" y="19178"/>
                  </a:lnTo>
                  <a:lnTo>
                    <a:pt x="38555" y="13544"/>
                  </a:lnTo>
                  <a:lnTo>
                    <a:pt x="48336" y="8115"/>
                  </a:lnTo>
                  <a:lnTo>
                    <a:pt x="59419" y="3834"/>
                  </a:lnTo>
                  <a:lnTo>
                    <a:pt x="71946" y="1144"/>
                  </a:lnTo>
                  <a:lnTo>
                    <a:pt x="85613" y="0"/>
                  </a:lnTo>
                  <a:lnTo>
                    <a:pt x="99859" y="146"/>
                  </a:lnTo>
                  <a:lnTo>
                    <a:pt x="114289" y="1292"/>
                  </a:lnTo>
                  <a:lnTo>
                    <a:pt x="128555" y="3502"/>
                  </a:lnTo>
                  <a:lnTo>
                    <a:pt x="142278" y="7179"/>
                  </a:lnTo>
                  <a:lnTo>
                    <a:pt x="155310" y="12427"/>
                  </a:lnTo>
                  <a:lnTo>
                    <a:pt x="167365" y="19068"/>
                  </a:lnTo>
                  <a:lnTo>
                    <a:pt x="177945" y="26820"/>
                  </a:lnTo>
                  <a:lnTo>
                    <a:pt x="186909" y="35411"/>
                  </a:lnTo>
                  <a:lnTo>
                    <a:pt x="194268" y="44772"/>
                  </a:lnTo>
                  <a:lnTo>
                    <a:pt x="200004" y="55033"/>
                  </a:lnTo>
                  <a:lnTo>
                    <a:pt x="204263" y="66189"/>
                  </a:lnTo>
                  <a:lnTo>
                    <a:pt x="206991" y="77951"/>
                  </a:lnTo>
                  <a:lnTo>
                    <a:pt x="207857" y="89845"/>
                  </a:lnTo>
                  <a:lnTo>
                    <a:pt x="206847" y="101582"/>
                  </a:lnTo>
                  <a:lnTo>
                    <a:pt x="204223" y="112904"/>
                  </a:lnTo>
                  <a:lnTo>
                    <a:pt x="200328" y="123507"/>
                  </a:lnTo>
                  <a:lnTo>
                    <a:pt x="195483" y="133298"/>
                  </a:lnTo>
                  <a:lnTo>
                    <a:pt x="189791" y="142196"/>
                  </a:lnTo>
                  <a:lnTo>
                    <a:pt x="183147" y="150033"/>
                  </a:lnTo>
                  <a:lnTo>
                    <a:pt x="175587" y="156840"/>
                  </a:lnTo>
                  <a:lnTo>
                    <a:pt x="167903" y="163262"/>
                  </a:lnTo>
                  <a:lnTo>
                    <a:pt x="161496" y="170415"/>
                  </a:lnTo>
                  <a:lnTo>
                    <a:pt x="157050" y="178862"/>
                  </a:lnTo>
                  <a:lnTo>
                    <a:pt x="154729" y="188489"/>
                  </a:lnTo>
                  <a:lnTo>
                    <a:pt x="154534" y="198795"/>
                  </a:lnTo>
                  <a:lnTo>
                    <a:pt x="156221" y="209390"/>
                  </a:lnTo>
                  <a:lnTo>
                    <a:pt x="159421" y="219910"/>
                  </a:lnTo>
                  <a:lnTo>
                    <a:pt x="163760" y="229959"/>
                  </a:lnTo>
                  <a:lnTo>
                    <a:pt x="168927" y="239380"/>
                  </a:lnTo>
                  <a:lnTo>
                    <a:pt x="174680" y="248365"/>
                  </a:lnTo>
                  <a:lnTo>
                    <a:pt x="180838" y="257326"/>
                  </a:lnTo>
                  <a:lnTo>
                    <a:pt x="187280" y="266503"/>
                  </a:lnTo>
                  <a:lnTo>
                    <a:pt x="194080" y="275806"/>
                  </a:lnTo>
                  <a:lnTo>
                    <a:pt x="201485" y="284905"/>
                  </a:lnTo>
                  <a:lnTo>
                    <a:pt x="209585" y="293612"/>
                  </a:lnTo>
                  <a:lnTo>
                    <a:pt x="218483" y="301577"/>
                  </a:lnTo>
                  <a:lnTo>
                    <a:pt x="228368" y="308241"/>
                  </a:lnTo>
                  <a:lnTo>
                    <a:pt x="239239" y="313417"/>
                  </a:lnTo>
                  <a:lnTo>
                    <a:pt x="250794" y="317078"/>
                  </a:lnTo>
                  <a:lnTo>
                    <a:pt x="262543" y="319175"/>
                  </a:lnTo>
                  <a:lnTo>
                    <a:pt x="274169" y="319852"/>
                  </a:lnTo>
                  <a:lnTo>
                    <a:pt x="285114" y="319523"/>
                  </a:lnTo>
                  <a:lnTo>
                    <a:pt x="295563" y="318752"/>
                  </a:lnTo>
                  <a:lnTo>
                    <a:pt x="306429" y="317476"/>
                  </a:lnTo>
                  <a:lnTo>
                    <a:pt x="319450" y="3155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249936" y="2990093"/>
              <a:ext cx="8954" cy="210571"/>
            </a:xfrm>
            <a:custGeom>
              <a:avLst/>
              <a:gdLst/>
              <a:ahLst/>
              <a:cxnLst/>
              <a:rect l="0" t="0" r="0" b="0"/>
              <a:pathLst>
                <a:path w="8954" h="210571">
                  <a:moveTo>
                    <a:pt x="4613" y="0"/>
                  </a:moveTo>
                  <a:lnTo>
                    <a:pt x="1813" y="14535"/>
                  </a:lnTo>
                  <a:lnTo>
                    <a:pt x="312" y="27166"/>
                  </a:lnTo>
                  <a:lnTo>
                    <a:pt x="0" y="39075"/>
                  </a:lnTo>
                  <a:lnTo>
                    <a:pt x="507" y="50730"/>
                  </a:lnTo>
                  <a:lnTo>
                    <a:pt x="1327" y="62570"/>
                  </a:lnTo>
                  <a:lnTo>
                    <a:pt x="2142" y="74811"/>
                  </a:lnTo>
                  <a:lnTo>
                    <a:pt x="2826" y="87479"/>
                  </a:lnTo>
                  <a:lnTo>
                    <a:pt x="3353" y="100517"/>
                  </a:lnTo>
                  <a:lnTo>
                    <a:pt x="3744" y="113842"/>
                  </a:lnTo>
                  <a:lnTo>
                    <a:pt x="4191" y="127214"/>
                  </a:lnTo>
                  <a:lnTo>
                    <a:pt x="5032" y="140264"/>
                  </a:lnTo>
                  <a:lnTo>
                    <a:pt x="6407" y="152808"/>
                  </a:lnTo>
                  <a:lnTo>
                    <a:pt x="7957" y="164586"/>
                  </a:lnTo>
                  <a:lnTo>
                    <a:pt x="8953" y="176437"/>
                  </a:lnTo>
                  <a:lnTo>
                    <a:pt x="8367" y="190518"/>
                  </a:lnTo>
                  <a:lnTo>
                    <a:pt x="4613" y="210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170321" y="2931310"/>
              <a:ext cx="263214" cy="302099"/>
            </a:xfrm>
            <a:custGeom>
              <a:avLst/>
              <a:gdLst/>
              <a:ahLst/>
              <a:cxnLst/>
              <a:rect l="0" t="0" r="0" b="0"/>
              <a:pathLst>
                <a:path w="263214" h="302099">
                  <a:moveTo>
                    <a:pt x="0" y="58783"/>
                  </a:moveTo>
                  <a:lnTo>
                    <a:pt x="3068" y="50049"/>
                  </a:lnTo>
                  <a:lnTo>
                    <a:pt x="7131" y="42342"/>
                  </a:lnTo>
                  <a:lnTo>
                    <a:pt x="12623" y="34945"/>
                  </a:lnTo>
                  <a:lnTo>
                    <a:pt x="19383" y="27856"/>
                  </a:lnTo>
                  <a:lnTo>
                    <a:pt x="27181" y="21326"/>
                  </a:lnTo>
                  <a:lnTo>
                    <a:pt x="35787" y="15458"/>
                  </a:lnTo>
                  <a:lnTo>
                    <a:pt x="45318" y="10367"/>
                  </a:lnTo>
                  <a:lnTo>
                    <a:pt x="56220" y="6244"/>
                  </a:lnTo>
                  <a:lnTo>
                    <a:pt x="68617" y="3107"/>
                  </a:lnTo>
                  <a:lnTo>
                    <a:pt x="82025" y="984"/>
                  </a:lnTo>
                  <a:lnTo>
                    <a:pt x="95563" y="0"/>
                  </a:lnTo>
                  <a:lnTo>
                    <a:pt x="108698" y="119"/>
                  </a:lnTo>
                  <a:lnTo>
                    <a:pt x="121111" y="1334"/>
                  </a:lnTo>
                  <a:lnTo>
                    <a:pt x="132520" y="3744"/>
                  </a:lnTo>
                  <a:lnTo>
                    <a:pt x="142893" y="7290"/>
                  </a:lnTo>
                  <a:lnTo>
                    <a:pt x="152368" y="11790"/>
                  </a:lnTo>
                  <a:lnTo>
                    <a:pt x="161133" y="17026"/>
                  </a:lnTo>
                  <a:lnTo>
                    <a:pt x="169367" y="22815"/>
                  </a:lnTo>
                  <a:lnTo>
                    <a:pt x="177051" y="29328"/>
                  </a:lnTo>
                  <a:lnTo>
                    <a:pt x="183995" y="37064"/>
                  </a:lnTo>
                  <a:lnTo>
                    <a:pt x="190139" y="46197"/>
                  </a:lnTo>
                  <a:lnTo>
                    <a:pt x="195249" y="56602"/>
                  </a:lnTo>
                  <a:lnTo>
                    <a:pt x="198852" y="68036"/>
                  </a:lnTo>
                  <a:lnTo>
                    <a:pt x="200821" y="80243"/>
                  </a:lnTo>
                  <a:lnTo>
                    <a:pt x="201177" y="92846"/>
                  </a:lnTo>
                  <a:lnTo>
                    <a:pt x="199903" y="105372"/>
                  </a:lnTo>
                  <a:lnTo>
                    <a:pt x="197154" y="117561"/>
                  </a:lnTo>
                  <a:lnTo>
                    <a:pt x="193038" y="129031"/>
                  </a:lnTo>
                  <a:lnTo>
                    <a:pt x="187535" y="139209"/>
                  </a:lnTo>
                  <a:lnTo>
                    <a:pt x="180762" y="147897"/>
                  </a:lnTo>
                  <a:lnTo>
                    <a:pt x="172944" y="154900"/>
                  </a:lnTo>
                  <a:lnTo>
                    <a:pt x="164327" y="159863"/>
                  </a:lnTo>
                  <a:lnTo>
                    <a:pt x="155133" y="162834"/>
                  </a:lnTo>
                  <a:lnTo>
                    <a:pt x="145856" y="165503"/>
                  </a:lnTo>
                  <a:lnTo>
                    <a:pt x="138050" y="169879"/>
                  </a:lnTo>
                  <a:lnTo>
                    <a:pt x="133322" y="175746"/>
                  </a:lnTo>
                  <a:lnTo>
                    <a:pt x="131702" y="182799"/>
                  </a:lnTo>
                  <a:lnTo>
                    <a:pt x="132593" y="190807"/>
                  </a:lnTo>
                  <a:lnTo>
                    <a:pt x="135353" y="199548"/>
                  </a:lnTo>
                  <a:lnTo>
                    <a:pt x="139448" y="208831"/>
                  </a:lnTo>
                  <a:lnTo>
                    <a:pt x="144479" y="218498"/>
                  </a:lnTo>
                  <a:lnTo>
                    <a:pt x="150151" y="228269"/>
                  </a:lnTo>
                  <a:lnTo>
                    <a:pt x="156261" y="237753"/>
                  </a:lnTo>
                  <a:lnTo>
                    <a:pt x="162676" y="246761"/>
                  </a:lnTo>
                  <a:lnTo>
                    <a:pt x="169458" y="255284"/>
                  </a:lnTo>
                  <a:lnTo>
                    <a:pt x="176851" y="263395"/>
                  </a:lnTo>
                  <a:lnTo>
                    <a:pt x="184942" y="271182"/>
                  </a:lnTo>
                  <a:lnTo>
                    <a:pt x="193664" y="278566"/>
                  </a:lnTo>
                  <a:lnTo>
                    <a:pt x="202897" y="285305"/>
                  </a:lnTo>
                  <a:lnTo>
                    <a:pt x="212509" y="291313"/>
                  </a:lnTo>
                  <a:lnTo>
                    <a:pt x="222128" y="296318"/>
                  </a:lnTo>
                  <a:lnTo>
                    <a:pt x="232206" y="300173"/>
                  </a:lnTo>
                  <a:lnTo>
                    <a:pt x="244743" y="302098"/>
                  </a:lnTo>
                  <a:lnTo>
                    <a:pt x="263213" y="3009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433533" y="3126963"/>
              <a:ext cx="2" cy="105286"/>
            </a:xfrm>
            <a:custGeom>
              <a:avLst/>
              <a:gdLst/>
              <a:ahLst/>
              <a:cxnLst/>
              <a:rect l="0" t="0" r="0" b="0"/>
              <a:pathLst>
                <a:path w="2" h="105286">
                  <a:moveTo>
                    <a:pt x="1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" y="34454"/>
                  </a:lnTo>
                  <a:lnTo>
                    <a:pt x="1" y="46371"/>
                  </a:lnTo>
                  <a:lnTo>
                    <a:pt x="0" y="59490"/>
                  </a:lnTo>
                  <a:lnTo>
                    <a:pt x="1" y="77202"/>
                  </a:lnTo>
                  <a:lnTo>
                    <a:pt x="1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433534" y="2990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528290" y="3053264"/>
              <a:ext cx="115815" cy="161844"/>
            </a:xfrm>
            <a:custGeom>
              <a:avLst/>
              <a:gdLst/>
              <a:ahLst/>
              <a:cxnLst/>
              <a:rect l="0" t="0" r="0" b="0"/>
              <a:pathLst>
                <a:path w="115815" h="161844">
                  <a:moveTo>
                    <a:pt x="0" y="31585"/>
                  </a:moveTo>
                  <a:lnTo>
                    <a:pt x="2933" y="40387"/>
                  </a:lnTo>
                  <a:lnTo>
                    <a:pt x="5716" y="48734"/>
                  </a:lnTo>
                  <a:lnTo>
                    <a:pt x="8615" y="57432"/>
                  </a:lnTo>
                  <a:lnTo>
                    <a:pt x="11656" y="66553"/>
                  </a:lnTo>
                  <a:lnTo>
                    <a:pt x="14821" y="76048"/>
                  </a:lnTo>
                  <a:lnTo>
                    <a:pt x="18086" y="85840"/>
                  </a:lnTo>
                  <a:lnTo>
                    <a:pt x="21423" y="95854"/>
                  </a:lnTo>
                  <a:lnTo>
                    <a:pt x="24815" y="106028"/>
                  </a:lnTo>
                  <a:lnTo>
                    <a:pt x="28248" y="116309"/>
                  </a:lnTo>
                  <a:lnTo>
                    <a:pt x="31875" y="126501"/>
                  </a:lnTo>
                  <a:lnTo>
                    <a:pt x="35996" y="136270"/>
                  </a:lnTo>
                  <a:lnTo>
                    <a:pt x="40735" y="145453"/>
                  </a:lnTo>
                  <a:lnTo>
                    <a:pt x="46052" y="153414"/>
                  </a:lnTo>
                  <a:lnTo>
                    <a:pt x="51846" y="159019"/>
                  </a:lnTo>
                  <a:lnTo>
                    <a:pt x="58000" y="161843"/>
                  </a:lnTo>
                  <a:lnTo>
                    <a:pt x="64250" y="161618"/>
                  </a:lnTo>
                  <a:lnTo>
                    <a:pt x="70212" y="157901"/>
                  </a:lnTo>
                  <a:lnTo>
                    <a:pt x="75701" y="150809"/>
                  </a:lnTo>
                  <a:lnTo>
                    <a:pt x="80707" y="141033"/>
                  </a:lnTo>
                  <a:lnTo>
                    <a:pt x="85303" y="129515"/>
                  </a:lnTo>
                  <a:lnTo>
                    <a:pt x="89581" y="116965"/>
                  </a:lnTo>
                  <a:lnTo>
                    <a:pt x="93625" y="103817"/>
                  </a:lnTo>
                  <a:lnTo>
                    <a:pt x="97500" y="90320"/>
                  </a:lnTo>
                  <a:lnTo>
                    <a:pt x="101255" y="76626"/>
                  </a:lnTo>
                  <a:lnTo>
                    <a:pt x="104773" y="63037"/>
                  </a:lnTo>
                  <a:lnTo>
                    <a:pt x="108131" y="48491"/>
                  </a:lnTo>
                  <a:lnTo>
                    <a:pt x="111625" y="2947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686218" y="3080205"/>
              <a:ext cx="136871" cy="165183"/>
            </a:xfrm>
            <a:custGeom>
              <a:avLst/>
              <a:gdLst/>
              <a:ahLst/>
              <a:cxnLst/>
              <a:rect l="0" t="0" r="0" b="0"/>
              <a:pathLst>
                <a:path w="136871" h="165183">
                  <a:moveTo>
                    <a:pt x="0" y="67815"/>
                  </a:moveTo>
                  <a:lnTo>
                    <a:pt x="11668" y="67882"/>
                  </a:lnTo>
                  <a:lnTo>
                    <a:pt x="22157" y="68523"/>
                  </a:lnTo>
                  <a:lnTo>
                    <a:pt x="32459" y="69819"/>
                  </a:lnTo>
                  <a:lnTo>
                    <a:pt x="42761" y="71679"/>
                  </a:lnTo>
                  <a:lnTo>
                    <a:pt x="53103" y="73995"/>
                  </a:lnTo>
                  <a:lnTo>
                    <a:pt x="63488" y="76648"/>
                  </a:lnTo>
                  <a:lnTo>
                    <a:pt x="73744" y="79053"/>
                  </a:lnTo>
                  <a:lnTo>
                    <a:pt x="83554" y="80216"/>
                  </a:lnTo>
                  <a:lnTo>
                    <a:pt x="92776" y="79687"/>
                  </a:lnTo>
                  <a:lnTo>
                    <a:pt x="101272" y="77361"/>
                  </a:lnTo>
                  <a:lnTo>
                    <a:pt x="108832" y="73207"/>
                  </a:lnTo>
                  <a:lnTo>
                    <a:pt x="115423" y="67412"/>
                  </a:lnTo>
                  <a:lnTo>
                    <a:pt x="120679" y="60284"/>
                  </a:lnTo>
                  <a:lnTo>
                    <a:pt x="123854" y="52146"/>
                  </a:lnTo>
                  <a:lnTo>
                    <a:pt x="124724" y="43281"/>
                  </a:lnTo>
                  <a:lnTo>
                    <a:pt x="123359" y="34231"/>
                  </a:lnTo>
                  <a:lnTo>
                    <a:pt x="119858" y="25769"/>
                  </a:lnTo>
                  <a:lnTo>
                    <a:pt x="114500" y="18273"/>
                  </a:lnTo>
                  <a:lnTo>
                    <a:pt x="107498" y="11919"/>
                  </a:lnTo>
                  <a:lnTo>
                    <a:pt x="98912" y="6868"/>
                  </a:lnTo>
                  <a:lnTo>
                    <a:pt x="88924" y="3071"/>
                  </a:lnTo>
                  <a:lnTo>
                    <a:pt x="77966" y="656"/>
                  </a:lnTo>
                  <a:lnTo>
                    <a:pt x="66620" y="0"/>
                  </a:lnTo>
                  <a:lnTo>
                    <a:pt x="55259" y="1155"/>
                  </a:lnTo>
                  <a:lnTo>
                    <a:pt x="44360" y="4046"/>
                  </a:lnTo>
                  <a:lnTo>
                    <a:pt x="34573" y="8653"/>
                  </a:lnTo>
                  <a:lnTo>
                    <a:pt x="26148" y="14792"/>
                  </a:lnTo>
                  <a:lnTo>
                    <a:pt x="19153" y="22338"/>
                  </a:lnTo>
                  <a:lnTo>
                    <a:pt x="13662" y="31297"/>
                  </a:lnTo>
                  <a:lnTo>
                    <a:pt x="9563" y="41539"/>
                  </a:lnTo>
                  <a:lnTo>
                    <a:pt x="6773" y="52669"/>
                  </a:lnTo>
                  <a:lnTo>
                    <a:pt x="5334" y="64131"/>
                  </a:lnTo>
                  <a:lnTo>
                    <a:pt x="5143" y="75579"/>
                  </a:lnTo>
                  <a:lnTo>
                    <a:pt x="6148" y="86875"/>
                  </a:lnTo>
                  <a:lnTo>
                    <a:pt x="8418" y="97993"/>
                  </a:lnTo>
                  <a:lnTo>
                    <a:pt x="11875" y="108948"/>
                  </a:lnTo>
                  <a:lnTo>
                    <a:pt x="16482" y="119611"/>
                  </a:lnTo>
                  <a:lnTo>
                    <a:pt x="22325" y="129705"/>
                  </a:lnTo>
                  <a:lnTo>
                    <a:pt x="29335" y="139118"/>
                  </a:lnTo>
                  <a:lnTo>
                    <a:pt x="37481" y="147576"/>
                  </a:lnTo>
                  <a:lnTo>
                    <a:pt x="46852" y="154580"/>
                  </a:lnTo>
                  <a:lnTo>
                    <a:pt x="57369" y="159983"/>
                  </a:lnTo>
                  <a:lnTo>
                    <a:pt x="68516" y="163627"/>
                  </a:lnTo>
                  <a:lnTo>
                    <a:pt x="79458" y="165182"/>
                  </a:lnTo>
                  <a:lnTo>
                    <a:pt x="89735" y="164681"/>
                  </a:lnTo>
                  <a:lnTo>
                    <a:pt x="99149" y="162739"/>
                  </a:lnTo>
                  <a:lnTo>
                    <a:pt x="108616" y="160179"/>
                  </a:lnTo>
                  <a:lnTo>
                    <a:pt x="120081" y="156779"/>
                  </a:lnTo>
                  <a:lnTo>
                    <a:pt x="136870" y="1520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865202" y="3042735"/>
              <a:ext cx="136872" cy="175681"/>
            </a:xfrm>
            <a:custGeom>
              <a:avLst/>
              <a:gdLst/>
              <a:ahLst/>
              <a:cxnLst/>
              <a:rect l="0" t="0" r="0" b="0"/>
              <a:pathLst>
                <a:path w="136872" h="175681">
                  <a:moveTo>
                    <a:pt x="0" y="105285"/>
                  </a:moveTo>
                  <a:lnTo>
                    <a:pt x="67" y="116954"/>
                  </a:lnTo>
                  <a:lnTo>
                    <a:pt x="708" y="127442"/>
                  </a:lnTo>
                  <a:lnTo>
                    <a:pt x="2005" y="137744"/>
                  </a:lnTo>
                  <a:lnTo>
                    <a:pt x="3864" y="148046"/>
                  </a:lnTo>
                  <a:lnTo>
                    <a:pt x="6180" y="158389"/>
                  </a:lnTo>
                  <a:lnTo>
                    <a:pt x="8851" y="168686"/>
                  </a:lnTo>
                  <a:lnTo>
                    <a:pt x="11934" y="175680"/>
                  </a:lnTo>
                  <a:lnTo>
                    <a:pt x="15015" y="175502"/>
                  </a:lnTo>
                  <a:lnTo>
                    <a:pt x="17259" y="169614"/>
                  </a:lnTo>
                  <a:lnTo>
                    <a:pt x="18693" y="159861"/>
                  </a:lnTo>
                  <a:lnTo>
                    <a:pt x="19575" y="147686"/>
                  </a:lnTo>
                  <a:lnTo>
                    <a:pt x="20118" y="134257"/>
                  </a:lnTo>
                  <a:lnTo>
                    <a:pt x="20465" y="120282"/>
                  </a:lnTo>
                  <a:lnTo>
                    <a:pt x="21023" y="106277"/>
                  </a:lnTo>
                  <a:lnTo>
                    <a:pt x="22455" y="92704"/>
                  </a:lnTo>
                  <a:lnTo>
                    <a:pt x="25049" y="79757"/>
                  </a:lnTo>
                  <a:lnTo>
                    <a:pt x="28757" y="67584"/>
                  </a:lnTo>
                  <a:lnTo>
                    <a:pt x="33387" y="56391"/>
                  </a:lnTo>
                  <a:lnTo>
                    <a:pt x="38737" y="46195"/>
                  </a:lnTo>
                  <a:lnTo>
                    <a:pt x="45109" y="37023"/>
                  </a:lnTo>
                  <a:lnTo>
                    <a:pt x="53273" y="28999"/>
                  </a:lnTo>
                  <a:lnTo>
                    <a:pt x="63495" y="22086"/>
                  </a:lnTo>
                  <a:lnTo>
                    <a:pt x="75212" y="16254"/>
                  </a:lnTo>
                  <a:lnTo>
                    <a:pt x="88656" y="11002"/>
                  </a:lnTo>
                  <a:lnTo>
                    <a:pt x="107248" y="586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622425" y="4978993"/>
            <a:ext cx="600125" cy="759039"/>
            <a:chOff x="6622425" y="4978993"/>
            <a:chExt cx="600125" cy="759039"/>
          </a:xfrm>
        </p:grpSpPr>
        <p:sp>
          <p:nvSpPr>
            <p:cNvPr id="86" name="Freeform 85"/>
            <p:cNvSpPr/>
            <p:nvPr/>
          </p:nvSpPr>
          <p:spPr>
            <a:xfrm>
              <a:off x="6622425" y="4978993"/>
              <a:ext cx="147399" cy="207771"/>
            </a:xfrm>
            <a:custGeom>
              <a:avLst/>
              <a:gdLst/>
              <a:ahLst/>
              <a:cxnLst/>
              <a:rect l="0" t="0" r="0" b="0"/>
              <a:pathLst>
                <a:path w="147399" h="207771">
                  <a:moveTo>
                    <a:pt x="0" y="53628"/>
                  </a:moveTo>
                  <a:lnTo>
                    <a:pt x="2866" y="62496"/>
                  </a:lnTo>
                  <a:lnTo>
                    <a:pt x="5009" y="71484"/>
                  </a:lnTo>
                  <a:lnTo>
                    <a:pt x="6611" y="81479"/>
                  </a:lnTo>
                  <a:lnTo>
                    <a:pt x="7792" y="92459"/>
                  </a:lnTo>
                  <a:lnTo>
                    <a:pt x="8640" y="104271"/>
                  </a:lnTo>
                  <a:lnTo>
                    <a:pt x="9238" y="116729"/>
                  </a:lnTo>
                  <a:lnTo>
                    <a:pt x="9652" y="129667"/>
                  </a:lnTo>
                  <a:lnTo>
                    <a:pt x="9936" y="142948"/>
                  </a:lnTo>
                  <a:lnTo>
                    <a:pt x="10125" y="156465"/>
                  </a:lnTo>
                  <a:lnTo>
                    <a:pt x="10084" y="169981"/>
                  </a:lnTo>
                  <a:lnTo>
                    <a:pt x="9523" y="183134"/>
                  </a:lnTo>
                  <a:lnTo>
                    <a:pt x="8353" y="195686"/>
                  </a:lnTo>
                  <a:lnTo>
                    <a:pt x="7444" y="205015"/>
                  </a:lnTo>
                  <a:lnTo>
                    <a:pt x="7625" y="207770"/>
                  </a:lnTo>
                  <a:lnTo>
                    <a:pt x="8212" y="204846"/>
                  </a:lnTo>
                  <a:lnTo>
                    <a:pt x="8808" y="198015"/>
                  </a:lnTo>
                  <a:lnTo>
                    <a:pt x="9297" y="188645"/>
                  </a:lnTo>
                  <a:lnTo>
                    <a:pt x="9671" y="177643"/>
                  </a:lnTo>
                  <a:lnTo>
                    <a:pt x="10111" y="165590"/>
                  </a:lnTo>
                  <a:lnTo>
                    <a:pt x="10949" y="152856"/>
                  </a:lnTo>
                  <a:lnTo>
                    <a:pt x="12327" y="139676"/>
                  </a:lnTo>
                  <a:lnTo>
                    <a:pt x="14069" y="126206"/>
                  </a:lnTo>
                  <a:lnTo>
                    <a:pt x="15778" y="112545"/>
                  </a:lnTo>
                  <a:lnTo>
                    <a:pt x="17227" y="98761"/>
                  </a:lnTo>
                  <a:lnTo>
                    <a:pt x="18520" y="85062"/>
                  </a:lnTo>
                  <a:lnTo>
                    <a:pt x="19995" y="71782"/>
                  </a:lnTo>
                  <a:lnTo>
                    <a:pt x="21839" y="59071"/>
                  </a:lnTo>
                  <a:lnTo>
                    <a:pt x="24078" y="46907"/>
                  </a:lnTo>
                  <a:lnTo>
                    <a:pt x="26659" y="35198"/>
                  </a:lnTo>
                  <a:lnTo>
                    <a:pt x="29519" y="23860"/>
                  </a:lnTo>
                  <a:lnTo>
                    <a:pt x="32916" y="13620"/>
                  </a:lnTo>
                  <a:lnTo>
                    <a:pt x="37406" y="5937"/>
                  </a:lnTo>
                  <a:lnTo>
                    <a:pt x="43203" y="1410"/>
                  </a:lnTo>
                  <a:lnTo>
                    <a:pt x="50044" y="0"/>
                  </a:lnTo>
                  <a:lnTo>
                    <a:pt x="57400" y="1480"/>
                  </a:lnTo>
                  <a:lnTo>
                    <a:pt x="64902" y="5397"/>
                  </a:lnTo>
                  <a:lnTo>
                    <a:pt x="72378" y="11058"/>
                  </a:lnTo>
                  <a:lnTo>
                    <a:pt x="79771" y="17664"/>
                  </a:lnTo>
                  <a:lnTo>
                    <a:pt x="87072" y="24684"/>
                  </a:lnTo>
                  <a:lnTo>
                    <a:pt x="94296" y="31848"/>
                  </a:lnTo>
                  <a:lnTo>
                    <a:pt x="101460" y="39037"/>
                  </a:lnTo>
                  <a:lnTo>
                    <a:pt x="108575" y="46205"/>
                  </a:lnTo>
                  <a:lnTo>
                    <a:pt x="115545" y="53424"/>
                  </a:lnTo>
                  <a:lnTo>
                    <a:pt x="122950" y="61777"/>
                  </a:lnTo>
                  <a:lnTo>
                    <a:pt x="132564" y="74233"/>
                  </a:lnTo>
                  <a:lnTo>
                    <a:pt x="147398" y="957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75067" y="5032621"/>
              <a:ext cx="547483" cy="705411"/>
            </a:xfrm>
            <a:custGeom>
              <a:avLst/>
              <a:gdLst/>
              <a:ahLst/>
              <a:cxnLst/>
              <a:rect l="0" t="0" r="0" b="0"/>
              <a:pathLst>
                <a:path w="547483" h="705411">
                  <a:moveTo>
                    <a:pt x="0" y="0"/>
                  </a:moveTo>
                  <a:lnTo>
                    <a:pt x="2933" y="8802"/>
                  </a:lnTo>
                  <a:lnTo>
                    <a:pt x="5716" y="17149"/>
                  </a:lnTo>
                  <a:lnTo>
                    <a:pt x="8611" y="25856"/>
                  </a:lnTo>
                  <a:lnTo>
                    <a:pt x="11479" y="35323"/>
                  </a:lnTo>
                  <a:lnTo>
                    <a:pt x="13996" y="46114"/>
                  </a:lnTo>
                  <a:lnTo>
                    <a:pt x="16011" y="58404"/>
                  </a:lnTo>
                  <a:lnTo>
                    <a:pt x="17696" y="71723"/>
                  </a:lnTo>
                  <a:lnTo>
                    <a:pt x="19439" y="85194"/>
                  </a:lnTo>
                  <a:lnTo>
                    <a:pt x="21466" y="98285"/>
                  </a:lnTo>
                  <a:lnTo>
                    <a:pt x="23827" y="110836"/>
                  </a:lnTo>
                  <a:lnTo>
                    <a:pt x="26492" y="122869"/>
                  </a:lnTo>
                  <a:lnTo>
                    <a:pt x="29398" y="134484"/>
                  </a:lnTo>
                  <a:lnTo>
                    <a:pt x="32486" y="145945"/>
                  </a:lnTo>
                  <a:lnTo>
                    <a:pt x="35705" y="157647"/>
                  </a:lnTo>
                  <a:lnTo>
                    <a:pt x="39016" y="169788"/>
                  </a:lnTo>
                  <a:lnTo>
                    <a:pt x="42391" y="182387"/>
                  </a:lnTo>
                  <a:lnTo>
                    <a:pt x="45809" y="195377"/>
                  </a:lnTo>
                  <a:lnTo>
                    <a:pt x="49258" y="208673"/>
                  </a:lnTo>
                  <a:lnTo>
                    <a:pt x="52726" y="222195"/>
                  </a:lnTo>
                  <a:lnTo>
                    <a:pt x="56207" y="235877"/>
                  </a:lnTo>
                  <a:lnTo>
                    <a:pt x="59704" y="249674"/>
                  </a:lnTo>
                  <a:lnTo>
                    <a:pt x="63373" y="263548"/>
                  </a:lnTo>
                  <a:lnTo>
                    <a:pt x="67522" y="277476"/>
                  </a:lnTo>
                  <a:lnTo>
                    <a:pt x="72275" y="291439"/>
                  </a:lnTo>
                  <a:lnTo>
                    <a:pt x="77434" y="305427"/>
                  </a:lnTo>
                  <a:lnTo>
                    <a:pt x="82590" y="319432"/>
                  </a:lnTo>
                  <a:lnTo>
                    <a:pt x="87500" y="333443"/>
                  </a:lnTo>
                  <a:lnTo>
                    <a:pt x="92101" y="347293"/>
                  </a:lnTo>
                  <a:lnTo>
                    <a:pt x="96418" y="360673"/>
                  </a:lnTo>
                  <a:lnTo>
                    <a:pt x="100505" y="373451"/>
                  </a:lnTo>
                  <a:lnTo>
                    <a:pt x="104419" y="385659"/>
                  </a:lnTo>
                  <a:lnTo>
                    <a:pt x="108208" y="397397"/>
                  </a:lnTo>
                  <a:lnTo>
                    <a:pt x="111909" y="408778"/>
                  </a:lnTo>
                  <a:lnTo>
                    <a:pt x="115547" y="419896"/>
                  </a:lnTo>
                  <a:lnTo>
                    <a:pt x="119144" y="430829"/>
                  </a:lnTo>
                  <a:lnTo>
                    <a:pt x="122718" y="441632"/>
                  </a:lnTo>
                  <a:lnTo>
                    <a:pt x="126440" y="452346"/>
                  </a:lnTo>
                  <a:lnTo>
                    <a:pt x="130624" y="463000"/>
                  </a:lnTo>
                  <a:lnTo>
                    <a:pt x="135405" y="473609"/>
                  </a:lnTo>
                  <a:lnTo>
                    <a:pt x="140751" y="484020"/>
                  </a:lnTo>
                  <a:lnTo>
                    <a:pt x="146565" y="493938"/>
                  </a:lnTo>
                  <a:lnTo>
                    <a:pt x="152737" y="503243"/>
                  </a:lnTo>
                  <a:lnTo>
                    <a:pt x="159167" y="512135"/>
                  </a:lnTo>
                  <a:lnTo>
                    <a:pt x="165784" y="521027"/>
                  </a:lnTo>
                  <a:lnTo>
                    <a:pt x="172528" y="530160"/>
                  </a:lnTo>
                  <a:lnTo>
                    <a:pt x="179363" y="539602"/>
                  </a:lnTo>
                  <a:lnTo>
                    <a:pt x="186258" y="549325"/>
                  </a:lnTo>
                  <a:lnTo>
                    <a:pt x="193197" y="559274"/>
                  </a:lnTo>
                  <a:lnTo>
                    <a:pt x="200332" y="569226"/>
                  </a:lnTo>
                  <a:lnTo>
                    <a:pt x="207962" y="578827"/>
                  </a:lnTo>
                  <a:lnTo>
                    <a:pt x="216204" y="587912"/>
                  </a:lnTo>
                  <a:lnTo>
                    <a:pt x="224859" y="596485"/>
                  </a:lnTo>
                  <a:lnTo>
                    <a:pt x="233515" y="604630"/>
                  </a:lnTo>
                  <a:lnTo>
                    <a:pt x="241938" y="612440"/>
                  </a:lnTo>
                  <a:lnTo>
                    <a:pt x="250392" y="619837"/>
                  </a:lnTo>
                  <a:lnTo>
                    <a:pt x="259512" y="626587"/>
                  </a:lnTo>
                  <a:lnTo>
                    <a:pt x="269609" y="632610"/>
                  </a:lnTo>
                  <a:lnTo>
                    <a:pt x="280509" y="637978"/>
                  </a:lnTo>
                  <a:lnTo>
                    <a:pt x="291752" y="642818"/>
                  </a:lnTo>
                  <a:lnTo>
                    <a:pt x="303020" y="647260"/>
                  </a:lnTo>
                  <a:lnTo>
                    <a:pt x="314179" y="651414"/>
                  </a:lnTo>
                  <a:lnTo>
                    <a:pt x="325197" y="655364"/>
                  </a:lnTo>
                  <a:lnTo>
                    <a:pt x="336091" y="659173"/>
                  </a:lnTo>
                  <a:lnTo>
                    <a:pt x="347051" y="662884"/>
                  </a:lnTo>
                  <a:lnTo>
                    <a:pt x="358409" y="666529"/>
                  </a:lnTo>
                  <a:lnTo>
                    <a:pt x="370316" y="670125"/>
                  </a:lnTo>
                  <a:lnTo>
                    <a:pt x="382754" y="673523"/>
                  </a:lnTo>
                  <a:lnTo>
                    <a:pt x="395637" y="676426"/>
                  </a:lnTo>
                  <a:lnTo>
                    <a:pt x="408857" y="678714"/>
                  </a:lnTo>
                  <a:lnTo>
                    <a:pt x="422157" y="680589"/>
                  </a:lnTo>
                  <a:lnTo>
                    <a:pt x="435159" y="682462"/>
                  </a:lnTo>
                  <a:lnTo>
                    <a:pt x="447679" y="684577"/>
                  </a:lnTo>
                  <a:lnTo>
                    <a:pt x="459714" y="686999"/>
                  </a:lnTo>
                  <a:lnTo>
                    <a:pt x="471336" y="689705"/>
                  </a:lnTo>
                  <a:lnTo>
                    <a:pt x="482632" y="692634"/>
                  </a:lnTo>
                  <a:lnTo>
                    <a:pt x="493621" y="695578"/>
                  </a:lnTo>
                  <a:lnTo>
                    <a:pt x="505526" y="698481"/>
                  </a:lnTo>
                  <a:lnTo>
                    <a:pt x="521633" y="701594"/>
                  </a:lnTo>
                  <a:lnTo>
                    <a:pt x="547482" y="7054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7338362" y="5596807"/>
            <a:ext cx="1674033" cy="458100"/>
            <a:chOff x="7338362" y="5596807"/>
            <a:chExt cx="1674033" cy="458100"/>
          </a:xfrm>
        </p:grpSpPr>
        <p:sp>
          <p:nvSpPr>
            <p:cNvPr id="89" name="Freeform 88"/>
            <p:cNvSpPr/>
            <p:nvPr/>
          </p:nvSpPr>
          <p:spPr>
            <a:xfrm>
              <a:off x="7443647" y="5674860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10463" y="11735"/>
                  </a:lnTo>
                  <a:lnTo>
                    <a:pt x="9822" y="22864"/>
                  </a:lnTo>
                  <a:lnTo>
                    <a:pt x="8530" y="34467"/>
                  </a:lnTo>
                  <a:lnTo>
                    <a:pt x="6843" y="46801"/>
                  </a:lnTo>
                  <a:lnTo>
                    <a:pt x="5175" y="60110"/>
                  </a:lnTo>
                  <a:lnTo>
                    <a:pt x="3761" y="74418"/>
                  </a:lnTo>
                  <a:lnTo>
                    <a:pt x="2664" y="89596"/>
                  </a:lnTo>
                  <a:lnTo>
                    <a:pt x="1853" y="105458"/>
                  </a:lnTo>
                  <a:lnTo>
                    <a:pt x="1274" y="121833"/>
                  </a:lnTo>
                  <a:lnTo>
                    <a:pt x="868" y="138744"/>
                  </a:lnTo>
                  <a:lnTo>
                    <a:pt x="587" y="156386"/>
                  </a:lnTo>
                  <a:lnTo>
                    <a:pt x="397" y="174808"/>
                  </a:lnTo>
                  <a:lnTo>
                    <a:pt x="268" y="193755"/>
                  </a:lnTo>
                  <a:lnTo>
                    <a:pt x="180" y="212781"/>
                  </a:lnTo>
                  <a:lnTo>
                    <a:pt x="120" y="231598"/>
                  </a:lnTo>
                  <a:lnTo>
                    <a:pt x="80" y="249563"/>
                  </a:lnTo>
                  <a:lnTo>
                    <a:pt x="50" y="267457"/>
                  </a:lnTo>
                  <a:lnTo>
                    <a:pt x="25" y="28796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338362" y="5596807"/>
              <a:ext cx="326385" cy="417747"/>
            </a:xfrm>
            <a:custGeom>
              <a:avLst/>
              <a:gdLst/>
              <a:ahLst/>
              <a:cxnLst/>
              <a:rect l="0" t="0" r="0" b="0"/>
              <a:pathLst>
                <a:path w="326385" h="417747">
                  <a:moveTo>
                    <a:pt x="0" y="78053"/>
                  </a:moveTo>
                  <a:lnTo>
                    <a:pt x="3002" y="69252"/>
                  </a:lnTo>
                  <a:lnTo>
                    <a:pt x="6424" y="60905"/>
                  </a:lnTo>
                  <a:lnTo>
                    <a:pt x="10625" y="52210"/>
                  </a:lnTo>
                  <a:lnTo>
                    <a:pt x="15698" y="43263"/>
                  </a:lnTo>
                  <a:lnTo>
                    <a:pt x="21827" y="34416"/>
                  </a:lnTo>
                  <a:lnTo>
                    <a:pt x="29016" y="25887"/>
                  </a:lnTo>
                  <a:lnTo>
                    <a:pt x="37275" y="18043"/>
                  </a:lnTo>
                  <a:lnTo>
                    <a:pt x="46719" y="11463"/>
                  </a:lnTo>
                  <a:lnTo>
                    <a:pt x="57288" y="6343"/>
                  </a:lnTo>
                  <a:lnTo>
                    <a:pt x="68637" y="2722"/>
                  </a:lnTo>
                  <a:lnTo>
                    <a:pt x="80247" y="650"/>
                  </a:lnTo>
                  <a:lnTo>
                    <a:pt x="91793" y="0"/>
                  </a:lnTo>
                  <a:lnTo>
                    <a:pt x="103156" y="680"/>
                  </a:lnTo>
                  <a:lnTo>
                    <a:pt x="114318" y="2722"/>
                  </a:lnTo>
                  <a:lnTo>
                    <a:pt x="125303" y="6019"/>
                  </a:lnTo>
                  <a:lnTo>
                    <a:pt x="135985" y="10349"/>
                  </a:lnTo>
                  <a:lnTo>
                    <a:pt x="146092" y="15471"/>
                  </a:lnTo>
                  <a:lnTo>
                    <a:pt x="155523" y="21174"/>
                  </a:lnTo>
                  <a:lnTo>
                    <a:pt x="164333" y="27290"/>
                  </a:lnTo>
                  <a:lnTo>
                    <a:pt x="172637" y="33695"/>
                  </a:lnTo>
                  <a:lnTo>
                    <a:pt x="180554" y="40302"/>
                  </a:lnTo>
                  <a:lnTo>
                    <a:pt x="188024" y="47213"/>
                  </a:lnTo>
                  <a:lnTo>
                    <a:pt x="194821" y="54693"/>
                  </a:lnTo>
                  <a:lnTo>
                    <a:pt x="200877" y="62844"/>
                  </a:lnTo>
                  <a:lnTo>
                    <a:pt x="206267" y="71776"/>
                  </a:lnTo>
                  <a:lnTo>
                    <a:pt x="211121" y="81684"/>
                  </a:lnTo>
                  <a:lnTo>
                    <a:pt x="215564" y="92574"/>
                  </a:lnTo>
                  <a:lnTo>
                    <a:pt x="219379" y="104312"/>
                  </a:lnTo>
                  <a:lnTo>
                    <a:pt x="222035" y="116715"/>
                  </a:lnTo>
                  <a:lnTo>
                    <a:pt x="223340" y="129608"/>
                  </a:lnTo>
                  <a:lnTo>
                    <a:pt x="223403" y="142689"/>
                  </a:lnTo>
                  <a:lnTo>
                    <a:pt x="222457" y="155543"/>
                  </a:lnTo>
                  <a:lnTo>
                    <a:pt x="220737" y="167960"/>
                  </a:lnTo>
                  <a:lnTo>
                    <a:pt x="218127" y="179755"/>
                  </a:lnTo>
                  <a:lnTo>
                    <a:pt x="214172" y="190683"/>
                  </a:lnTo>
                  <a:lnTo>
                    <a:pt x="208730" y="200687"/>
                  </a:lnTo>
                  <a:lnTo>
                    <a:pt x="201787" y="209388"/>
                  </a:lnTo>
                  <a:lnTo>
                    <a:pt x="193299" y="216031"/>
                  </a:lnTo>
                  <a:lnTo>
                    <a:pt x="183423" y="220366"/>
                  </a:lnTo>
                  <a:lnTo>
                    <a:pt x="173212" y="221933"/>
                  </a:lnTo>
                  <a:lnTo>
                    <a:pt x="165717" y="220463"/>
                  </a:lnTo>
                  <a:lnTo>
                    <a:pt x="163257" y="218005"/>
                  </a:lnTo>
                  <a:lnTo>
                    <a:pt x="164974" y="217023"/>
                  </a:lnTo>
                  <a:lnTo>
                    <a:pt x="169277" y="218206"/>
                  </a:lnTo>
                  <a:lnTo>
                    <a:pt x="174595" y="221581"/>
                  </a:lnTo>
                  <a:lnTo>
                    <a:pt x="180013" y="226860"/>
                  </a:lnTo>
                  <a:lnTo>
                    <a:pt x="185158" y="233647"/>
                  </a:lnTo>
                  <a:lnTo>
                    <a:pt x="189941" y="241561"/>
                  </a:lnTo>
                  <a:lnTo>
                    <a:pt x="194389" y="250293"/>
                  </a:lnTo>
                  <a:lnTo>
                    <a:pt x="198569" y="259763"/>
                  </a:lnTo>
                  <a:lnTo>
                    <a:pt x="202548" y="270105"/>
                  </a:lnTo>
                  <a:lnTo>
                    <a:pt x="206381" y="281317"/>
                  </a:lnTo>
                  <a:lnTo>
                    <a:pt x="210112" y="293119"/>
                  </a:lnTo>
                  <a:lnTo>
                    <a:pt x="213771" y="305041"/>
                  </a:lnTo>
                  <a:lnTo>
                    <a:pt x="217386" y="316802"/>
                  </a:lnTo>
                  <a:lnTo>
                    <a:pt x="221138" y="328309"/>
                  </a:lnTo>
                  <a:lnTo>
                    <a:pt x="225342" y="339569"/>
                  </a:lnTo>
                  <a:lnTo>
                    <a:pt x="230136" y="350624"/>
                  </a:lnTo>
                  <a:lnTo>
                    <a:pt x="235491" y="361524"/>
                  </a:lnTo>
                  <a:lnTo>
                    <a:pt x="241311" y="372309"/>
                  </a:lnTo>
                  <a:lnTo>
                    <a:pt x="247495" y="383000"/>
                  </a:lnTo>
                  <a:lnTo>
                    <a:pt x="254274" y="393129"/>
                  </a:lnTo>
                  <a:lnTo>
                    <a:pt x="262188" y="401794"/>
                  </a:lnTo>
                  <a:lnTo>
                    <a:pt x="271428" y="408612"/>
                  </a:lnTo>
                  <a:lnTo>
                    <a:pt x="281465" y="413510"/>
                  </a:lnTo>
                  <a:lnTo>
                    <a:pt x="292325" y="416831"/>
                  </a:lnTo>
                  <a:lnTo>
                    <a:pt x="306083" y="417746"/>
                  </a:lnTo>
                  <a:lnTo>
                    <a:pt x="326384" y="41496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649605" y="5864373"/>
              <a:ext cx="15142" cy="147400"/>
            </a:xfrm>
            <a:custGeom>
              <a:avLst/>
              <a:gdLst/>
              <a:ahLst/>
              <a:cxnLst/>
              <a:rect l="0" t="0" r="0" b="0"/>
              <a:pathLst>
                <a:path w="15142" h="147400">
                  <a:moveTo>
                    <a:pt x="4613" y="0"/>
                  </a:moveTo>
                  <a:lnTo>
                    <a:pt x="1812" y="8802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6" y="56329"/>
                  </a:lnTo>
                  <a:lnTo>
                    <a:pt x="3003" y="67995"/>
                  </a:lnTo>
                  <a:lnTo>
                    <a:pt x="4177" y="79818"/>
                  </a:lnTo>
                  <a:lnTo>
                    <a:pt x="5812" y="91498"/>
                  </a:lnTo>
                  <a:lnTo>
                    <a:pt x="7748" y="102677"/>
                  </a:lnTo>
                  <a:lnTo>
                    <a:pt x="9798" y="114052"/>
                  </a:lnTo>
                  <a:lnTo>
                    <a:pt x="12140" y="127736"/>
                  </a:lnTo>
                  <a:lnTo>
                    <a:pt x="15141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54218" y="570644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732125" y="5853844"/>
              <a:ext cx="118264" cy="186837"/>
            </a:xfrm>
            <a:custGeom>
              <a:avLst/>
              <a:gdLst/>
              <a:ahLst/>
              <a:cxnLst/>
              <a:rect l="0" t="0" r="0" b="0"/>
              <a:pathLst>
                <a:path w="118264" h="186837">
                  <a:moveTo>
                    <a:pt x="48434" y="0"/>
                  </a:moveTo>
                  <a:lnTo>
                    <a:pt x="42567" y="5868"/>
                  </a:lnTo>
                  <a:lnTo>
                    <a:pt x="37002" y="11433"/>
                  </a:lnTo>
                  <a:lnTo>
                    <a:pt x="31208" y="17236"/>
                  </a:lnTo>
                  <a:lnTo>
                    <a:pt x="25300" y="23489"/>
                  </a:lnTo>
                  <a:lnTo>
                    <a:pt x="19618" y="30468"/>
                  </a:lnTo>
                  <a:lnTo>
                    <a:pt x="14348" y="38254"/>
                  </a:lnTo>
                  <a:lnTo>
                    <a:pt x="9670" y="46928"/>
                  </a:lnTo>
                  <a:lnTo>
                    <a:pt x="5833" y="56656"/>
                  </a:lnTo>
                  <a:lnTo>
                    <a:pt x="2889" y="67417"/>
                  </a:lnTo>
                  <a:lnTo>
                    <a:pt x="896" y="78898"/>
                  </a:lnTo>
                  <a:lnTo>
                    <a:pt x="0" y="90595"/>
                  </a:lnTo>
                  <a:lnTo>
                    <a:pt x="175" y="102202"/>
                  </a:lnTo>
                  <a:lnTo>
                    <a:pt x="1256" y="113604"/>
                  </a:lnTo>
                  <a:lnTo>
                    <a:pt x="3044" y="124792"/>
                  </a:lnTo>
                  <a:lnTo>
                    <a:pt x="5360" y="135795"/>
                  </a:lnTo>
                  <a:lnTo>
                    <a:pt x="8220" y="146489"/>
                  </a:lnTo>
                  <a:lnTo>
                    <a:pt x="11816" y="156605"/>
                  </a:lnTo>
                  <a:lnTo>
                    <a:pt x="16206" y="166028"/>
                  </a:lnTo>
                  <a:lnTo>
                    <a:pt x="21631" y="174322"/>
                  </a:lnTo>
                  <a:lnTo>
                    <a:pt x="28560" y="180684"/>
                  </a:lnTo>
                  <a:lnTo>
                    <a:pt x="37107" y="184842"/>
                  </a:lnTo>
                  <a:lnTo>
                    <a:pt x="46763" y="186836"/>
                  </a:lnTo>
                  <a:lnTo>
                    <a:pt x="56622" y="186745"/>
                  </a:lnTo>
                  <a:lnTo>
                    <a:pt x="66131" y="184828"/>
                  </a:lnTo>
                  <a:lnTo>
                    <a:pt x="74954" y="181290"/>
                  </a:lnTo>
                  <a:lnTo>
                    <a:pt x="82800" y="176184"/>
                  </a:lnTo>
                  <a:lnTo>
                    <a:pt x="89627" y="169680"/>
                  </a:lnTo>
                  <a:lnTo>
                    <a:pt x="95566" y="162045"/>
                  </a:lnTo>
                  <a:lnTo>
                    <a:pt x="100806" y="153550"/>
                  </a:lnTo>
                  <a:lnTo>
                    <a:pt x="105518" y="144425"/>
                  </a:lnTo>
                  <a:lnTo>
                    <a:pt x="109687" y="134689"/>
                  </a:lnTo>
                  <a:lnTo>
                    <a:pt x="113116" y="124168"/>
                  </a:lnTo>
                  <a:lnTo>
                    <a:pt x="115752" y="112834"/>
                  </a:lnTo>
                  <a:lnTo>
                    <a:pt x="117523" y="100952"/>
                  </a:lnTo>
                  <a:lnTo>
                    <a:pt x="118263" y="88976"/>
                  </a:lnTo>
                  <a:lnTo>
                    <a:pt x="117971" y="77188"/>
                  </a:lnTo>
                  <a:lnTo>
                    <a:pt x="116471" y="66003"/>
                  </a:lnTo>
                  <a:lnTo>
                    <a:pt x="113334" y="56023"/>
                  </a:lnTo>
                  <a:lnTo>
                    <a:pt x="108487" y="47468"/>
                  </a:lnTo>
                  <a:lnTo>
                    <a:pt x="102213" y="40365"/>
                  </a:lnTo>
                  <a:lnTo>
                    <a:pt x="94167" y="34041"/>
                  </a:lnTo>
                  <a:lnTo>
                    <a:pt x="81403" y="27941"/>
                  </a:lnTo>
                  <a:lnTo>
                    <a:pt x="58963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026258" y="5693111"/>
              <a:ext cx="175443" cy="341993"/>
            </a:xfrm>
            <a:custGeom>
              <a:avLst/>
              <a:gdLst/>
              <a:ahLst/>
              <a:cxnLst/>
              <a:rect l="0" t="0" r="0" b="0"/>
              <a:pathLst>
                <a:path w="175443" h="341993">
                  <a:moveTo>
                    <a:pt x="154384" y="55448"/>
                  </a:moveTo>
                  <a:lnTo>
                    <a:pt x="151383" y="43847"/>
                  </a:lnTo>
                  <a:lnTo>
                    <a:pt x="147960" y="33999"/>
                  </a:lnTo>
                  <a:lnTo>
                    <a:pt x="143755" y="25003"/>
                  </a:lnTo>
                  <a:lnTo>
                    <a:pt x="138511" y="16907"/>
                  </a:lnTo>
                  <a:lnTo>
                    <a:pt x="131732" y="10176"/>
                  </a:lnTo>
                  <a:lnTo>
                    <a:pt x="123305" y="4969"/>
                  </a:lnTo>
                  <a:lnTo>
                    <a:pt x="113737" y="1461"/>
                  </a:lnTo>
                  <a:lnTo>
                    <a:pt x="103942" y="0"/>
                  </a:lnTo>
                  <a:lnTo>
                    <a:pt x="94472" y="574"/>
                  </a:lnTo>
                  <a:lnTo>
                    <a:pt x="85508" y="2890"/>
                  </a:lnTo>
                  <a:lnTo>
                    <a:pt x="77035" y="6571"/>
                  </a:lnTo>
                  <a:lnTo>
                    <a:pt x="68974" y="11268"/>
                  </a:lnTo>
                  <a:lnTo>
                    <a:pt x="61390" y="16859"/>
                  </a:lnTo>
                  <a:lnTo>
                    <a:pt x="54510" y="23434"/>
                  </a:lnTo>
                  <a:lnTo>
                    <a:pt x="48394" y="30966"/>
                  </a:lnTo>
                  <a:lnTo>
                    <a:pt x="42964" y="39312"/>
                  </a:lnTo>
                  <a:lnTo>
                    <a:pt x="38080" y="48291"/>
                  </a:lnTo>
                  <a:lnTo>
                    <a:pt x="33609" y="57741"/>
                  </a:lnTo>
                  <a:lnTo>
                    <a:pt x="29436" y="67527"/>
                  </a:lnTo>
                  <a:lnTo>
                    <a:pt x="25473" y="77550"/>
                  </a:lnTo>
                  <a:lnTo>
                    <a:pt x="21656" y="87740"/>
                  </a:lnTo>
                  <a:lnTo>
                    <a:pt x="17938" y="98210"/>
                  </a:lnTo>
                  <a:lnTo>
                    <a:pt x="14289" y="109232"/>
                  </a:lnTo>
                  <a:lnTo>
                    <a:pt x="10690" y="120909"/>
                  </a:lnTo>
                  <a:lnTo>
                    <a:pt x="7290" y="133193"/>
                  </a:lnTo>
                  <a:lnTo>
                    <a:pt x="4386" y="145971"/>
                  </a:lnTo>
                  <a:lnTo>
                    <a:pt x="2106" y="159120"/>
                  </a:lnTo>
                  <a:lnTo>
                    <a:pt x="577" y="172373"/>
                  </a:lnTo>
                  <a:lnTo>
                    <a:pt x="0" y="185344"/>
                  </a:lnTo>
                  <a:lnTo>
                    <a:pt x="391" y="197853"/>
                  </a:lnTo>
                  <a:lnTo>
                    <a:pt x="1620" y="210219"/>
                  </a:lnTo>
                  <a:lnTo>
                    <a:pt x="3508" y="223127"/>
                  </a:lnTo>
                  <a:lnTo>
                    <a:pt x="5891" y="236920"/>
                  </a:lnTo>
                  <a:lnTo>
                    <a:pt x="8793" y="251286"/>
                  </a:lnTo>
                  <a:lnTo>
                    <a:pt x="12421" y="265477"/>
                  </a:lnTo>
                  <a:lnTo>
                    <a:pt x="16822" y="279056"/>
                  </a:lnTo>
                  <a:lnTo>
                    <a:pt x="21914" y="291766"/>
                  </a:lnTo>
                  <a:lnTo>
                    <a:pt x="27556" y="303376"/>
                  </a:lnTo>
                  <a:lnTo>
                    <a:pt x="33622" y="313875"/>
                  </a:lnTo>
                  <a:lnTo>
                    <a:pt x="40321" y="323093"/>
                  </a:lnTo>
                  <a:lnTo>
                    <a:pt x="48183" y="330621"/>
                  </a:lnTo>
                  <a:lnTo>
                    <a:pt x="57395" y="336384"/>
                  </a:lnTo>
                  <a:lnTo>
                    <a:pt x="67684" y="340272"/>
                  </a:lnTo>
                  <a:lnTo>
                    <a:pt x="78507" y="341992"/>
                  </a:lnTo>
                  <a:lnTo>
                    <a:pt x="89482" y="341588"/>
                  </a:lnTo>
                  <a:lnTo>
                    <a:pt x="100104" y="339216"/>
                  </a:lnTo>
                  <a:lnTo>
                    <a:pt x="109696" y="334967"/>
                  </a:lnTo>
                  <a:lnTo>
                    <a:pt x="117984" y="329070"/>
                  </a:lnTo>
                  <a:lnTo>
                    <a:pt x="124715" y="321689"/>
                  </a:lnTo>
                  <a:lnTo>
                    <a:pt x="129495" y="312841"/>
                  </a:lnTo>
                  <a:lnTo>
                    <a:pt x="132299" y="302668"/>
                  </a:lnTo>
                  <a:lnTo>
                    <a:pt x="133234" y="291415"/>
                  </a:lnTo>
                  <a:lnTo>
                    <a:pt x="132359" y="279338"/>
                  </a:lnTo>
                  <a:lnTo>
                    <a:pt x="129881" y="266668"/>
                  </a:lnTo>
                  <a:lnTo>
                    <a:pt x="125949" y="253908"/>
                  </a:lnTo>
                  <a:lnTo>
                    <a:pt x="120570" y="241799"/>
                  </a:lnTo>
                  <a:lnTo>
                    <a:pt x="113914" y="230702"/>
                  </a:lnTo>
                  <a:lnTo>
                    <a:pt x="107492" y="220847"/>
                  </a:lnTo>
                  <a:lnTo>
                    <a:pt x="104748" y="213326"/>
                  </a:lnTo>
                  <a:lnTo>
                    <a:pt x="106983" y="209184"/>
                  </a:lnTo>
                  <a:lnTo>
                    <a:pt x="112263" y="207790"/>
                  </a:lnTo>
                  <a:lnTo>
                    <a:pt x="119326" y="207887"/>
                  </a:lnTo>
                  <a:lnTo>
                    <a:pt x="127533" y="208174"/>
                  </a:lnTo>
                  <a:lnTo>
                    <a:pt x="136487" y="207960"/>
                  </a:lnTo>
                  <a:lnTo>
                    <a:pt x="145482" y="207205"/>
                  </a:lnTo>
                  <a:lnTo>
                    <a:pt x="154338" y="206185"/>
                  </a:lnTo>
                  <a:lnTo>
                    <a:pt x="163825" y="204803"/>
                  </a:lnTo>
                  <a:lnTo>
                    <a:pt x="175442" y="20284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222757" y="5853844"/>
              <a:ext cx="105286" cy="148227"/>
            </a:xfrm>
            <a:custGeom>
              <a:avLst/>
              <a:gdLst/>
              <a:ahLst/>
              <a:cxnLst/>
              <a:rect l="0" t="0" r="0" b="0"/>
              <a:pathLst>
                <a:path w="105286" h="148227">
                  <a:moveTo>
                    <a:pt x="0" y="84228"/>
                  </a:moveTo>
                  <a:lnTo>
                    <a:pt x="2933" y="93030"/>
                  </a:lnTo>
                  <a:lnTo>
                    <a:pt x="5715" y="101376"/>
                  </a:lnTo>
                  <a:lnTo>
                    <a:pt x="8615" y="110079"/>
                  </a:lnTo>
                  <a:lnTo>
                    <a:pt x="11655" y="119373"/>
                  </a:lnTo>
                  <a:lnTo>
                    <a:pt x="14820" y="129516"/>
                  </a:lnTo>
                  <a:lnTo>
                    <a:pt x="18061" y="140450"/>
                  </a:lnTo>
                  <a:lnTo>
                    <a:pt x="20559" y="148164"/>
                  </a:lnTo>
                  <a:lnTo>
                    <a:pt x="21565" y="148226"/>
                  </a:lnTo>
                  <a:lnTo>
                    <a:pt x="21624" y="143012"/>
                  </a:lnTo>
                  <a:lnTo>
                    <a:pt x="20920" y="135010"/>
                  </a:lnTo>
                  <a:lnTo>
                    <a:pt x="19539" y="125634"/>
                  </a:lnTo>
                  <a:lnTo>
                    <a:pt x="17921" y="115605"/>
                  </a:lnTo>
                  <a:lnTo>
                    <a:pt x="16805" y="105277"/>
                  </a:lnTo>
                  <a:lnTo>
                    <a:pt x="16571" y="94815"/>
                  </a:lnTo>
                  <a:lnTo>
                    <a:pt x="17412" y="84298"/>
                  </a:lnTo>
                  <a:lnTo>
                    <a:pt x="19503" y="73763"/>
                  </a:lnTo>
                  <a:lnTo>
                    <a:pt x="22807" y="63230"/>
                  </a:lnTo>
                  <a:lnTo>
                    <a:pt x="27298" y="53034"/>
                  </a:lnTo>
                  <a:lnTo>
                    <a:pt x="33053" y="43792"/>
                  </a:lnTo>
                  <a:lnTo>
                    <a:pt x="39995" y="35763"/>
                  </a:lnTo>
                  <a:lnTo>
                    <a:pt x="47926" y="28879"/>
                  </a:lnTo>
                  <a:lnTo>
                    <a:pt x="56618" y="22940"/>
                  </a:lnTo>
                  <a:lnTo>
                    <a:pt x="65858" y="17725"/>
                  </a:lnTo>
                  <a:lnTo>
                    <a:pt x="75027" y="13189"/>
                  </a:lnTo>
                  <a:lnTo>
                    <a:pt x="84009" y="9023"/>
                  </a:lnTo>
                  <a:lnTo>
                    <a:pt x="93588" y="485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340635" y="5916734"/>
              <a:ext cx="155863" cy="138173"/>
            </a:xfrm>
            <a:custGeom>
              <a:avLst/>
              <a:gdLst/>
              <a:ahLst/>
              <a:cxnLst/>
              <a:rect l="0" t="0" r="0" b="0"/>
              <a:pathLst>
                <a:path w="155863" h="138173">
                  <a:moveTo>
                    <a:pt x="92692" y="42395"/>
                  </a:moveTo>
                  <a:lnTo>
                    <a:pt x="92490" y="30861"/>
                  </a:lnTo>
                  <a:lnTo>
                    <a:pt x="90570" y="21653"/>
                  </a:lnTo>
                  <a:lnTo>
                    <a:pt x="86680" y="13953"/>
                  </a:lnTo>
                  <a:lnTo>
                    <a:pt x="81102" y="7717"/>
                  </a:lnTo>
                  <a:lnTo>
                    <a:pt x="74152" y="3303"/>
                  </a:lnTo>
                  <a:lnTo>
                    <a:pt x="66157" y="758"/>
                  </a:lnTo>
                  <a:lnTo>
                    <a:pt x="57559" y="0"/>
                  </a:lnTo>
                  <a:lnTo>
                    <a:pt x="48886" y="998"/>
                  </a:lnTo>
                  <a:lnTo>
                    <a:pt x="40437" y="3559"/>
                  </a:lnTo>
                  <a:lnTo>
                    <a:pt x="32463" y="7547"/>
                  </a:lnTo>
                  <a:lnTo>
                    <a:pt x="25255" y="12964"/>
                  </a:lnTo>
                  <a:lnTo>
                    <a:pt x="18892" y="19683"/>
                  </a:lnTo>
                  <a:lnTo>
                    <a:pt x="13451" y="27634"/>
                  </a:lnTo>
                  <a:lnTo>
                    <a:pt x="9084" y="36874"/>
                  </a:lnTo>
                  <a:lnTo>
                    <a:pt x="5775" y="47312"/>
                  </a:lnTo>
                  <a:lnTo>
                    <a:pt x="3364" y="58745"/>
                  </a:lnTo>
                  <a:lnTo>
                    <a:pt x="1655" y="70943"/>
                  </a:lnTo>
                  <a:lnTo>
                    <a:pt x="473" y="83694"/>
                  </a:lnTo>
                  <a:lnTo>
                    <a:pt x="0" y="96510"/>
                  </a:lnTo>
                  <a:lnTo>
                    <a:pt x="738" y="108654"/>
                  </a:lnTo>
                  <a:lnTo>
                    <a:pt x="2867" y="119763"/>
                  </a:lnTo>
                  <a:lnTo>
                    <a:pt x="6287" y="129178"/>
                  </a:lnTo>
                  <a:lnTo>
                    <a:pt x="11614" y="135518"/>
                  </a:lnTo>
                  <a:lnTo>
                    <a:pt x="18991" y="138172"/>
                  </a:lnTo>
                  <a:lnTo>
                    <a:pt x="27055" y="137785"/>
                  </a:lnTo>
                  <a:lnTo>
                    <a:pt x="35489" y="135222"/>
                  </a:lnTo>
                  <a:lnTo>
                    <a:pt x="43996" y="131012"/>
                  </a:lnTo>
                  <a:lnTo>
                    <a:pt x="51954" y="125333"/>
                  </a:lnTo>
                  <a:lnTo>
                    <a:pt x="59046" y="118382"/>
                  </a:lnTo>
                  <a:lnTo>
                    <a:pt x="65264" y="110248"/>
                  </a:lnTo>
                  <a:lnTo>
                    <a:pt x="70739" y="100873"/>
                  </a:lnTo>
                  <a:lnTo>
                    <a:pt x="75630" y="90341"/>
                  </a:lnTo>
                  <a:lnTo>
                    <a:pt x="79760" y="79012"/>
                  </a:lnTo>
                  <a:lnTo>
                    <a:pt x="82636" y="67415"/>
                  </a:lnTo>
                  <a:lnTo>
                    <a:pt x="84115" y="55944"/>
                  </a:lnTo>
                  <a:lnTo>
                    <a:pt x="85120" y="47148"/>
                  </a:lnTo>
                  <a:lnTo>
                    <a:pt x="86787" y="44177"/>
                  </a:lnTo>
                  <a:lnTo>
                    <a:pt x="88965" y="46161"/>
                  </a:lnTo>
                  <a:lnTo>
                    <a:pt x="91500" y="51404"/>
                  </a:lnTo>
                  <a:lnTo>
                    <a:pt x="94472" y="58488"/>
                  </a:lnTo>
                  <a:lnTo>
                    <a:pt x="98127" y="66320"/>
                  </a:lnTo>
                  <a:lnTo>
                    <a:pt x="102543" y="74289"/>
                  </a:lnTo>
                  <a:lnTo>
                    <a:pt x="107915" y="81841"/>
                  </a:lnTo>
                  <a:lnTo>
                    <a:pt x="115480" y="89059"/>
                  </a:lnTo>
                  <a:lnTo>
                    <a:pt x="129254" y="96569"/>
                  </a:lnTo>
                  <a:lnTo>
                    <a:pt x="155862" y="1055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496497" y="5871068"/>
              <a:ext cx="115815" cy="140705"/>
            </a:xfrm>
            <a:custGeom>
              <a:avLst/>
              <a:gdLst/>
              <a:ahLst/>
              <a:cxnLst/>
              <a:rect l="0" t="0" r="0" b="0"/>
              <a:pathLst>
                <a:path w="115815" h="140705">
                  <a:moveTo>
                    <a:pt x="0" y="45947"/>
                  </a:moveTo>
                  <a:lnTo>
                    <a:pt x="68" y="57615"/>
                  </a:lnTo>
                  <a:lnTo>
                    <a:pt x="708" y="68104"/>
                  </a:lnTo>
                  <a:lnTo>
                    <a:pt x="2004" y="78411"/>
                  </a:lnTo>
                  <a:lnTo>
                    <a:pt x="3864" y="88885"/>
                  </a:lnTo>
                  <a:lnTo>
                    <a:pt x="6181" y="99876"/>
                  </a:lnTo>
                  <a:lnTo>
                    <a:pt x="8821" y="111440"/>
                  </a:lnTo>
                  <a:lnTo>
                    <a:pt x="10793" y="120760"/>
                  </a:lnTo>
                  <a:lnTo>
                    <a:pt x="10987" y="123653"/>
                  </a:lnTo>
                  <a:lnTo>
                    <a:pt x="9827" y="120176"/>
                  </a:lnTo>
                  <a:lnTo>
                    <a:pt x="7976" y="112156"/>
                  </a:lnTo>
                  <a:lnTo>
                    <a:pt x="6065" y="101423"/>
                  </a:lnTo>
                  <a:lnTo>
                    <a:pt x="4426" y="89198"/>
                  </a:lnTo>
                  <a:lnTo>
                    <a:pt x="3313" y="76331"/>
                  </a:lnTo>
                  <a:lnTo>
                    <a:pt x="3010" y="63503"/>
                  </a:lnTo>
                  <a:lnTo>
                    <a:pt x="3586" y="51046"/>
                  </a:lnTo>
                  <a:lnTo>
                    <a:pt x="5107" y="39196"/>
                  </a:lnTo>
                  <a:lnTo>
                    <a:pt x="7721" y="28217"/>
                  </a:lnTo>
                  <a:lnTo>
                    <a:pt x="11403" y="18176"/>
                  </a:lnTo>
                  <a:lnTo>
                    <a:pt x="15995" y="9617"/>
                  </a:lnTo>
                  <a:lnTo>
                    <a:pt x="21293" y="3600"/>
                  </a:lnTo>
                  <a:lnTo>
                    <a:pt x="27112" y="483"/>
                  </a:lnTo>
                  <a:lnTo>
                    <a:pt x="33307" y="0"/>
                  </a:lnTo>
                  <a:lnTo>
                    <a:pt x="39764" y="1644"/>
                  </a:lnTo>
                  <a:lnTo>
                    <a:pt x="46398" y="4899"/>
                  </a:lnTo>
                  <a:lnTo>
                    <a:pt x="52988" y="9486"/>
                  </a:lnTo>
                  <a:lnTo>
                    <a:pt x="59186" y="15372"/>
                  </a:lnTo>
                  <a:lnTo>
                    <a:pt x="64836" y="22434"/>
                  </a:lnTo>
                  <a:lnTo>
                    <a:pt x="69951" y="30462"/>
                  </a:lnTo>
                  <a:lnTo>
                    <a:pt x="74621" y="39227"/>
                  </a:lnTo>
                  <a:lnTo>
                    <a:pt x="78946" y="48537"/>
                  </a:lnTo>
                  <a:lnTo>
                    <a:pt x="82849" y="58399"/>
                  </a:lnTo>
                  <a:lnTo>
                    <a:pt x="86100" y="69006"/>
                  </a:lnTo>
                  <a:lnTo>
                    <a:pt x="88630" y="80388"/>
                  </a:lnTo>
                  <a:lnTo>
                    <a:pt x="90902" y="92037"/>
                  </a:lnTo>
                  <a:lnTo>
                    <a:pt x="94243" y="104235"/>
                  </a:lnTo>
                  <a:lnTo>
                    <a:pt x="101186" y="119175"/>
                  </a:lnTo>
                  <a:lnTo>
                    <a:pt x="115814" y="1407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646860" y="5654185"/>
              <a:ext cx="365535" cy="399702"/>
            </a:xfrm>
            <a:custGeom>
              <a:avLst/>
              <a:gdLst/>
              <a:ahLst/>
              <a:cxnLst/>
              <a:rect l="0" t="0" r="0" b="0"/>
              <a:pathLst>
                <a:path w="365535" h="399702">
                  <a:moveTo>
                    <a:pt x="91793" y="273359"/>
                  </a:moveTo>
                  <a:lnTo>
                    <a:pt x="88657" y="264759"/>
                  </a:lnTo>
                  <a:lnTo>
                    <a:pt x="83955" y="258332"/>
                  </a:lnTo>
                  <a:lnTo>
                    <a:pt x="77175" y="253532"/>
                  </a:lnTo>
                  <a:lnTo>
                    <a:pt x="68901" y="250336"/>
                  </a:lnTo>
                  <a:lnTo>
                    <a:pt x="60082" y="249087"/>
                  </a:lnTo>
                  <a:lnTo>
                    <a:pt x="51326" y="249801"/>
                  </a:lnTo>
                  <a:lnTo>
                    <a:pt x="42869" y="252209"/>
                  </a:lnTo>
                  <a:lnTo>
                    <a:pt x="34749" y="255950"/>
                  </a:lnTo>
                  <a:lnTo>
                    <a:pt x="26936" y="260695"/>
                  </a:lnTo>
                  <a:lnTo>
                    <a:pt x="19692" y="266658"/>
                  </a:lnTo>
                  <a:lnTo>
                    <a:pt x="13571" y="274548"/>
                  </a:lnTo>
                  <a:lnTo>
                    <a:pt x="8784" y="284598"/>
                  </a:lnTo>
                  <a:lnTo>
                    <a:pt x="5230" y="296601"/>
                  </a:lnTo>
                  <a:lnTo>
                    <a:pt x="2677" y="310179"/>
                  </a:lnTo>
                  <a:lnTo>
                    <a:pt x="894" y="324935"/>
                  </a:lnTo>
                  <a:lnTo>
                    <a:pt x="0" y="340214"/>
                  </a:lnTo>
                  <a:lnTo>
                    <a:pt x="448" y="355151"/>
                  </a:lnTo>
                  <a:lnTo>
                    <a:pt x="2384" y="369277"/>
                  </a:lnTo>
                  <a:lnTo>
                    <a:pt x="5818" y="381707"/>
                  </a:lnTo>
                  <a:lnTo>
                    <a:pt x="10796" y="391013"/>
                  </a:lnTo>
                  <a:lnTo>
                    <a:pt x="17181" y="396705"/>
                  </a:lnTo>
                  <a:lnTo>
                    <a:pt x="24552" y="398933"/>
                  </a:lnTo>
                  <a:lnTo>
                    <a:pt x="32330" y="398018"/>
                  </a:lnTo>
                  <a:lnTo>
                    <a:pt x="40143" y="394477"/>
                  </a:lnTo>
                  <a:lnTo>
                    <a:pt x="47675" y="388734"/>
                  </a:lnTo>
                  <a:lnTo>
                    <a:pt x="54579" y="381009"/>
                  </a:lnTo>
                  <a:lnTo>
                    <a:pt x="60739" y="371603"/>
                  </a:lnTo>
                  <a:lnTo>
                    <a:pt x="66213" y="360868"/>
                  </a:lnTo>
                  <a:lnTo>
                    <a:pt x="71132" y="349140"/>
                  </a:lnTo>
                  <a:lnTo>
                    <a:pt x="75631" y="336691"/>
                  </a:lnTo>
                  <a:lnTo>
                    <a:pt x="79825" y="323569"/>
                  </a:lnTo>
                  <a:lnTo>
                    <a:pt x="83803" y="309621"/>
                  </a:lnTo>
                  <a:lnTo>
                    <a:pt x="87625" y="294829"/>
                  </a:lnTo>
                  <a:lnTo>
                    <a:pt x="91177" y="279302"/>
                  </a:lnTo>
                  <a:lnTo>
                    <a:pt x="94183" y="263192"/>
                  </a:lnTo>
                  <a:lnTo>
                    <a:pt x="96536" y="246645"/>
                  </a:lnTo>
                  <a:lnTo>
                    <a:pt x="98286" y="229617"/>
                  </a:lnTo>
                  <a:lnTo>
                    <a:pt x="99542" y="211894"/>
                  </a:lnTo>
                  <a:lnTo>
                    <a:pt x="100424" y="193413"/>
                  </a:lnTo>
                  <a:lnTo>
                    <a:pt x="101035" y="174257"/>
                  </a:lnTo>
                  <a:lnTo>
                    <a:pt x="101453" y="154558"/>
                  </a:lnTo>
                  <a:lnTo>
                    <a:pt x="101733" y="134462"/>
                  </a:lnTo>
                  <a:lnTo>
                    <a:pt x="101752" y="114407"/>
                  </a:lnTo>
                  <a:lnTo>
                    <a:pt x="101233" y="95096"/>
                  </a:lnTo>
                  <a:lnTo>
                    <a:pt x="100072" y="76850"/>
                  </a:lnTo>
                  <a:lnTo>
                    <a:pt x="98477" y="59649"/>
                  </a:lnTo>
                  <a:lnTo>
                    <a:pt x="96868" y="43324"/>
                  </a:lnTo>
                  <a:lnTo>
                    <a:pt x="95481" y="27705"/>
                  </a:lnTo>
                  <a:lnTo>
                    <a:pt x="94041" y="13768"/>
                  </a:lnTo>
                  <a:lnTo>
                    <a:pt x="91227" y="3958"/>
                  </a:lnTo>
                  <a:lnTo>
                    <a:pt x="86806" y="0"/>
                  </a:lnTo>
                  <a:lnTo>
                    <a:pt x="82531" y="2099"/>
                  </a:lnTo>
                  <a:lnTo>
                    <a:pt x="79101" y="9382"/>
                  </a:lnTo>
                  <a:lnTo>
                    <a:pt x="76554" y="20531"/>
                  </a:lnTo>
                  <a:lnTo>
                    <a:pt x="74731" y="34174"/>
                  </a:lnTo>
                  <a:lnTo>
                    <a:pt x="73456" y="49333"/>
                  </a:lnTo>
                  <a:lnTo>
                    <a:pt x="72578" y="65402"/>
                  </a:lnTo>
                  <a:lnTo>
                    <a:pt x="71979" y="82022"/>
                  </a:lnTo>
                  <a:lnTo>
                    <a:pt x="71571" y="98980"/>
                  </a:lnTo>
                  <a:lnTo>
                    <a:pt x="71296" y="116148"/>
                  </a:lnTo>
                  <a:lnTo>
                    <a:pt x="71112" y="133450"/>
                  </a:lnTo>
                  <a:lnTo>
                    <a:pt x="70992" y="150837"/>
                  </a:lnTo>
                  <a:lnTo>
                    <a:pt x="71081" y="168280"/>
                  </a:lnTo>
                  <a:lnTo>
                    <a:pt x="71673" y="185758"/>
                  </a:lnTo>
                  <a:lnTo>
                    <a:pt x="72886" y="203255"/>
                  </a:lnTo>
                  <a:lnTo>
                    <a:pt x="74513" y="220600"/>
                  </a:lnTo>
                  <a:lnTo>
                    <a:pt x="76145" y="237478"/>
                  </a:lnTo>
                  <a:lnTo>
                    <a:pt x="77541" y="253759"/>
                  </a:lnTo>
                  <a:lnTo>
                    <a:pt x="78799" y="269472"/>
                  </a:lnTo>
                  <a:lnTo>
                    <a:pt x="80249" y="284717"/>
                  </a:lnTo>
                  <a:lnTo>
                    <a:pt x="82078" y="299572"/>
                  </a:lnTo>
                  <a:lnTo>
                    <a:pt x="84319" y="312977"/>
                  </a:lnTo>
                  <a:lnTo>
                    <a:pt x="87354" y="322424"/>
                  </a:lnTo>
                  <a:lnTo>
                    <a:pt x="91226" y="326630"/>
                  </a:lnTo>
                  <a:lnTo>
                    <a:pt x="95111" y="326299"/>
                  </a:lnTo>
                  <a:lnTo>
                    <a:pt x="98830" y="322673"/>
                  </a:lnTo>
                  <a:lnTo>
                    <a:pt x="102931" y="317278"/>
                  </a:lnTo>
                  <a:lnTo>
                    <a:pt x="108400" y="311777"/>
                  </a:lnTo>
                  <a:lnTo>
                    <a:pt x="115653" y="307055"/>
                  </a:lnTo>
                  <a:lnTo>
                    <a:pt x="124449" y="303030"/>
                  </a:lnTo>
                  <a:lnTo>
                    <a:pt x="134184" y="299009"/>
                  </a:lnTo>
                  <a:lnTo>
                    <a:pt x="144390" y="294552"/>
                  </a:lnTo>
                  <a:lnTo>
                    <a:pt x="154646" y="289534"/>
                  </a:lnTo>
                  <a:lnTo>
                    <a:pt x="164516" y="283997"/>
                  </a:lnTo>
                  <a:lnTo>
                    <a:pt x="173810" y="278035"/>
                  </a:lnTo>
                  <a:lnTo>
                    <a:pt x="182369" y="271587"/>
                  </a:lnTo>
                  <a:lnTo>
                    <a:pt x="189979" y="264434"/>
                  </a:lnTo>
                  <a:lnTo>
                    <a:pt x="196604" y="256518"/>
                  </a:lnTo>
                  <a:lnTo>
                    <a:pt x="201887" y="248085"/>
                  </a:lnTo>
                  <a:lnTo>
                    <a:pt x="205081" y="239579"/>
                  </a:lnTo>
                  <a:lnTo>
                    <a:pt x="205962" y="231265"/>
                  </a:lnTo>
                  <a:lnTo>
                    <a:pt x="204605" y="223227"/>
                  </a:lnTo>
                  <a:lnTo>
                    <a:pt x="201111" y="215449"/>
                  </a:lnTo>
                  <a:lnTo>
                    <a:pt x="195763" y="207898"/>
                  </a:lnTo>
                  <a:lnTo>
                    <a:pt x="188935" y="201014"/>
                  </a:lnTo>
                  <a:lnTo>
                    <a:pt x="180998" y="195676"/>
                  </a:lnTo>
                  <a:lnTo>
                    <a:pt x="172269" y="192244"/>
                  </a:lnTo>
                  <a:lnTo>
                    <a:pt x="163310" y="190924"/>
                  </a:lnTo>
                  <a:lnTo>
                    <a:pt x="154910" y="192008"/>
                  </a:lnTo>
                  <a:lnTo>
                    <a:pt x="147445" y="195407"/>
                  </a:lnTo>
                  <a:lnTo>
                    <a:pt x="140771" y="200757"/>
                  </a:lnTo>
                  <a:lnTo>
                    <a:pt x="134441" y="207619"/>
                  </a:lnTo>
                  <a:lnTo>
                    <a:pt x="128150" y="215602"/>
                  </a:lnTo>
                  <a:lnTo>
                    <a:pt x="122093" y="224551"/>
                  </a:lnTo>
                  <a:lnTo>
                    <a:pt x="116850" y="234534"/>
                  </a:lnTo>
                  <a:lnTo>
                    <a:pt x="112696" y="245507"/>
                  </a:lnTo>
                  <a:lnTo>
                    <a:pt x="109752" y="257315"/>
                  </a:lnTo>
                  <a:lnTo>
                    <a:pt x="108152" y="269774"/>
                  </a:lnTo>
                  <a:lnTo>
                    <a:pt x="107825" y="282708"/>
                  </a:lnTo>
                  <a:lnTo>
                    <a:pt x="108724" y="295816"/>
                  </a:lnTo>
                  <a:lnTo>
                    <a:pt x="110915" y="308691"/>
                  </a:lnTo>
                  <a:lnTo>
                    <a:pt x="114316" y="321118"/>
                  </a:lnTo>
                  <a:lnTo>
                    <a:pt x="118887" y="332749"/>
                  </a:lnTo>
                  <a:lnTo>
                    <a:pt x="124703" y="343035"/>
                  </a:lnTo>
                  <a:lnTo>
                    <a:pt x="131689" y="351809"/>
                  </a:lnTo>
                  <a:lnTo>
                    <a:pt x="139650" y="359380"/>
                  </a:lnTo>
                  <a:lnTo>
                    <a:pt x="148365" y="366321"/>
                  </a:lnTo>
                  <a:lnTo>
                    <a:pt x="157643" y="373026"/>
                  </a:lnTo>
                  <a:lnTo>
                    <a:pt x="167651" y="379362"/>
                  </a:lnTo>
                  <a:lnTo>
                    <a:pt x="178888" y="384794"/>
                  </a:lnTo>
                  <a:lnTo>
                    <a:pt x="191519" y="389078"/>
                  </a:lnTo>
                  <a:lnTo>
                    <a:pt x="205256" y="392277"/>
                  </a:lnTo>
                  <a:lnTo>
                    <a:pt x="219548" y="394583"/>
                  </a:lnTo>
                  <a:lnTo>
                    <a:pt x="234019" y="396206"/>
                  </a:lnTo>
                  <a:lnTo>
                    <a:pt x="248650" y="397329"/>
                  </a:lnTo>
                  <a:lnTo>
                    <a:pt x="263685" y="398100"/>
                  </a:lnTo>
                  <a:lnTo>
                    <a:pt x="279229" y="398624"/>
                  </a:lnTo>
                  <a:lnTo>
                    <a:pt x="294884" y="398979"/>
                  </a:lnTo>
                  <a:lnTo>
                    <a:pt x="311573" y="399256"/>
                  </a:lnTo>
                  <a:lnTo>
                    <a:pt x="332998" y="399483"/>
                  </a:lnTo>
                  <a:lnTo>
                    <a:pt x="365534" y="3997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958712" y="4715421"/>
            <a:ext cx="179195" cy="980497"/>
            <a:chOff x="4958712" y="4715421"/>
            <a:chExt cx="179195" cy="980497"/>
          </a:xfrm>
        </p:grpSpPr>
        <p:sp>
          <p:nvSpPr>
            <p:cNvPr id="100" name="Freeform 99"/>
            <p:cNvSpPr/>
            <p:nvPr/>
          </p:nvSpPr>
          <p:spPr>
            <a:xfrm>
              <a:off x="4958712" y="4715421"/>
              <a:ext cx="137081" cy="169803"/>
            </a:xfrm>
            <a:custGeom>
              <a:avLst/>
              <a:gdLst/>
              <a:ahLst/>
              <a:cxnLst/>
              <a:rect l="0" t="0" r="0" b="0"/>
              <a:pathLst>
                <a:path w="137081" h="169803">
                  <a:moveTo>
                    <a:pt x="42324" y="11874"/>
                  </a:moveTo>
                  <a:lnTo>
                    <a:pt x="39323" y="20675"/>
                  </a:lnTo>
                  <a:lnTo>
                    <a:pt x="35900" y="29022"/>
                  </a:lnTo>
                  <a:lnTo>
                    <a:pt x="31709" y="37721"/>
                  </a:lnTo>
                  <a:lnTo>
                    <a:pt x="26982" y="46841"/>
                  </a:lnTo>
                  <a:lnTo>
                    <a:pt x="22149" y="56337"/>
                  </a:lnTo>
                  <a:lnTo>
                    <a:pt x="17472" y="66134"/>
                  </a:lnTo>
                  <a:lnTo>
                    <a:pt x="13036" y="76320"/>
                  </a:lnTo>
                  <a:lnTo>
                    <a:pt x="8834" y="87142"/>
                  </a:lnTo>
                  <a:lnTo>
                    <a:pt x="4847" y="98571"/>
                  </a:lnTo>
                  <a:lnTo>
                    <a:pt x="1785" y="106663"/>
                  </a:lnTo>
                  <a:lnTo>
                    <a:pt x="340" y="107024"/>
                  </a:lnTo>
                  <a:lnTo>
                    <a:pt x="0" y="102000"/>
                  </a:lnTo>
                  <a:lnTo>
                    <a:pt x="544" y="94106"/>
                  </a:lnTo>
                  <a:lnTo>
                    <a:pt x="1846" y="84790"/>
                  </a:lnTo>
                  <a:lnTo>
                    <a:pt x="3762" y="74794"/>
                  </a:lnTo>
                  <a:lnTo>
                    <a:pt x="6149" y="64483"/>
                  </a:lnTo>
                  <a:lnTo>
                    <a:pt x="8878" y="54032"/>
                  </a:lnTo>
                  <a:lnTo>
                    <a:pt x="11853" y="43521"/>
                  </a:lnTo>
                  <a:lnTo>
                    <a:pt x="14998" y="32988"/>
                  </a:lnTo>
                  <a:lnTo>
                    <a:pt x="18270" y="22471"/>
                  </a:lnTo>
                  <a:lnTo>
                    <a:pt x="21959" y="12796"/>
                  </a:lnTo>
                  <a:lnTo>
                    <a:pt x="26654" y="5499"/>
                  </a:lnTo>
                  <a:lnTo>
                    <a:pt x="32586" y="1234"/>
                  </a:lnTo>
                  <a:lnTo>
                    <a:pt x="39350" y="0"/>
                  </a:lnTo>
                  <a:lnTo>
                    <a:pt x="46123" y="1599"/>
                  </a:lnTo>
                  <a:lnTo>
                    <a:pt x="52416" y="5605"/>
                  </a:lnTo>
                  <a:lnTo>
                    <a:pt x="58096" y="11665"/>
                  </a:lnTo>
                  <a:lnTo>
                    <a:pt x="63211" y="19603"/>
                  </a:lnTo>
                  <a:lnTo>
                    <a:pt x="67870" y="29148"/>
                  </a:lnTo>
                  <a:lnTo>
                    <a:pt x="72185" y="39807"/>
                  </a:lnTo>
                  <a:lnTo>
                    <a:pt x="76250" y="50951"/>
                  </a:lnTo>
                  <a:lnTo>
                    <a:pt x="80145" y="62185"/>
                  </a:lnTo>
                  <a:lnTo>
                    <a:pt x="84086" y="73338"/>
                  </a:lnTo>
                  <a:lnTo>
                    <a:pt x="88418" y="84359"/>
                  </a:lnTo>
                  <a:lnTo>
                    <a:pt x="93298" y="95255"/>
                  </a:lnTo>
                  <a:lnTo>
                    <a:pt x="98712" y="106047"/>
                  </a:lnTo>
                  <a:lnTo>
                    <a:pt x="104571" y="116761"/>
                  </a:lnTo>
                  <a:lnTo>
                    <a:pt x="110762" y="127404"/>
                  </a:lnTo>
                  <a:lnTo>
                    <a:pt x="116891" y="137538"/>
                  </a:lnTo>
                  <a:lnTo>
                    <a:pt x="122889" y="147282"/>
                  </a:lnTo>
                  <a:lnTo>
                    <a:pt x="129281" y="157492"/>
                  </a:lnTo>
                  <a:lnTo>
                    <a:pt x="137080" y="16980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022093" y="4737823"/>
              <a:ext cx="115814" cy="958095"/>
            </a:xfrm>
            <a:custGeom>
              <a:avLst/>
              <a:gdLst/>
              <a:ahLst/>
              <a:cxnLst/>
              <a:rect l="0" t="0" r="0" b="0"/>
              <a:pathLst>
                <a:path w="115814" h="958095">
                  <a:moveTo>
                    <a:pt x="0" y="0"/>
                  </a:moveTo>
                  <a:lnTo>
                    <a:pt x="67" y="11736"/>
                  </a:lnTo>
                  <a:lnTo>
                    <a:pt x="707" y="22865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67" y="72340"/>
                  </a:lnTo>
                  <a:lnTo>
                    <a:pt x="7866" y="85692"/>
                  </a:lnTo>
                  <a:lnTo>
                    <a:pt x="8676" y="99257"/>
                  </a:lnTo>
                  <a:lnTo>
                    <a:pt x="9260" y="112972"/>
                  </a:lnTo>
                  <a:lnTo>
                    <a:pt x="9839" y="126791"/>
                  </a:lnTo>
                  <a:lnTo>
                    <a:pt x="10768" y="140681"/>
                  </a:lnTo>
                  <a:lnTo>
                    <a:pt x="12207" y="154624"/>
                  </a:lnTo>
                  <a:lnTo>
                    <a:pt x="13989" y="168768"/>
                  </a:lnTo>
                  <a:lnTo>
                    <a:pt x="15725" y="183410"/>
                  </a:lnTo>
                  <a:lnTo>
                    <a:pt x="17191" y="198667"/>
                  </a:lnTo>
                  <a:lnTo>
                    <a:pt x="18497" y="214337"/>
                  </a:lnTo>
                  <a:lnTo>
                    <a:pt x="19979" y="230010"/>
                  </a:lnTo>
                  <a:lnTo>
                    <a:pt x="21823" y="245442"/>
                  </a:lnTo>
                  <a:lnTo>
                    <a:pt x="23893" y="260567"/>
                  </a:lnTo>
                  <a:lnTo>
                    <a:pt x="25829" y="275409"/>
                  </a:lnTo>
                  <a:lnTo>
                    <a:pt x="27433" y="290023"/>
                  </a:lnTo>
                  <a:lnTo>
                    <a:pt x="28832" y="304464"/>
                  </a:lnTo>
                  <a:lnTo>
                    <a:pt x="30378" y="318780"/>
                  </a:lnTo>
                  <a:lnTo>
                    <a:pt x="32265" y="333008"/>
                  </a:lnTo>
                  <a:lnTo>
                    <a:pt x="34364" y="347176"/>
                  </a:lnTo>
                  <a:lnTo>
                    <a:pt x="36319" y="361301"/>
                  </a:lnTo>
                  <a:lnTo>
                    <a:pt x="37936" y="375393"/>
                  </a:lnTo>
                  <a:lnTo>
                    <a:pt x="39343" y="389298"/>
                  </a:lnTo>
                  <a:lnTo>
                    <a:pt x="40895" y="402714"/>
                  </a:lnTo>
                  <a:lnTo>
                    <a:pt x="42786" y="415521"/>
                  </a:lnTo>
                  <a:lnTo>
                    <a:pt x="44887" y="427918"/>
                  </a:lnTo>
                  <a:lnTo>
                    <a:pt x="46844" y="440316"/>
                  </a:lnTo>
                  <a:lnTo>
                    <a:pt x="48461" y="452956"/>
                  </a:lnTo>
                  <a:lnTo>
                    <a:pt x="49869" y="465905"/>
                  </a:lnTo>
                  <a:lnTo>
                    <a:pt x="51422" y="479138"/>
                  </a:lnTo>
                  <a:lnTo>
                    <a:pt x="53318" y="492603"/>
                  </a:lnTo>
                  <a:lnTo>
                    <a:pt x="55592" y="506410"/>
                  </a:lnTo>
                  <a:lnTo>
                    <a:pt x="58198" y="520818"/>
                  </a:lnTo>
                  <a:lnTo>
                    <a:pt x="61060" y="535919"/>
                  </a:lnTo>
                  <a:lnTo>
                    <a:pt x="63948" y="551652"/>
                  </a:lnTo>
                  <a:lnTo>
                    <a:pt x="66501" y="567900"/>
                  </a:lnTo>
                  <a:lnTo>
                    <a:pt x="68551" y="584530"/>
                  </a:lnTo>
                  <a:lnTo>
                    <a:pt x="70265" y="601274"/>
                  </a:lnTo>
                  <a:lnTo>
                    <a:pt x="72030" y="617741"/>
                  </a:lnTo>
                  <a:lnTo>
                    <a:pt x="74072" y="633738"/>
                  </a:lnTo>
                  <a:lnTo>
                    <a:pt x="76445" y="649089"/>
                  </a:lnTo>
                  <a:lnTo>
                    <a:pt x="79117" y="663558"/>
                  </a:lnTo>
                  <a:lnTo>
                    <a:pt x="82024" y="677117"/>
                  </a:lnTo>
                  <a:lnTo>
                    <a:pt x="84943" y="690206"/>
                  </a:lnTo>
                  <a:lnTo>
                    <a:pt x="87516" y="703609"/>
                  </a:lnTo>
                  <a:lnTo>
                    <a:pt x="89580" y="717737"/>
                  </a:lnTo>
                  <a:lnTo>
                    <a:pt x="91303" y="732330"/>
                  </a:lnTo>
                  <a:lnTo>
                    <a:pt x="93075" y="746674"/>
                  </a:lnTo>
                  <a:lnTo>
                    <a:pt x="95116" y="760365"/>
                  </a:lnTo>
                  <a:lnTo>
                    <a:pt x="97319" y="773488"/>
                  </a:lnTo>
                  <a:lnTo>
                    <a:pt x="99345" y="786440"/>
                  </a:lnTo>
                  <a:lnTo>
                    <a:pt x="101009" y="799486"/>
                  </a:lnTo>
                  <a:lnTo>
                    <a:pt x="102449" y="812721"/>
                  </a:lnTo>
                  <a:lnTo>
                    <a:pt x="104023" y="826154"/>
                  </a:lnTo>
                  <a:lnTo>
                    <a:pt x="105928" y="839757"/>
                  </a:lnTo>
                  <a:lnTo>
                    <a:pt x="108038" y="853658"/>
                  </a:lnTo>
                  <a:lnTo>
                    <a:pt x="110001" y="868129"/>
                  </a:lnTo>
                  <a:lnTo>
                    <a:pt x="111619" y="883254"/>
                  </a:lnTo>
                  <a:lnTo>
                    <a:pt x="112861" y="898412"/>
                  </a:lnTo>
                  <a:lnTo>
                    <a:pt x="113903" y="913960"/>
                  </a:lnTo>
                  <a:lnTo>
                    <a:pt x="114835" y="932384"/>
                  </a:lnTo>
                  <a:lnTo>
                    <a:pt x="115813" y="9580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4498804" y="5785928"/>
            <a:ext cx="1407684" cy="426708"/>
            <a:chOff x="4498804" y="5785928"/>
            <a:chExt cx="1407684" cy="426708"/>
          </a:xfrm>
        </p:grpSpPr>
        <p:sp>
          <p:nvSpPr>
            <p:cNvPr id="103" name="Freeform 102"/>
            <p:cNvSpPr/>
            <p:nvPr/>
          </p:nvSpPr>
          <p:spPr>
            <a:xfrm>
              <a:off x="4498804" y="5809915"/>
              <a:ext cx="196906" cy="315703"/>
            </a:xfrm>
            <a:custGeom>
              <a:avLst/>
              <a:gdLst/>
              <a:ahLst/>
              <a:cxnLst/>
              <a:rect l="0" t="0" r="0" b="0"/>
              <a:pathLst>
                <a:path w="196906" h="315703">
                  <a:moveTo>
                    <a:pt x="123206" y="12344"/>
                  </a:moveTo>
                  <a:lnTo>
                    <a:pt x="114405" y="9410"/>
                  </a:lnTo>
                  <a:lnTo>
                    <a:pt x="106058" y="6628"/>
                  </a:lnTo>
                  <a:lnTo>
                    <a:pt x="97364" y="3742"/>
                  </a:lnTo>
                  <a:lnTo>
                    <a:pt x="88416" y="1220"/>
                  </a:lnTo>
                  <a:lnTo>
                    <a:pt x="79569" y="0"/>
                  </a:lnTo>
                  <a:lnTo>
                    <a:pt x="71035" y="500"/>
                  </a:lnTo>
                  <a:lnTo>
                    <a:pt x="63019" y="2811"/>
                  </a:lnTo>
                  <a:lnTo>
                    <a:pt x="55790" y="6958"/>
                  </a:lnTo>
                  <a:lnTo>
                    <a:pt x="49409" y="12755"/>
                  </a:lnTo>
                  <a:lnTo>
                    <a:pt x="43615" y="20054"/>
                  </a:lnTo>
                  <a:lnTo>
                    <a:pt x="37950" y="28839"/>
                  </a:lnTo>
                  <a:lnTo>
                    <a:pt x="32143" y="38966"/>
                  </a:lnTo>
                  <a:lnTo>
                    <a:pt x="26426" y="50187"/>
                  </a:lnTo>
                  <a:lnTo>
                    <a:pt x="21420" y="62242"/>
                  </a:lnTo>
                  <a:lnTo>
                    <a:pt x="17419" y="74901"/>
                  </a:lnTo>
                  <a:lnTo>
                    <a:pt x="14242" y="87824"/>
                  </a:lnTo>
                  <a:lnTo>
                    <a:pt x="11419" y="100573"/>
                  </a:lnTo>
                  <a:lnTo>
                    <a:pt x="8635" y="112930"/>
                  </a:lnTo>
                  <a:lnTo>
                    <a:pt x="5918" y="125023"/>
                  </a:lnTo>
                  <a:lnTo>
                    <a:pt x="3539" y="137216"/>
                  </a:lnTo>
                  <a:lnTo>
                    <a:pt x="1644" y="149721"/>
                  </a:lnTo>
                  <a:lnTo>
                    <a:pt x="387" y="162577"/>
                  </a:lnTo>
                  <a:lnTo>
                    <a:pt x="0" y="175749"/>
                  </a:lnTo>
                  <a:lnTo>
                    <a:pt x="523" y="189164"/>
                  </a:lnTo>
                  <a:lnTo>
                    <a:pt x="1841" y="202599"/>
                  </a:lnTo>
                  <a:lnTo>
                    <a:pt x="3790" y="215691"/>
                  </a:lnTo>
                  <a:lnTo>
                    <a:pt x="6213" y="228273"/>
                  </a:lnTo>
                  <a:lnTo>
                    <a:pt x="9144" y="240349"/>
                  </a:lnTo>
                  <a:lnTo>
                    <a:pt x="12789" y="251997"/>
                  </a:lnTo>
                  <a:lnTo>
                    <a:pt x="17204" y="263311"/>
                  </a:lnTo>
                  <a:lnTo>
                    <a:pt x="22304" y="274216"/>
                  </a:lnTo>
                  <a:lnTo>
                    <a:pt x="27952" y="284473"/>
                  </a:lnTo>
                  <a:lnTo>
                    <a:pt x="34021" y="293992"/>
                  </a:lnTo>
                  <a:lnTo>
                    <a:pt x="40723" y="302350"/>
                  </a:lnTo>
                  <a:lnTo>
                    <a:pt x="48586" y="308754"/>
                  </a:lnTo>
                  <a:lnTo>
                    <a:pt x="57800" y="312946"/>
                  </a:lnTo>
                  <a:lnTo>
                    <a:pt x="68090" y="315132"/>
                  </a:lnTo>
                  <a:lnTo>
                    <a:pt x="78914" y="315702"/>
                  </a:lnTo>
                  <a:lnTo>
                    <a:pt x="89898" y="315052"/>
                  </a:lnTo>
                  <a:lnTo>
                    <a:pt x="100865" y="313518"/>
                  </a:lnTo>
                  <a:lnTo>
                    <a:pt x="111754" y="311360"/>
                  </a:lnTo>
                  <a:lnTo>
                    <a:pt x="122558" y="308763"/>
                  </a:lnTo>
                  <a:lnTo>
                    <a:pt x="133286" y="305700"/>
                  </a:lnTo>
                  <a:lnTo>
                    <a:pt x="143956" y="301960"/>
                  </a:lnTo>
                  <a:lnTo>
                    <a:pt x="154569" y="297487"/>
                  </a:lnTo>
                  <a:lnTo>
                    <a:pt x="164684" y="292665"/>
                  </a:lnTo>
                  <a:lnTo>
                    <a:pt x="174411" y="287759"/>
                  </a:lnTo>
                  <a:lnTo>
                    <a:pt x="184609" y="282339"/>
                  </a:lnTo>
                  <a:lnTo>
                    <a:pt x="196905" y="2755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06913" y="5843316"/>
              <a:ext cx="208239" cy="326422"/>
            </a:xfrm>
            <a:custGeom>
              <a:avLst/>
              <a:gdLst/>
              <a:ahLst/>
              <a:cxnLst/>
              <a:rect l="0" t="0" r="0" b="0"/>
              <a:pathLst>
                <a:path w="208239" h="326422">
                  <a:moveTo>
                    <a:pt x="62496" y="0"/>
                  </a:moveTo>
                  <a:lnTo>
                    <a:pt x="53762" y="3000"/>
                  </a:lnTo>
                  <a:lnTo>
                    <a:pt x="46055" y="6423"/>
                  </a:lnTo>
                  <a:lnTo>
                    <a:pt x="38658" y="10624"/>
                  </a:lnTo>
                  <a:lnTo>
                    <a:pt x="31570" y="15697"/>
                  </a:lnTo>
                  <a:lnTo>
                    <a:pt x="25039" y="21827"/>
                  </a:lnTo>
                  <a:lnTo>
                    <a:pt x="19171" y="29020"/>
                  </a:lnTo>
                  <a:lnTo>
                    <a:pt x="14079" y="37452"/>
                  </a:lnTo>
                  <a:lnTo>
                    <a:pt x="9957" y="47544"/>
                  </a:lnTo>
                  <a:lnTo>
                    <a:pt x="6815" y="59366"/>
                  </a:lnTo>
                  <a:lnTo>
                    <a:pt x="4519" y="72542"/>
                  </a:lnTo>
                  <a:lnTo>
                    <a:pt x="2887" y="86448"/>
                  </a:lnTo>
                  <a:lnTo>
                    <a:pt x="1748" y="100650"/>
                  </a:lnTo>
                  <a:lnTo>
                    <a:pt x="965" y="114931"/>
                  </a:lnTo>
                  <a:lnTo>
                    <a:pt x="431" y="129197"/>
                  </a:lnTo>
                  <a:lnTo>
                    <a:pt x="72" y="143416"/>
                  </a:lnTo>
                  <a:lnTo>
                    <a:pt x="0" y="157421"/>
                  </a:lnTo>
                  <a:lnTo>
                    <a:pt x="484" y="170912"/>
                  </a:lnTo>
                  <a:lnTo>
                    <a:pt x="1627" y="183769"/>
                  </a:lnTo>
                  <a:lnTo>
                    <a:pt x="3379" y="196031"/>
                  </a:lnTo>
                  <a:lnTo>
                    <a:pt x="5626" y="207807"/>
                  </a:lnTo>
                  <a:lnTo>
                    <a:pt x="8248" y="219212"/>
                  </a:lnTo>
                  <a:lnTo>
                    <a:pt x="11145" y="230347"/>
                  </a:lnTo>
                  <a:lnTo>
                    <a:pt x="14234" y="241291"/>
                  </a:lnTo>
                  <a:lnTo>
                    <a:pt x="17463" y="252103"/>
                  </a:lnTo>
                  <a:lnTo>
                    <a:pt x="20953" y="262822"/>
                  </a:lnTo>
                  <a:lnTo>
                    <a:pt x="24981" y="273479"/>
                  </a:lnTo>
                  <a:lnTo>
                    <a:pt x="29661" y="284085"/>
                  </a:lnTo>
                  <a:lnTo>
                    <a:pt x="35111" y="294326"/>
                  </a:lnTo>
                  <a:lnTo>
                    <a:pt x="41525" y="303597"/>
                  </a:lnTo>
                  <a:lnTo>
                    <a:pt x="48923" y="311636"/>
                  </a:lnTo>
                  <a:lnTo>
                    <a:pt x="57331" y="318185"/>
                  </a:lnTo>
                  <a:lnTo>
                    <a:pt x="66878" y="322835"/>
                  </a:lnTo>
                  <a:lnTo>
                    <a:pt x="77518" y="325548"/>
                  </a:lnTo>
                  <a:lnTo>
                    <a:pt x="88917" y="326421"/>
                  </a:lnTo>
                  <a:lnTo>
                    <a:pt x="100560" y="325503"/>
                  </a:lnTo>
                  <a:lnTo>
                    <a:pt x="112130" y="323001"/>
                  </a:lnTo>
                  <a:lnTo>
                    <a:pt x="123507" y="319222"/>
                  </a:lnTo>
                  <a:lnTo>
                    <a:pt x="134679" y="314478"/>
                  </a:lnTo>
                  <a:lnTo>
                    <a:pt x="145665" y="309028"/>
                  </a:lnTo>
                  <a:lnTo>
                    <a:pt x="156180" y="302914"/>
                  </a:lnTo>
                  <a:lnTo>
                    <a:pt x="165642" y="295978"/>
                  </a:lnTo>
                  <a:lnTo>
                    <a:pt x="173822" y="288195"/>
                  </a:lnTo>
                  <a:lnTo>
                    <a:pt x="180807" y="279511"/>
                  </a:lnTo>
                  <a:lnTo>
                    <a:pt x="186815" y="269771"/>
                  </a:lnTo>
                  <a:lnTo>
                    <a:pt x="192077" y="258993"/>
                  </a:lnTo>
                  <a:lnTo>
                    <a:pt x="196628" y="247331"/>
                  </a:lnTo>
                  <a:lnTo>
                    <a:pt x="200322" y="234978"/>
                  </a:lnTo>
                  <a:lnTo>
                    <a:pt x="203144" y="222114"/>
                  </a:lnTo>
                  <a:lnTo>
                    <a:pt x="205210" y="208883"/>
                  </a:lnTo>
                  <a:lnTo>
                    <a:pt x="206681" y="195396"/>
                  </a:lnTo>
                  <a:lnTo>
                    <a:pt x="207703" y="181735"/>
                  </a:lnTo>
                  <a:lnTo>
                    <a:pt x="208238" y="168121"/>
                  </a:lnTo>
                  <a:lnTo>
                    <a:pt x="208072" y="154901"/>
                  </a:lnTo>
                  <a:lnTo>
                    <a:pt x="207141" y="142225"/>
                  </a:lnTo>
                  <a:lnTo>
                    <a:pt x="205363" y="129916"/>
                  </a:lnTo>
                  <a:lnTo>
                    <a:pt x="202567" y="117577"/>
                  </a:lnTo>
                  <a:lnTo>
                    <a:pt x="198758" y="104984"/>
                  </a:lnTo>
                  <a:lnTo>
                    <a:pt x="194081" y="92408"/>
                  </a:lnTo>
                  <a:lnTo>
                    <a:pt x="188724" y="80490"/>
                  </a:lnTo>
                  <a:lnTo>
                    <a:pt x="182860" y="69547"/>
                  </a:lnTo>
                  <a:lnTo>
                    <a:pt x="176466" y="59571"/>
                  </a:lnTo>
                  <a:lnTo>
                    <a:pt x="169342" y="50410"/>
                  </a:lnTo>
                  <a:lnTo>
                    <a:pt x="161442" y="41883"/>
                  </a:lnTo>
                  <a:lnTo>
                    <a:pt x="152929" y="33931"/>
                  </a:lnTo>
                  <a:lnTo>
                    <a:pt x="143044" y="25743"/>
                  </a:lnTo>
                  <a:lnTo>
                    <a:pt x="128683" y="15478"/>
                  </a:lnTo>
                  <a:lnTo>
                    <a:pt x="10461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085264" y="5843316"/>
              <a:ext cx="73700" cy="315856"/>
            </a:xfrm>
            <a:custGeom>
              <a:avLst/>
              <a:gdLst/>
              <a:ahLst/>
              <a:cxnLst/>
              <a:rect l="0" t="0" r="0" b="0"/>
              <a:pathLst>
                <a:path w="73700" h="315856">
                  <a:moveTo>
                    <a:pt x="0" y="0"/>
                  </a:moveTo>
                  <a:lnTo>
                    <a:pt x="2933" y="14669"/>
                  </a:lnTo>
                  <a:lnTo>
                    <a:pt x="5716" y="28580"/>
                  </a:lnTo>
                  <a:lnTo>
                    <a:pt x="8616" y="43069"/>
                  </a:lnTo>
                  <a:lnTo>
                    <a:pt x="11656" y="57924"/>
                  </a:lnTo>
                  <a:lnTo>
                    <a:pt x="14821" y="72453"/>
                  </a:lnTo>
                  <a:lnTo>
                    <a:pt x="18085" y="86267"/>
                  </a:lnTo>
                  <a:lnTo>
                    <a:pt x="21423" y="99306"/>
                  </a:lnTo>
                  <a:lnTo>
                    <a:pt x="24814" y="111668"/>
                  </a:lnTo>
                  <a:lnTo>
                    <a:pt x="28243" y="123501"/>
                  </a:lnTo>
                  <a:lnTo>
                    <a:pt x="31698" y="134938"/>
                  </a:lnTo>
                  <a:lnTo>
                    <a:pt x="35170" y="146092"/>
                  </a:lnTo>
                  <a:lnTo>
                    <a:pt x="38655" y="157051"/>
                  </a:lnTo>
                  <a:lnTo>
                    <a:pt x="42148" y="168041"/>
                  </a:lnTo>
                  <a:lnTo>
                    <a:pt x="45646" y="179413"/>
                  </a:lnTo>
                  <a:lnTo>
                    <a:pt x="49148" y="191326"/>
                  </a:lnTo>
                  <a:lnTo>
                    <a:pt x="52653" y="203768"/>
                  </a:lnTo>
                  <a:lnTo>
                    <a:pt x="56159" y="216652"/>
                  </a:lnTo>
                  <a:lnTo>
                    <a:pt x="59661" y="229871"/>
                  </a:lnTo>
                  <a:lnTo>
                    <a:pt x="63008" y="243307"/>
                  </a:lnTo>
                  <a:lnTo>
                    <a:pt x="66232" y="258461"/>
                  </a:lnTo>
                  <a:lnTo>
                    <a:pt x="69615" y="280019"/>
                  </a:lnTo>
                  <a:lnTo>
                    <a:pt x="73699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032621" y="5785928"/>
              <a:ext cx="357970" cy="406041"/>
            </a:xfrm>
            <a:custGeom>
              <a:avLst/>
              <a:gdLst/>
              <a:ahLst/>
              <a:cxnLst/>
              <a:rect l="0" t="0" r="0" b="0"/>
              <a:pathLst>
                <a:path w="357970" h="406041">
                  <a:moveTo>
                    <a:pt x="0" y="67916"/>
                  </a:moveTo>
                  <a:lnTo>
                    <a:pt x="3001" y="59182"/>
                  </a:lnTo>
                  <a:lnTo>
                    <a:pt x="6424" y="51475"/>
                  </a:lnTo>
                  <a:lnTo>
                    <a:pt x="10625" y="44073"/>
                  </a:lnTo>
                  <a:lnTo>
                    <a:pt x="15697" y="36813"/>
                  </a:lnTo>
                  <a:lnTo>
                    <a:pt x="21827" y="29634"/>
                  </a:lnTo>
                  <a:lnTo>
                    <a:pt x="29016" y="22517"/>
                  </a:lnTo>
                  <a:lnTo>
                    <a:pt x="37276" y="15773"/>
                  </a:lnTo>
                  <a:lnTo>
                    <a:pt x="46719" y="10003"/>
                  </a:lnTo>
                  <a:lnTo>
                    <a:pt x="57288" y="5462"/>
                  </a:lnTo>
                  <a:lnTo>
                    <a:pt x="68637" y="2246"/>
                  </a:lnTo>
                  <a:lnTo>
                    <a:pt x="80247" y="454"/>
                  </a:lnTo>
                  <a:lnTo>
                    <a:pt x="91790" y="0"/>
                  </a:lnTo>
                  <a:lnTo>
                    <a:pt x="102979" y="982"/>
                  </a:lnTo>
                  <a:lnTo>
                    <a:pt x="113492" y="3761"/>
                  </a:lnTo>
                  <a:lnTo>
                    <a:pt x="123229" y="8365"/>
                  </a:lnTo>
                  <a:lnTo>
                    <a:pt x="132258" y="14388"/>
                  </a:lnTo>
                  <a:lnTo>
                    <a:pt x="140717" y="21185"/>
                  </a:lnTo>
                  <a:lnTo>
                    <a:pt x="148741" y="28313"/>
                  </a:lnTo>
                  <a:lnTo>
                    <a:pt x="156285" y="35706"/>
                  </a:lnTo>
                  <a:lnTo>
                    <a:pt x="163132" y="43575"/>
                  </a:lnTo>
                  <a:lnTo>
                    <a:pt x="169217" y="52019"/>
                  </a:lnTo>
                  <a:lnTo>
                    <a:pt x="174457" y="61165"/>
                  </a:lnTo>
                  <a:lnTo>
                    <a:pt x="178679" y="71223"/>
                  </a:lnTo>
                  <a:lnTo>
                    <a:pt x="181887" y="82217"/>
                  </a:lnTo>
                  <a:lnTo>
                    <a:pt x="184228" y="94027"/>
                  </a:lnTo>
                  <a:lnTo>
                    <a:pt x="185890" y="106478"/>
                  </a:lnTo>
                  <a:lnTo>
                    <a:pt x="187044" y="119409"/>
                  </a:lnTo>
                  <a:lnTo>
                    <a:pt x="187668" y="132684"/>
                  </a:lnTo>
                  <a:lnTo>
                    <a:pt x="187564" y="146201"/>
                  </a:lnTo>
                  <a:lnTo>
                    <a:pt x="186675" y="159882"/>
                  </a:lnTo>
                  <a:lnTo>
                    <a:pt x="184926" y="173509"/>
                  </a:lnTo>
                  <a:lnTo>
                    <a:pt x="182148" y="186739"/>
                  </a:lnTo>
                  <a:lnTo>
                    <a:pt x="178346" y="199407"/>
                  </a:lnTo>
                  <a:lnTo>
                    <a:pt x="173505" y="211201"/>
                  </a:lnTo>
                  <a:lnTo>
                    <a:pt x="167506" y="221598"/>
                  </a:lnTo>
                  <a:lnTo>
                    <a:pt x="160470" y="230439"/>
                  </a:lnTo>
                  <a:lnTo>
                    <a:pt x="155176" y="237806"/>
                  </a:lnTo>
                  <a:lnTo>
                    <a:pt x="154626" y="243826"/>
                  </a:lnTo>
                  <a:lnTo>
                    <a:pt x="157325" y="248950"/>
                  </a:lnTo>
                  <a:lnTo>
                    <a:pt x="161842" y="254053"/>
                  </a:lnTo>
                  <a:lnTo>
                    <a:pt x="167377" y="259870"/>
                  </a:lnTo>
                  <a:lnTo>
                    <a:pt x="173499" y="266676"/>
                  </a:lnTo>
                  <a:lnTo>
                    <a:pt x="179964" y="274593"/>
                  </a:lnTo>
                  <a:lnTo>
                    <a:pt x="186636" y="283764"/>
                  </a:lnTo>
                  <a:lnTo>
                    <a:pt x="193434" y="294124"/>
                  </a:lnTo>
                  <a:lnTo>
                    <a:pt x="200310" y="305155"/>
                  </a:lnTo>
                  <a:lnTo>
                    <a:pt x="207237" y="316014"/>
                  </a:lnTo>
                  <a:lnTo>
                    <a:pt x="214201" y="326236"/>
                  </a:lnTo>
                  <a:lnTo>
                    <a:pt x="221354" y="335724"/>
                  </a:lnTo>
                  <a:lnTo>
                    <a:pt x="228995" y="344557"/>
                  </a:lnTo>
                  <a:lnTo>
                    <a:pt x="237250" y="352868"/>
                  </a:lnTo>
                  <a:lnTo>
                    <a:pt x="246083" y="360789"/>
                  </a:lnTo>
                  <a:lnTo>
                    <a:pt x="255391" y="368431"/>
                  </a:lnTo>
                  <a:lnTo>
                    <a:pt x="265061" y="375870"/>
                  </a:lnTo>
                  <a:lnTo>
                    <a:pt x="274995" y="383004"/>
                  </a:lnTo>
                  <a:lnTo>
                    <a:pt x="285116" y="389569"/>
                  </a:lnTo>
                  <a:lnTo>
                    <a:pt x="295363" y="395456"/>
                  </a:lnTo>
                  <a:lnTo>
                    <a:pt x="305625" y="400379"/>
                  </a:lnTo>
                  <a:lnTo>
                    <a:pt x="316957" y="404169"/>
                  </a:lnTo>
                  <a:lnTo>
                    <a:pt x="332586" y="406040"/>
                  </a:lnTo>
                  <a:lnTo>
                    <a:pt x="357969" y="4048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337948" y="6043357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58"/>
                  </a:lnTo>
                  <a:lnTo>
                    <a:pt x="3863" y="46447"/>
                  </a:lnTo>
                  <a:lnTo>
                    <a:pt x="6180" y="58458"/>
                  </a:lnTo>
                  <a:lnTo>
                    <a:pt x="8846" y="70256"/>
                  </a:lnTo>
                  <a:lnTo>
                    <a:pt x="11810" y="81707"/>
                  </a:lnTo>
                  <a:lnTo>
                    <a:pt x="15470" y="94035"/>
                  </a:lnTo>
                  <a:lnTo>
                    <a:pt x="21262" y="110554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316891" y="589595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401119" y="6001243"/>
              <a:ext cx="126343" cy="180832"/>
            </a:xfrm>
            <a:custGeom>
              <a:avLst/>
              <a:gdLst/>
              <a:ahLst/>
              <a:cxnLst/>
              <a:rect l="0" t="0" r="0" b="0"/>
              <a:pathLst>
                <a:path w="126343" h="180832">
                  <a:moveTo>
                    <a:pt x="0" y="10529"/>
                  </a:moveTo>
                  <a:lnTo>
                    <a:pt x="5800" y="19330"/>
                  </a:lnTo>
                  <a:lnTo>
                    <a:pt x="10725" y="27677"/>
                  </a:lnTo>
                  <a:lnTo>
                    <a:pt x="15227" y="36376"/>
                  </a:lnTo>
                  <a:lnTo>
                    <a:pt x="19448" y="45497"/>
                  </a:lnTo>
                  <a:lnTo>
                    <a:pt x="23462" y="54991"/>
                  </a:lnTo>
                  <a:lnTo>
                    <a:pt x="27328" y="64779"/>
                  </a:lnTo>
                  <a:lnTo>
                    <a:pt x="31253" y="74620"/>
                  </a:lnTo>
                  <a:lnTo>
                    <a:pt x="35577" y="84146"/>
                  </a:lnTo>
                  <a:lnTo>
                    <a:pt x="40453" y="93183"/>
                  </a:lnTo>
                  <a:lnTo>
                    <a:pt x="45864" y="101894"/>
                  </a:lnTo>
                  <a:lnTo>
                    <a:pt x="51721" y="110664"/>
                  </a:lnTo>
                  <a:lnTo>
                    <a:pt x="57916" y="119715"/>
                  </a:lnTo>
                  <a:lnTo>
                    <a:pt x="64194" y="129101"/>
                  </a:lnTo>
                  <a:lnTo>
                    <a:pt x="70175" y="138788"/>
                  </a:lnTo>
                  <a:lnTo>
                    <a:pt x="75685" y="148707"/>
                  </a:lnTo>
                  <a:lnTo>
                    <a:pt x="81045" y="158470"/>
                  </a:lnTo>
                  <a:lnTo>
                    <a:pt x="86943" y="167413"/>
                  </a:lnTo>
                  <a:lnTo>
                    <a:pt x="93733" y="175193"/>
                  </a:lnTo>
                  <a:lnTo>
                    <a:pt x="101454" y="180306"/>
                  </a:lnTo>
                  <a:lnTo>
                    <a:pt x="108999" y="180831"/>
                  </a:lnTo>
                  <a:lnTo>
                    <a:pt x="114741" y="177228"/>
                  </a:lnTo>
                  <a:lnTo>
                    <a:pt x="118673" y="170481"/>
                  </a:lnTo>
                  <a:lnTo>
                    <a:pt x="121281" y="161460"/>
                  </a:lnTo>
                  <a:lnTo>
                    <a:pt x="122997" y="150674"/>
                  </a:lnTo>
                  <a:lnTo>
                    <a:pt x="124128" y="138310"/>
                  </a:lnTo>
                  <a:lnTo>
                    <a:pt x="124874" y="124589"/>
                  </a:lnTo>
                  <a:lnTo>
                    <a:pt x="125368" y="109952"/>
                  </a:lnTo>
                  <a:lnTo>
                    <a:pt x="125694" y="94974"/>
                  </a:lnTo>
                  <a:lnTo>
                    <a:pt x="125911" y="80015"/>
                  </a:lnTo>
                  <a:lnTo>
                    <a:pt x="126055" y="65438"/>
                  </a:lnTo>
                  <a:lnTo>
                    <a:pt x="126167" y="50054"/>
                  </a:lnTo>
                  <a:lnTo>
                    <a:pt x="126257" y="3028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589175" y="6014761"/>
              <a:ext cx="127800" cy="197875"/>
            </a:xfrm>
            <a:custGeom>
              <a:avLst/>
              <a:gdLst/>
              <a:ahLst/>
              <a:cxnLst/>
              <a:rect l="0" t="0" r="0" b="0"/>
              <a:pathLst>
                <a:path w="127800" h="197875">
                  <a:moveTo>
                    <a:pt x="1457" y="70710"/>
                  </a:moveTo>
                  <a:lnTo>
                    <a:pt x="10258" y="73644"/>
                  </a:lnTo>
                  <a:lnTo>
                    <a:pt x="18605" y="76427"/>
                  </a:lnTo>
                  <a:lnTo>
                    <a:pt x="27304" y="79313"/>
                  </a:lnTo>
                  <a:lnTo>
                    <a:pt x="36425" y="81834"/>
                  </a:lnTo>
                  <a:lnTo>
                    <a:pt x="45920" y="83054"/>
                  </a:lnTo>
                  <a:lnTo>
                    <a:pt x="55707" y="82559"/>
                  </a:lnTo>
                  <a:lnTo>
                    <a:pt x="65548" y="80420"/>
                  </a:lnTo>
                  <a:lnTo>
                    <a:pt x="75074" y="76921"/>
                  </a:lnTo>
                  <a:lnTo>
                    <a:pt x="84098" y="72373"/>
                  </a:lnTo>
                  <a:lnTo>
                    <a:pt x="92291" y="66727"/>
                  </a:lnTo>
                  <a:lnTo>
                    <a:pt x="99115" y="59589"/>
                  </a:lnTo>
                  <a:lnTo>
                    <a:pt x="104397" y="50874"/>
                  </a:lnTo>
                  <a:lnTo>
                    <a:pt x="107960" y="41092"/>
                  </a:lnTo>
                  <a:lnTo>
                    <a:pt x="109462" y="31142"/>
                  </a:lnTo>
                  <a:lnTo>
                    <a:pt x="108910" y="21576"/>
                  </a:lnTo>
                  <a:lnTo>
                    <a:pt x="106440" y="13055"/>
                  </a:lnTo>
                  <a:lnTo>
                    <a:pt x="102125" y="6475"/>
                  </a:lnTo>
                  <a:lnTo>
                    <a:pt x="96192" y="2138"/>
                  </a:lnTo>
                  <a:lnTo>
                    <a:pt x="89127" y="8"/>
                  </a:lnTo>
                  <a:lnTo>
                    <a:pt x="81556" y="0"/>
                  </a:lnTo>
                  <a:lnTo>
                    <a:pt x="73877" y="1842"/>
                  </a:lnTo>
                  <a:lnTo>
                    <a:pt x="66266" y="5159"/>
                  </a:lnTo>
                  <a:lnTo>
                    <a:pt x="58776" y="9585"/>
                  </a:lnTo>
                  <a:lnTo>
                    <a:pt x="51405" y="14812"/>
                  </a:lnTo>
                  <a:lnTo>
                    <a:pt x="44133" y="20607"/>
                  </a:lnTo>
                  <a:lnTo>
                    <a:pt x="36935" y="26794"/>
                  </a:lnTo>
                  <a:lnTo>
                    <a:pt x="29798" y="33260"/>
                  </a:lnTo>
                  <a:lnTo>
                    <a:pt x="22867" y="40247"/>
                  </a:lnTo>
                  <a:lnTo>
                    <a:pt x="16439" y="48308"/>
                  </a:lnTo>
                  <a:lnTo>
                    <a:pt x="10643" y="57663"/>
                  </a:lnTo>
                  <a:lnTo>
                    <a:pt x="5769" y="68220"/>
                  </a:lnTo>
                  <a:lnTo>
                    <a:pt x="2326" y="79755"/>
                  </a:lnTo>
                  <a:lnTo>
                    <a:pt x="457" y="92031"/>
                  </a:lnTo>
                  <a:lnTo>
                    <a:pt x="0" y="104680"/>
                  </a:lnTo>
                  <a:lnTo>
                    <a:pt x="673" y="117237"/>
                  </a:lnTo>
                  <a:lnTo>
                    <a:pt x="2201" y="129452"/>
                  </a:lnTo>
                  <a:lnTo>
                    <a:pt x="4513" y="141109"/>
                  </a:lnTo>
                  <a:lnTo>
                    <a:pt x="7734" y="151944"/>
                  </a:lnTo>
                  <a:lnTo>
                    <a:pt x="11865" y="161895"/>
                  </a:lnTo>
                  <a:lnTo>
                    <a:pt x="16944" y="170900"/>
                  </a:lnTo>
                  <a:lnTo>
                    <a:pt x="23108" y="178812"/>
                  </a:lnTo>
                  <a:lnTo>
                    <a:pt x="30333" y="185645"/>
                  </a:lnTo>
                  <a:lnTo>
                    <a:pt x="38456" y="191236"/>
                  </a:lnTo>
                  <a:lnTo>
                    <a:pt x="47280" y="195169"/>
                  </a:lnTo>
                  <a:lnTo>
                    <a:pt x="56621" y="197365"/>
                  </a:lnTo>
                  <a:lnTo>
                    <a:pt x="66333" y="197874"/>
                  </a:lnTo>
                  <a:lnTo>
                    <a:pt x="76305" y="196704"/>
                  </a:lnTo>
                  <a:lnTo>
                    <a:pt x="86443" y="194037"/>
                  </a:lnTo>
                  <a:lnTo>
                    <a:pt x="96234" y="190469"/>
                  </a:lnTo>
                  <a:lnTo>
                    <a:pt x="105710" y="186558"/>
                  </a:lnTo>
                  <a:lnTo>
                    <a:pt x="115701" y="181966"/>
                  </a:lnTo>
                  <a:lnTo>
                    <a:pt x="127799" y="17599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759088" y="5948601"/>
              <a:ext cx="147400" cy="255825"/>
            </a:xfrm>
            <a:custGeom>
              <a:avLst/>
              <a:gdLst/>
              <a:ahLst/>
              <a:cxnLst/>
              <a:rect l="0" t="0" r="0" b="0"/>
              <a:pathLst>
                <a:path w="147400" h="255825">
                  <a:moveTo>
                    <a:pt x="0" y="147399"/>
                  </a:moveTo>
                  <a:lnTo>
                    <a:pt x="2934" y="156267"/>
                  </a:lnTo>
                  <a:lnTo>
                    <a:pt x="5716" y="165254"/>
                  </a:lnTo>
                  <a:lnTo>
                    <a:pt x="8615" y="175245"/>
                  </a:lnTo>
                  <a:lnTo>
                    <a:pt x="11655" y="186053"/>
                  </a:lnTo>
                  <a:lnTo>
                    <a:pt x="14821" y="197216"/>
                  </a:lnTo>
                  <a:lnTo>
                    <a:pt x="18085" y="208421"/>
                  </a:lnTo>
                  <a:lnTo>
                    <a:pt x="21423" y="219532"/>
                  </a:lnTo>
                  <a:lnTo>
                    <a:pt x="24814" y="230518"/>
                  </a:lnTo>
                  <a:lnTo>
                    <a:pt x="28256" y="241352"/>
                  </a:lnTo>
                  <a:lnTo>
                    <a:pt x="32205" y="250886"/>
                  </a:lnTo>
                  <a:lnTo>
                    <a:pt x="36741" y="255824"/>
                  </a:lnTo>
                  <a:lnTo>
                    <a:pt x="40231" y="254581"/>
                  </a:lnTo>
                  <a:lnTo>
                    <a:pt x="41339" y="249076"/>
                  </a:lnTo>
                  <a:lnTo>
                    <a:pt x="40311" y="240968"/>
                  </a:lnTo>
                  <a:lnTo>
                    <a:pt x="37978" y="231474"/>
                  </a:lnTo>
                  <a:lnTo>
                    <a:pt x="34974" y="221315"/>
                  </a:lnTo>
                  <a:lnTo>
                    <a:pt x="31653" y="210701"/>
                  </a:lnTo>
                  <a:lnTo>
                    <a:pt x="28195" y="199501"/>
                  </a:lnTo>
                  <a:lnTo>
                    <a:pt x="24692" y="187663"/>
                  </a:lnTo>
                  <a:lnTo>
                    <a:pt x="21507" y="175252"/>
                  </a:lnTo>
                  <a:lnTo>
                    <a:pt x="19272" y="162379"/>
                  </a:lnTo>
                  <a:lnTo>
                    <a:pt x="18248" y="149162"/>
                  </a:lnTo>
                  <a:lnTo>
                    <a:pt x="18375" y="135861"/>
                  </a:lnTo>
                  <a:lnTo>
                    <a:pt x="19446" y="122857"/>
                  </a:lnTo>
                  <a:lnTo>
                    <a:pt x="21245" y="110335"/>
                  </a:lnTo>
                  <a:lnTo>
                    <a:pt x="23740" y="98300"/>
                  </a:lnTo>
                  <a:lnTo>
                    <a:pt x="27084" y="86677"/>
                  </a:lnTo>
                  <a:lnTo>
                    <a:pt x="31293" y="75380"/>
                  </a:lnTo>
                  <a:lnTo>
                    <a:pt x="36254" y="64487"/>
                  </a:lnTo>
                  <a:lnTo>
                    <a:pt x="41808" y="54238"/>
                  </a:lnTo>
                  <a:lnTo>
                    <a:pt x="47809" y="44716"/>
                  </a:lnTo>
                  <a:lnTo>
                    <a:pt x="54296" y="36015"/>
                  </a:lnTo>
                  <a:lnTo>
                    <a:pt x="61482" y="28317"/>
                  </a:lnTo>
                  <a:lnTo>
                    <a:pt x="69433" y="21625"/>
                  </a:lnTo>
                  <a:lnTo>
                    <a:pt x="78229" y="15961"/>
                  </a:lnTo>
                  <a:lnTo>
                    <a:pt x="88045" y="11447"/>
                  </a:lnTo>
                  <a:lnTo>
                    <a:pt x="98856" y="8040"/>
                  </a:lnTo>
                  <a:lnTo>
                    <a:pt x="109904" y="5557"/>
                  </a:lnTo>
                  <a:lnTo>
                    <a:pt x="120884" y="3531"/>
                  </a:lnTo>
                  <a:lnTo>
                    <a:pt x="132758" y="178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326590" y="1000207"/>
            <a:ext cx="2716354" cy="1070969"/>
            <a:chOff x="1326590" y="1000207"/>
            <a:chExt cx="2716354" cy="1070969"/>
          </a:xfrm>
        </p:grpSpPr>
        <p:sp>
          <p:nvSpPr>
            <p:cNvPr id="113" name="Freeform 112"/>
            <p:cNvSpPr/>
            <p:nvPr/>
          </p:nvSpPr>
          <p:spPr>
            <a:xfrm>
              <a:off x="3811316" y="1747730"/>
              <a:ext cx="231628" cy="323446"/>
            </a:xfrm>
            <a:custGeom>
              <a:avLst/>
              <a:gdLst/>
              <a:ahLst/>
              <a:cxnLst/>
              <a:rect l="0" t="0" r="0" b="0"/>
              <a:pathLst>
                <a:path w="231628" h="323446">
                  <a:moveTo>
                    <a:pt x="0" y="126342"/>
                  </a:moveTo>
                  <a:lnTo>
                    <a:pt x="5867" y="135076"/>
                  </a:lnTo>
                  <a:lnTo>
                    <a:pt x="11432" y="142783"/>
                  </a:lnTo>
                  <a:lnTo>
                    <a:pt x="17235" y="150194"/>
                  </a:lnTo>
                  <a:lnTo>
                    <a:pt x="23489" y="157801"/>
                  </a:lnTo>
                  <a:lnTo>
                    <a:pt x="30467" y="166276"/>
                  </a:lnTo>
                  <a:lnTo>
                    <a:pt x="38244" y="175904"/>
                  </a:lnTo>
                  <a:lnTo>
                    <a:pt x="46573" y="186472"/>
                  </a:lnTo>
                  <a:lnTo>
                    <a:pt x="55004" y="197484"/>
                  </a:lnTo>
                  <a:lnTo>
                    <a:pt x="63264" y="208589"/>
                  </a:lnTo>
                  <a:lnTo>
                    <a:pt x="71266" y="219467"/>
                  </a:lnTo>
                  <a:lnTo>
                    <a:pt x="79019" y="229765"/>
                  </a:lnTo>
                  <a:lnTo>
                    <a:pt x="86562" y="239357"/>
                  </a:lnTo>
                  <a:lnTo>
                    <a:pt x="93779" y="248458"/>
                  </a:lnTo>
                  <a:lnTo>
                    <a:pt x="100407" y="257497"/>
                  </a:lnTo>
                  <a:lnTo>
                    <a:pt x="106354" y="266727"/>
                  </a:lnTo>
                  <a:lnTo>
                    <a:pt x="111840" y="276066"/>
                  </a:lnTo>
                  <a:lnTo>
                    <a:pt x="117292" y="285189"/>
                  </a:lnTo>
                  <a:lnTo>
                    <a:pt x="122963" y="293920"/>
                  </a:lnTo>
                  <a:lnTo>
                    <a:pt x="128926" y="302242"/>
                  </a:lnTo>
                  <a:lnTo>
                    <a:pt x="135161" y="310210"/>
                  </a:lnTo>
                  <a:lnTo>
                    <a:pt x="141621" y="317844"/>
                  </a:lnTo>
                  <a:lnTo>
                    <a:pt x="148324" y="323187"/>
                  </a:lnTo>
                  <a:lnTo>
                    <a:pt x="154573" y="323445"/>
                  </a:lnTo>
                  <a:lnTo>
                    <a:pt x="159407" y="319158"/>
                  </a:lnTo>
                  <a:lnTo>
                    <a:pt x="163212" y="312001"/>
                  </a:lnTo>
                  <a:lnTo>
                    <a:pt x="166539" y="303245"/>
                  </a:lnTo>
                  <a:lnTo>
                    <a:pt x="169553" y="293311"/>
                  </a:lnTo>
                  <a:lnTo>
                    <a:pt x="172094" y="281988"/>
                  </a:lnTo>
                  <a:lnTo>
                    <a:pt x="174089" y="269229"/>
                  </a:lnTo>
                  <a:lnTo>
                    <a:pt x="175741" y="255372"/>
                  </a:lnTo>
                  <a:lnTo>
                    <a:pt x="177454" y="240983"/>
                  </a:lnTo>
                  <a:lnTo>
                    <a:pt x="179455" y="226440"/>
                  </a:lnTo>
                  <a:lnTo>
                    <a:pt x="181798" y="211756"/>
                  </a:lnTo>
                  <a:lnTo>
                    <a:pt x="184449" y="196685"/>
                  </a:lnTo>
                  <a:lnTo>
                    <a:pt x="187345" y="181106"/>
                  </a:lnTo>
                  <a:lnTo>
                    <a:pt x="190426" y="165203"/>
                  </a:lnTo>
                  <a:lnTo>
                    <a:pt x="193641" y="149367"/>
                  </a:lnTo>
                  <a:lnTo>
                    <a:pt x="196949" y="133822"/>
                  </a:lnTo>
                  <a:lnTo>
                    <a:pt x="200322" y="118620"/>
                  </a:lnTo>
                  <a:lnTo>
                    <a:pt x="203739" y="103725"/>
                  </a:lnTo>
                  <a:lnTo>
                    <a:pt x="207187" y="89081"/>
                  </a:lnTo>
                  <a:lnTo>
                    <a:pt x="210654" y="74789"/>
                  </a:lnTo>
                  <a:lnTo>
                    <a:pt x="214135" y="61105"/>
                  </a:lnTo>
                  <a:lnTo>
                    <a:pt x="217622" y="48133"/>
                  </a:lnTo>
                  <a:lnTo>
                    <a:pt x="220958" y="36262"/>
                  </a:lnTo>
                  <a:lnTo>
                    <a:pt x="224173" y="25082"/>
                  </a:lnTo>
                  <a:lnTo>
                    <a:pt x="227550" y="13611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326590" y="1000207"/>
              <a:ext cx="2632126" cy="979151"/>
            </a:xfrm>
            <a:custGeom>
              <a:avLst/>
              <a:gdLst/>
              <a:ahLst/>
              <a:cxnLst/>
              <a:rect l="0" t="0" r="0" b="0"/>
              <a:pathLst>
                <a:path w="2632126" h="979151">
                  <a:moveTo>
                    <a:pt x="2632125" y="979150"/>
                  </a:moveTo>
                  <a:lnTo>
                    <a:pt x="2629258" y="970282"/>
                  </a:lnTo>
                  <a:lnTo>
                    <a:pt x="2627116" y="961295"/>
                  </a:lnTo>
                  <a:lnTo>
                    <a:pt x="2625509" y="951299"/>
                  </a:lnTo>
                  <a:lnTo>
                    <a:pt x="2624155" y="940319"/>
                  </a:lnTo>
                  <a:lnTo>
                    <a:pt x="2622658" y="928508"/>
                  </a:lnTo>
                  <a:lnTo>
                    <a:pt x="2620802" y="916049"/>
                  </a:lnTo>
                  <a:lnTo>
                    <a:pt x="2618390" y="903111"/>
                  </a:lnTo>
                  <a:lnTo>
                    <a:pt x="2615161" y="889830"/>
                  </a:lnTo>
                  <a:lnTo>
                    <a:pt x="2611058" y="876313"/>
                  </a:lnTo>
                  <a:lnTo>
                    <a:pt x="2606184" y="862798"/>
                  </a:lnTo>
                  <a:lnTo>
                    <a:pt x="2600695" y="849644"/>
                  </a:lnTo>
                  <a:lnTo>
                    <a:pt x="2594745" y="837018"/>
                  </a:lnTo>
                  <a:lnTo>
                    <a:pt x="2588464" y="824912"/>
                  </a:lnTo>
                  <a:lnTo>
                    <a:pt x="2581948" y="813242"/>
                  </a:lnTo>
                  <a:lnTo>
                    <a:pt x="2575271" y="801908"/>
                  </a:lnTo>
                  <a:lnTo>
                    <a:pt x="2568483" y="790820"/>
                  </a:lnTo>
                  <a:lnTo>
                    <a:pt x="2561620" y="779908"/>
                  </a:lnTo>
                  <a:lnTo>
                    <a:pt x="2554700" y="769118"/>
                  </a:lnTo>
                  <a:lnTo>
                    <a:pt x="2547579" y="758413"/>
                  </a:lnTo>
                  <a:lnTo>
                    <a:pt x="2539958" y="747765"/>
                  </a:lnTo>
                  <a:lnTo>
                    <a:pt x="2531717" y="737156"/>
                  </a:lnTo>
                  <a:lnTo>
                    <a:pt x="2522894" y="726574"/>
                  </a:lnTo>
                  <a:lnTo>
                    <a:pt x="2513592" y="716010"/>
                  </a:lnTo>
                  <a:lnTo>
                    <a:pt x="2503921" y="705457"/>
                  </a:lnTo>
                  <a:lnTo>
                    <a:pt x="2493817" y="694913"/>
                  </a:lnTo>
                  <a:lnTo>
                    <a:pt x="2483050" y="684374"/>
                  </a:lnTo>
                  <a:lnTo>
                    <a:pt x="2471551" y="673838"/>
                  </a:lnTo>
                  <a:lnTo>
                    <a:pt x="2459558" y="663305"/>
                  </a:lnTo>
                  <a:lnTo>
                    <a:pt x="2447508" y="652773"/>
                  </a:lnTo>
                  <a:lnTo>
                    <a:pt x="2435662" y="642252"/>
                  </a:lnTo>
                  <a:lnTo>
                    <a:pt x="2424098" y="632067"/>
                  </a:lnTo>
                  <a:lnTo>
                    <a:pt x="2412799" y="622835"/>
                  </a:lnTo>
                  <a:lnTo>
                    <a:pt x="2401714" y="614807"/>
                  </a:lnTo>
                  <a:lnTo>
                    <a:pt x="2390624" y="607757"/>
                  </a:lnTo>
                  <a:lnTo>
                    <a:pt x="2379179" y="601173"/>
                  </a:lnTo>
                  <a:lnTo>
                    <a:pt x="2367223" y="594703"/>
                  </a:lnTo>
                  <a:lnTo>
                    <a:pt x="2355090" y="588185"/>
                  </a:lnTo>
                  <a:lnTo>
                    <a:pt x="2343477" y="581569"/>
                  </a:lnTo>
                  <a:lnTo>
                    <a:pt x="2332738" y="574857"/>
                  </a:lnTo>
                  <a:lnTo>
                    <a:pt x="2322732" y="568230"/>
                  </a:lnTo>
                  <a:lnTo>
                    <a:pt x="2313018" y="562013"/>
                  </a:lnTo>
                  <a:lnTo>
                    <a:pt x="2303302" y="556350"/>
                  </a:lnTo>
                  <a:lnTo>
                    <a:pt x="2293622" y="551057"/>
                  </a:lnTo>
                  <a:lnTo>
                    <a:pt x="2284263" y="545736"/>
                  </a:lnTo>
                  <a:lnTo>
                    <a:pt x="2275365" y="540158"/>
                  </a:lnTo>
                  <a:lnTo>
                    <a:pt x="2266761" y="534427"/>
                  </a:lnTo>
                  <a:lnTo>
                    <a:pt x="2258070" y="528879"/>
                  </a:lnTo>
                  <a:lnTo>
                    <a:pt x="2249066" y="523693"/>
                  </a:lnTo>
                  <a:lnTo>
                    <a:pt x="2239374" y="518565"/>
                  </a:lnTo>
                  <a:lnTo>
                    <a:pt x="2228417" y="512831"/>
                  </a:lnTo>
                  <a:lnTo>
                    <a:pt x="2216010" y="506164"/>
                  </a:lnTo>
                  <a:lnTo>
                    <a:pt x="2202608" y="498890"/>
                  </a:lnTo>
                  <a:lnTo>
                    <a:pt x="2189082" y="491768"/>
                  </a:lnTo>
                  <a:lnTo>
                    <a:pt x="2175951" y="485233"/>
                  </a:lnTo>
                  <a:lnTo>
                    <a:pt x="2163375" y="479219"/>
                  </a:lnTo>
                  <a:lnTo>
                    <a:pt x="2151324" y="473347"/>
                  </a:lnTo>
                  <a:lnTo>
                    <a:pt x="2139701" y="467366"/>
                  </a:lnTo>
                  <a:lnTo>
                    <a:pt x="2128406" y="461350"/>
                  </a:lnTo>
                  <a:lnTo>
                    <a:pt x="2117346" y="455603"/>
                  </a:lnTo>
                  <a:lnTo>
                    <a:pt x="2106450" y="450289"/>
                  </a:lnTo>
                  <a:lnTo>
                    <a:pt x="2095501" y="445414"/>
                  </a:lnTo>
                  <a:lnTo>
                    <a:pt x="2084158" y="440912"/>
                  </a:lnTo>
                  <a:lnTo>
                    <a:pt x="2072268" y="436700"/>
                  </a:lnTo>
                  <a:lnTo>
                    <a:pt x="2060011" y="432703"/>
                  </a:lnTo>
                  <a:lnTo>
                    <a:pt x="2047784" y="428858"/>
                  </a:lnTo>
                  <a:lnTo>
                    <a:pt x="2035814" y="425120"/>
                  </a:lnTo>
                  <a:lnTo>
                    <a:pt x="2023997" y="421456"/>
                  </a:lnTo>
                  <a:lnTo>
                    <a:pt x="2011997" y="417842"/>
                  </a:lnTo>
                  <a:lnTo>
                    <a:pt x="1999627" y="414262"/>
                  </a:lnTo>
                  <a:lnTo>
                    <a:pt x="1986862" y="410706"/>
                  </a:lnTo>
                  <a:lnTo>
                    <a:pt x="1973753" y="407165"/>
                  </a:lnTo>
                  <a:lnTo>
                    <a:pt x="1960374" y="403630"/>
                  </a:lnTo>
                  <a:lnTo>
                    <a:pt x="1946796" y="399933"/>
                  </a:lnTo>
                  <a:lnTo>
                    <a:pt x="1933074" y="395766"/>
                  </a:lnTo>
                  <a:lnTo>
                    <a:pt x="1919256" y="391002"/>
                  </a:lnTo>
                  <a:lnTo>
                    <a:pt x="1905537" y="385835"/>
                  </a:lnTo>
                  <a:lnTo>
                    <a:pt x="1892246" y="380675"/>
                  </a:lnTo>
                  <a:lnTo>
                    <a:pt x="1879518" y="375761"/>
                  </a:lnTo>
                  <a:lnTo>
                    <a:pt x="1867004" y="371157"/>
                  </a:lnTo>
                  <a:lnTo>
                    <a:pt x="1853996" y="366839"/>
                  </a:lnTo>
                  <a:lnTo>
                    <a:pt x="1840132" y="362751"/>
                  </a:lnTo>
                  <a:lnTo>
                    <a:pt x="1825547" y="358836"/>
                  </a:lnTo>
                  <a:lnTo>
                    <a:pt x="1810678" y="355047"/>
                  </a:lnTo>
                  <a:lnTo>
                    <a:pt x="1795821" y="351341"/>
                  </a:lnTo>
                  <a:lnTo>
                    <a:pt x="1781099" y="347529"/>
                  </a:lnTo>
                  <a:lnTo>
                    <a:pt x="1766536" y="343284"/>
                  </a:lnTo>
                  <a:lnTo>
                    <a:pt x="1752113" y="338467"/>
                  </a:lnTo>
                  <a:lnTo>
                    <a:pt x="1737801" y="333265"/>
                  </a:lnTo>
                  <a:lnTo>
                    <a:pt x="1723571" y="328081"/>
                  </a:lnTo>
                  <a:lnTo>
                    <a:pt x="1709397" y="323151"/>
                  </a:lnTo>
                  <a:lnTo>
                    <a:pt x="1695097" y="318536"/>
                  </a:lnTo>
                  <a:lnTo>
                    <a:pt x="1680349" y="314211"/>
                  </a:lnTo>
                  <a:lnTo>
                    <a:pt x="1665022" y="310113"/>
                  </a:lnTo>
                  <a:lnTo>
                    <a:pt x="1649303" y="306023"/>
                  </a:lnTo>
                  <a:lnTo>
                    <a:pt x="1633598" y="301583"/>
                  </a:lnTo>
                  <a:lnTo>
                    <a:pt x="1618141" y="296632"/>
                  </a:lnTo>
                  <a:lnTo>
                    <a:pt x="1602829" y="291339"/>
                  </a:lnTo>
                  <a:lnTo>
                    <a:pt x="1587329" y="286093"/>
                  </a:lnTo>
                  <a:lnTo>
                    <a:pt x="1571456" y="281121"/>
                  </a:lnTo>
                  <a:lnTo>
                    <a:pt x="1555185" y="276479"/>
                  </a:lnTo>
                  <a:lnTo>
                    <a:pt x="1538569" y="272135"/>
                  </a:lnTo>
                  <a:lnTo>
                    <a:pt x="1521683" y="268029"/>
                  </a:lnTo>
                  <a:lnTo>
                    <a:pt x="1504596" y="264103"/>
                  </a:lnTo>
                  <a:lnTo>
                    <a:pt x="1487366" y="260306"/>
                  </a:lnTo>
                  <a:lnTo>
                    <a:pt x="1470034" y="256600"/>
                  </a:lnTo>
                  <a:lnTo>
                    <a:pt x="1452633" y="252957"/>
                  </a:lnTo>
                  <a:lnTo>
                    <a:pt x="1435184" y="249358"/>
                  </a:lnTo>
                  <a:lnTo>
                    <a:pt x="1417708" y="245788"/>
                  </a:lnTo>
                  <a:lnTo>
                    <a:pt x="1400378" y="242237"/>
                  </a:lnTo>
                  <a:lnTo>
                    <a:pt x="1383509" y="238701"/>
                  </a:lnTo>
                  <a:lnTo>
                    <a:pt x="1367230" y="235168"/>
                  </a:lnTo>
                  <a:lnTo>
                    <a:pt x="1351348" y="231474"/>
                  </a:lnTo>
                  <a:lnTo>
                    <a:pt x="1335458" y="227308"/>
                  </a:lnTo>
                  <a:lnTo>
                    <a:pt x="1319314" y="222544"/>
                  </a:lnTo>
                  <a:lnTo>
                    <a:pt x="1302691" y="217379"/>
                  </a:lnTo>
                  <a:lnTo>
                    <a:pt x="1285306" y="212218"/>
                  </a:lnTo>
                  <a:lnTo>
                    <a:pt x="1267090" y="207304"/>
                  </a:lnTo>
                  <a:lnTo>
                    <a:pt x="1248296" y="202701"/>
                  </a:lnTo>
                  <a:lnTo>
                    <a:pt x="1229380" y="198383"/>
                  </a:lnTo>
                  <a:lnTo>
                    <a:pt x="1210621" y="194290"/>
                  </a:lnTo>
                  <a:lnTo>
                    <a:pt x="1192111" y="190203"/>
                  </a:lnTo>
                  <a:lnTo>
                    <a:pt x="1173844" y="185765"/>
                  </a:lnTo>
                  <a:lnTo>
                    <a:pt x="1155777" y="180815"/>
                  </a:lnTo>
                  <a:lnTo>
                    <a:pt x="1137865" y="175524"/>
                  </a:lnTo>
                  <a:lnTo>
                    <a:pt x="1120064" y="170278"/>
                  </a:lnTo>
                  <a:lnTo>
                    <a:pt x="1102343" y="165307"/>
                  </a:lnTo>
                  <a:lnTo>
                    <a:pt x="1084678" y="160665"/>
                  </a:lnTo>
                  <a:lnTo>
                    <a:pt x="1067051" y="156321"/>
                  </a:lnTo>
                  <a:lnTo>
                    <a:pt x="1049445" y="152216"/>
                  </a:lnTo>
                  <a:lnTo>
                    <a:pt x="1031689" y="148289"/>
                  </a:lnTo>
                  <a:lnTo>
                    <a:pt x="1013469" y="144492"/>
                  </a:lnTo>
                  <a:lnTo>
                    <a:pt x="994656" y="140786"/>
                  </a:lnTo>
                  <a:lnTo>
                    <a:pt x="975445" y="137144"/>
                  </a:lnTo>
                  <a:lnTo>
                    <a:pt x="956242" y="133544"/>
                  </a:lnTo>
                  <a:lnTo>
                    <a:pt x="937283" y="129970"/>
                  </a:lnTo>
                  <a:lnTo>
                    <a:pt x="918466" y="126247"/>
                  </a:lnTo>
                  <a:lnTo>
                    <a:pt x="899460" y="122061"/>
                  </a:lnTo>
                  <a:lnTo>
                    <a:pt x="880085" y="117285"/>
                  </a:lnTo>
                  <a:lnTo>
                    <a:pt x="860479" y="112111"/>
                  </a:lnTo>
                  <a:lnTo>
                    <a:pt x="841003" y="106945"/>
                  </a:lnTo>
                  <a:lnTo>
                    <a:pt x="821856" y="102027"/>
                  </a:lnTo>
                  <a:lnTo>
                    <a:pt x="802913" y="97421"/>
                  </a:lnTo>
                  <a:lnTo>
                    <a:pt x="783822" y="93101"/>
                  </a:lnTo>
                  <a:lnTo>
                    <a:pt x="764384" y="89012"/>
                  </a:lnTo>
                  <a:lnTo>
                    <a:pt x="744566" y="85097"/>
                  </a:lnTo>
                  <a:lnTo>
                    <a:pt x="724416" y="81307"/>
                  </a:lnTo>
                  <a:lnTo>
                    <a:pt x="704008" y="77606"/>
                  </a:lnTo>
                  <a:lnTo>
                    <a:pt x="683573" y="73966"/>
                  </a:lnTo>
                  <a:lnTo>
                    <a:pt x="663474" y="70369"/>
                  </a:lnTo>
                  <a:lnTo>
                    <a:pt x="643877" y="66800"/>
                  </a:lnTo>
                  <a:lnTo>
                    <a:pt x="624616" y="63251"/>
                  </a:lnTo>
                  <a:lnTo>
                    <a:pt x="605303" y="59715"/>
                  </a:lnTo>
                  <a:lnTo>
                    <a:pt x="585718" y="56192"/>
                  </a:lnTo>
                  <a:lnTo>
                    <a:pt x="565971" y="52844"/>
                  </a:lnTo>
                  <a:lnTo>
                    <a:pt x="546399" y="49974"/>
                  </a:lnTo>
                  <a:lnTo>
                    <a:pt x="527189" y="47708"/>
                  </a:lnTo>
                  <a:lnTo>
                    <a:pt x="508202" y="45848"/>
                  </a:lnTo>
                  <a:lnTo>
                    <a:pt x="489082" y="43984"/>
                  </a:lnTo>
                  <a:lnTo>
                    <a:pt x="469629" y="41880"/>
                  </a:lnTo>
                  <a:lnTo>
                    <a:pt x="449971" y="39636"/>
                  </a:lnTo>
                  <a:lnTo>
                    <a:pt x="430461" y="37582"/>
                  </a:lnTo>
                  <a:lnTo>
                    <a:pt x="411291" y="35899"/>
                  </a:lnTo>
                  <a:lnTo>
                    <a:pt x="392333" y="34446"/>
                  </a:lnTo>
                  <a:lnTo>
                    <a:pt x="373231" y="32864"/>
                  </a:lnTo>
                  <a:lnTo>
                    <a:pt x="353791" y="30953"/>
                  </a:lnTo>
                  <a:lnTo>
                    <a:pt x="334141" y="28839"/>
                  </a:lnTo>
                  <a:lnTo>
                    <a:pt x="314636" y="26873"/>
                  </a:lnTo>
                  <a:lnTo>
                    <a:pt x="295475" y="25250"/>
                  </a:lnTo>
                  <a:lnTo>
                    <a:pt x="276692" y="23837"/>
                  </a:lnTo>
                  <a:lnTo>
                    <a:pt x="258240" y="22282"/>
                  </a:lnTo>
                  <a:lnTo>
                    <a:pt x="240049" y="20389"/>
                  </a:lnTo>
                  <a:lnTo>
                    <a:pt x="222053" y="18286"/>
                  </a:lnTo>
                  <a:lnTo>
                    <a:pt x="204197" y="16329"/>
                  </a:lnTo>
                  <a:lnTo>
                    <a:pt x="186439" y="14710"/>
                  </a:lnTo>
                  <a:lnTo>
                    <a:pt x="168749" y="13302"/>
                  </a:lnTo>
                  <a:lnTo>
                    <a:pt x="151105" y="11749"/>
                  </a:lnTo>
                  <a:lnTo>
                    <a:pt x="133497" y="9857"/>
                  </a:lnTo>
                  <a:lnTo>
                    <a:pt x="116079" y="7756"/>
                  </a:lnTo>
                  <a:lnTo>
                    <a:pt x="99151" y="5799"/>
                  </a:lnTo>
                  <a:lnTo>
                    <a:pt x="82846" y="4185"/>
                  </a:lnTo>
                  <a:lnTo>
                    <a:pt x="67346" y="2947"/>
                  </a:lnTo>
                  <a:lnTo>
                    <a:pt x="51235" y="1907"/>
                  </a:lnTo>
                  <a:lnTo>
                    <a:pt x="30863" y="9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130130" y="547481"/>
            <a:ext cx="1312275" cy="968623"/>
            <a:chOff x="130130" y="547481"/>
            <a:chExt cx="1312275" cy="968623"/>
          </a:xfrm>
        </p:grpSpPr>
        <p:sp>
          <p:nvSpPr>
            <p:cNvPr id="116" name="Freeform 115"/>
            <p:cNvSpPr/>
            <p:nvPr/>
          </p:nvSpPr>
          <p:spPr>
            <a:xfrm>
              <a:off x="130130" y="663295"/>
              <a:ext cx="295637" cy="421141"/>
            </a:xfrm>
            <a:custGeom>
              <a:avLst/>
              <a:gdLst/>
              <a:ahLst/>
              <a:cxnLst/>
              <a:rect l="0" t="0" r="0" b="0"/>
              <a:pathLst>
                <a:path w="295637" h="421141">
                  <a:moveTo>
                    <a:pt x="122553" y="0"/>
                  </a:moveTo>
                  <a:lnTo>
                    <a:pt x="113752" y="2934"/>
                  </a:lnTo>
                  <a:lnTo>
                    <a:pt x="105405" y="5716"/>
                  </a:lnTo>
                  <a:lnTo>
                    <a:pt x="96711" y="8620"/>
                  </a:lnTo>
                  <a:lnTo>
                    <a:pt x="87763" y="11833"/>
                  </a:lnTo>
                  <a:lnTo>
                    <a:pt x="78917" y="15646"/>
                  </a:lnTo>
                  <a:lnTo>
                    <a:pt x="70378" y="20164"/>
                  </a:lnTo>
                  <a:lnTo>
                    <a:pt x="62189" y="25327"/>
                  </a:lnTo>
                  <a:lnTo>
                    <a:pt x="54312" y="31015"/>
                  </a:lnTo>
                  <a:lnTo>
                    <a:pt x="46686" y="37104"/>
                  </a:lnTo>
                  <a:lnTo>
                    <a:pt x="39413" y="43650"/>
                  </a:lnTo>
                  <a:lnTo>
                    <a:pt x="32748" y="50876"/>
                  </a:lnTo>
                  <a:lnTo>
                    <a:pt x="26782" y="58852"/>
                  </a:lnTo>
                  <a:lnTo>
                    <a:pt x="21452" y="67667"/>
                  </a:lnTo>
                  <a:lnTo>
                    <a:pt x="16638" y="77494"/>
                  </a:lnTo>
                  <a:lnTo>
                    <a:pt x="12217" y="88330"/>
                  </a:lnTo>
                  <a:lnTo>
                    <a:pt x="8248" y="100032"/>
                  </a:lnTo>
                  <a:lnTo>
                    <a:pt x="4954" y="112410"/>
                  </a:lnTo>
                  <a:lnTo>
                    <a:pt x="2408" y="125287"/>
                  </a:lnTo>
                  <a:lnTo>
                    <a:pt x="698" y="138357"/>
                  </a:lnTo>
                  <a:lnTo>
                    <a:pt x="0" y="151204"/>
                  </a:lnTo>
                  <a:lnTo>
                    <a:pt x="315" y="163616"/>
                  </a:lnTo>
                  <a:lnTo>
                    <a:pt x="1662" y="175407"/>
                  </a:lnTo>
                  <a:lnTo>
                    <a:pt x="4161" y="186334"/>
                  </a:lnTo>
                  <a:lnTo>
                    <a:pt x="7773" y="196346"/>
                  </a:lnTo>
                  <a:lnTo>
                    <a:pt x="12485" y="205392"/>
                  </a:lnTo>
                  <a:lnTo>
                    <a:pt x="18397" y="213331"/>
                  </a:lnTo>
                  <a:lnTo>
                    <a:pt x="25452" y="220183"/>
                  </a:lnTo>
                  <a:lnTo>
                    <a:pt x="33630" y="225786"/>
                  </a:lnTo>
                  <a:lnTo>
                    <a:pt x="43022" y="229727"/>
                  </a:lnTo>
                  <a:lnTo>
                    <a:pt x="53559" y="231933"/>
                  </a:lnTo>
                  <a:lnTo>
                    <a:pt x="64888" y="232619"/>
                  </a:lnTo>
                  <a:lnTo>
                    <a:pt x="76484" y="232099"/>
                  </a:lnTo>
                  <a:lnTo>
                    <a:pt x="88022" y="230679"/>
                  </a:lnTo>
                  <a:lnTo>
                    <a:pt x="99378" y="228609"/>
                  </a:lnTo>
                  <a:lnTo>
                    <a:pt x="110536" y="226083"/>
                  </a:lnTo>
                  <a:lnTo>
                    <a:pt x="121528" y="223245"/>
                  </a:lnTo>
                  <a:lnTo>
                    <a:pt x="132554" y="220359"/>
                  </a:lnTo>
                  <a:lnTo>
                    <a:pt x="143957" y="217800"/>
                  </a:lnTo>
                  <a:lnTo>
                    <a:pt x="155894" y="215752"/>
                  </a:lnTo>
                  <a:lnTo>
                    <a:pt x="168354" y="214377"/>
                  </a:lnTo>
                  <a:lnTo>
                    <a:pt x="181250" y="213904"/>
                  </a:lnTo>
                  <a:lnTo>
                    <a:pt x="194474" y="214369"/>
                  </a:lnTo>
                  <a:lnTo>
                    <a:pt x="207608" y="215817"/>
                  </a:lnTo>
                  <a:lnTo>
                    <a:pt x="219966" y="218384"/>
                  </a:lnTo>
                  <a:lnTo>
                    <a:pt x="231237" y="222036"/>
                  </a:lnTo>
                  <a:lnTo>
                    <a:pt x="241447" y="226606"/>
                  </a:lnTo>
                  <a:lnTo>
                    <a:pt x="250773" y="231889"/>
                  </a:lnTo>
                  <a:lnTo>
                    <a:pt x="259415" y="237705"/>
                  </a:lnTo>
                  <a:lnTo>
                    <a:pt x="267389" y="244066"/>
                  </a:lnTo>
                  <a:lnTo>
                    <a:pt x="274534" y="251168"/>
                  </a:lnTo>
                  <a:lnTo>
                    <a:pt x="280822" y="259066"/>
                  </a:lnTo>
                  <a:lnTo>
                    <a:pt x="286199" y="267997"/>
                  </a:lnTo>
                  <a:lnTo>
                    <a:pt x="290514" y="278436"/>
                  </a:lnTo>
                  <a:lnTo>
                    <a:pt x="293771" y="290491"/>
                  </a:lnTo>
                  <a:lnTo>
                    <a:pt x="295636" y="303656"/>
                  </a:lnTo>
                  <a:lnTo>
                    <a:pt x="295382" y="317024"/>
                  </a:lnTo>
                  <a:lnTo>
                    <a:pt x="292799" y="330043"/>
                  </a:lnTo>
                  <a:lnTo>
                    <a:pt x="288132" y="342375"/>
                  </a:lnTo>
                  <a:lnTo>
                    <a:pt x="281795" y="353730"/>
                  </a:lnTo>
                  <a:lnTo>
                    <a:pt x="274197" y="364066"/>
                  </a:lnTo>
                  <a:lnTo>
                    <a:pt x="265521" y="373516"/>
                  </a:lnTo>
                  <a:lnTo>
                    <a:pt x="255729" y="382264"/>
                  </a:lnTo>
                  <a:lnTo>
                    <a:pt x="244883" y="390482"/>
                  </a:lnTo>
                  <a:lnTo>
                    <a:pt x="232991" y="397987"/>
                  </a:lnTo>
                  <a:lnTo>
                    <a:pt x="219945" y="404277"/>
                  </a:lnTo>
                  <a:lnTo>
                    <a:pt x="205803" y="409174"/>
                  </a:lnTo>
                  <a:lnTo>
                    <a:pt x="190926" y="412810"/>
                  </a:lnTo>
                  <a:lnTo>
                    <a:pt x="174115" y="415809"/>
                  </a:lnTo>
                  <a:lnTo>
                    <a:pt x="150542" y="418435"/>
                  </a:lnTo>
                  <a:lnTo>
                    <a:pt x="112025" y="421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15896" y="821526"/>
              <a:ext cx="178985" cy="156140"/>
            </a:xfrm>
            <a:custGeom>
              <a:avLst/>
              <a:gdLst/>
              <a:ahLst/>
              <a:cxnLst/>
              <a:rect l="0" t="0" r="0" b="0"/>
              <a:pathLst>
                <a:path w="178985" h="156140">
                  <a:moveTo>
                    <a:pt x="0" y="83924"/>
                  </a:moveTo>
                  <a:lnTo>
                    <a:pt x="2934" y="95592"/>
                  </a:lnTo>
                  <a:lnTo>
                    <a:pt x="5716" y="106081"/>
                  </a:lnTo>
                  <a:lnTo>
                    <a:pt x="8620" y="116383"/>
                  </a:lnTo>
                  <a:lnTo>
                    <a:pt x="11833" y="126684"/>
                  </a:lnTo>
                  <a:lnTo>
                    <a:pt x="15646" y="137028"/>
                  </a:lnTo>
                  <a:lnTo>
                    <a:pt x="20115" y="147339"/>
                  </a:lnTo>
                  <a:lnTo>
                    <a:pt x="23481" y="154854"/>
                  </a:lnTo>
                  <a:lnTo>
                    <a:pt x="23864" y="156139"/>
                  </a:lnTo>
                  <a:lnTo>
                    <a:pt x="22351" y="152252"/>
                  </a:lnTo>
                  <a:lnTo>
                    <a:pt x="20041" y="144856"/>
                  </a:lnTo>
                  <a:lnTo>
                    <a:pt x="17717" y="135164"/>
                  </a:lnTo>
                  <a:lnTo>
                    <a:pt x="15748" y="123979"/>
                  </a:lnTo>
                  <a:lnTo>
                    <a:pt x="14221" y="111820"/>
                  </a:lnTo>
                  <a:lnTo>
                    <a:pt x="13095" y="99023"/>
                  </a:lnTo>
                  <a:lnTo>
                    <a:pt x="12296" y="85811"/>
                  </a:lnTo>
                  <a:lnTo>
                    <a:pt x="11907" y="72491"/>
                  </a:lnTo>
                  <a:lnTo>
                    <a:pt x="12167" y="59464"/>
                  </a:lnTo>
                  <a:lnTo>
                    <a:pt x="13165" y="46929"/>
                  </a:lnTo>
                  <a:lnTo>
                    <a:pt x="15156" y="35222"/>
                  </a:lnTo>
                  <a:lnTo>
                    <a:pt x="18628" y="24884"/>
                  </a:lnTo>
                  <a:lnTo>
                    <a:pt x="23709" y="16088"/>
                  </a:lnTo>
                  <a:lnTo>
                    <a:pt x="30223" y="9012"/>
                  </a:lnTo>
                  <a:lnTo>
                    <a:pt x="37884" y="4000"/>
                  </a:lnTo>
                  <a:lnTo>
                    <a:pt x="46406" y="1040"/>
                  </a:lnTo>
                  <a:lnTo>
                    <a:pt x="55549" y="0"/>
                  </a:lnTo>
                  <a:lnTo>
                    <a:pt x="65131" y="806"/>
                  </a:lnTo>
                  <a:lnTo>
                    <a:pt x="75017" y="3233"/>
                  </a:lnTo>
                  <a:lnTo>
                    <a:pt x="85112" y="6960"/>
                  </a:lnTo>
                  <a:lnTo>
                    <a:pt x="95348" y="11670"/>
                  </a:lnTo>
                  <a:lnTo>
                    <a:pt x="105676" y="17098"/>
                  </a:lnTo>
                  <a:lnTo>
                    <a:pt x="115901" y="23197"/>
                  </a:lnTo>
                  <a:lnTo>
                    <a:pt x="125693" y="30122"/>
                  </a:lnTo>
                  <a:lnTo>
                    <a:pt x="134905" y="37893"/>
                  </a:lnTo>
                  <a:lnTo>
                    <a:pt x="143396" y="46400"/>
                  </a:lnTo>
                  <a:lnTo>
                    <a:pt x="150953" y="55489"/>
                  </a:lnTo>
                  <a:lnTo>
                    <a:pt x="157550" y="65007"/>
                  </a:lnTo>
                  <a:lnTo>
                    <a:pt x="163167" y="74763"/>
                  </a:lnTo>
                  <a:lnTo>
                    <a:pt x="168251" y="85692"/>
                  </a:lnTo>
                  <a:lnTo>
                    <a:pt x="173250" y="100986"/>
                  </a:lnTo>
                  <a:lnTo>
                    <a:pt x="178984" y="1260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77329" y="786423"/>
              <a:ext cx="243936" cy="138366"/>
            </a:xfrm>
            <a:custGeom>
              <a:avLst/>
              <a:gdLst/>
              <a:ahLst/>
              <a:cxnLst/>
              <a:rect l="0" t="0" r="0" b="0"/>
              <a:pathLst>
                <a:path w="243936" h="138366">
                  <a:moveTo>
                    <a:pt x="96536" y="24271"/>
                  </a:moveTo>
                  <a:lnTo>
                    <a:pt x="93401" y="15671"/>
                  </a:lnTo>
                  <a:lnTo>
                    <a:pt x="88698" y="9244"/>
                  </a:lnTo>
                  <a:lnTo>
                    <a:pt x="81913" y="4445"/>
                  </a:lnTo>
                  <a:lnTo>
                    <a:pt x="73467" y="1249"/>
                  </a:lnTo>
                  <a:lnTo>
                    <a:pt x="64001" y="0"/>
                  </a:lnTo>
                  <a:lnTo>
                    <a:pt x="54000" y="718"/>
                  </a:lnTo>
                  <a:lnTo>
                    <a:pt x="44062" y="3299"/>
                  </a:lnTo>
                  <a:lnTo>
                    <a:pt x="34942" y="7688"/>
                  </a:lnTo>
                  <a:lnTo>
                    <a:pt x="26970" y="13677"/>
                  </a:lnTo>
                  <a:lnTo>
                    <a:pt x="20113" y="21120"/>
                  </a:lnTo>
                  <a:lnTo>
                    <a:pt x="14185" y="30009"/>
                  </a:lnTo>
                  <a:lnTo>
                    <a:pt x="8979" y="40204"/>
                  </a:lnTo>
                  <a:lnTo>
                    <a:pt x="4633" y="51303"/>
                  </a:lnTo>
                  <a:lnTo>
                    <a:pt x="1609" y="62743"/>
                  </a:lnTo>
                  <a:lnTo>
                    <a:pt x="59" y="74173"/>
                  </a:lnTo>
                  <a:lnTo>
                    <a:pt x="0" y="85286"/>
                  </a:lnTo>
                  <a:lnTo>
                    <a:pt x="1480" y="95750"/>
                  </a:lnTo>
                  <a:lnTo>
                    <a:pt x="4371" y="105448"/>
                  </a:lnTo>
                  <a:lnTo>
                    <a:pt x="8583" y="114282"/>
                  </a:lnTo>
                  <a:lnTo>
                    <a:pt x="14152" y="122078"/>
                  </a:lnTo>
                  <a:lnTo>
                    <a:pt x="20969" y="128829"/>
                  </a:lnTo>
                  <a:lnTo>
                    <a:pt x="28816" y="134195"/>
                  </a:lnTo>
                  <a:lnTo>
                    <a:pt x="37453" y="137445"/>
                  </a:lnTo>
                  <a:lnTo>
                    <a:pt x="46660" y="138365"/>
                  </a:lnTo>
                  <a:lnTo>
                    <a:pt x="55942" y="137033"/>
                  </a:lnTo>
                  <a:lnTo>
                    <a:pt x="64561" y="133555"/>
                  </a:lnTo>
                  <a:lnTo>
                    <a:pt x="72168" y="128217"/>
                  </a:lnTo>
                  <a:lnTo>
                    <a:pt x="78766" y="121398"/>
                  </a:lnTo>
                  <a:lnTo>
                    <a:pt x="84514" y="113467"/>
                  </a:lnTo>
                  <a:lnTo>
                    <a:pt x="89600" y="104728"/>
                  </a:lnTo>
                  <a:lnTo>
                    <a:pt x="94034" y="95252"/>
                  </a:lnTo>
                  <a:lnTo>
                    <a:pt x="97649" y="84908"/>
                  </a:lnTo>
                  <a:lnTo>
                    <a:pt x="100414" y="73693"/>
                  </a:lnTo>
                  <a:lnTo>
                    <a:pt x="102272" y="61890"/>
                  </a:lnTo>
                  <a:lnTo>
                    <a:pt x="103071" y="49968"/>
                  </a:lnTo>
                  <a:lnTo>
                    <a:pt x="102863" y="38273"/>
                  </a:lnTo>
                  <a:lnTo>
                    <a:pt x="103002" y="29237"/>
                  </a:lnTo>
                  <a:lnTo>
                    <a:pt x="105011" y="25673"/>
                  </a:lnTo>
                  <a:lnTo>
                    <a:pt x="108440" y="26405"/>
                  </a:lnTo>
                  <a:lnTo>
                    <a:pt x="112712" y="29938"/>
                  </a:lnTo>
                  <a:lnTo>
                    <a:pt x="117257" y="35465"/>
                  </a:lnTo>
                  <a:lnTo>
                    <a:pt x="121757" y="42461"/>
                  </a:lnTo>
                  <a:lnTo>
                    <a:pt x="126417" y="50364"/>
                  </a:lnTo>
                  <a:lnTo>
                    <a:pt x="131835" y="58557"/>
                  </a:lnTo>
                  <a:lnTo>
                    <a:pt x="138293" y="66682"/>
                  </a:lnTo>
                  <a:lnTo>
                    <a:pt x="145596" y="74605"/>
                  </a:lnTo>
                  <a:lnTo>
                    <a:pt x="153270" y="82311"/>
                  </a:lnTo>
                  <a:lnTo>
                    <a:pt x="160998" y="89816"/>
                  </a:lnTo>
                  <a:lnTo>
                    <a:pt x="168967" y="96670"/>
                  </a:lnTo>
                  <a:lnTo>
                    <a:pt x="177755" y="101991"/>
                  </a:lnTo>
                  <a:lnTo>
                    <a:pt x="187617" y="105419"/>
                  </a:lnTo>
                  <a:lnTo>
                    <a:pt x="198090" y="107046"/>
                  </a:lnTo>
                  <a:lnTo>
                    <a:pt x="209297" y="107205"/>
                  </a:lnTo>
                  <a:lnTo>
                    <a:pt x="223346" y="104787"/>
                  </a:lnTo>
                  <a:lnTo>
                    <a:pt x="243935" y="979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58093" y="547481"/>
              <a:ext cx="126343" cy="336913"/>
            </a:xfrm>
            <a:custGeom>
              <a:avLst/>
              <a:gdLst/>
              <a:ahLst/>
              <a:cxnLst/>
              <a:rect l="0" t="0" r="0" b="0"/>
              <a:pathLst>
                <a:path w="126343" h="336913">
                  <a:moveTo>
                    <a:pt x="0" y="0"/>
                  </a:moveTo>
                  <a:lnTo>
                    <a:pt x="2933" y="8936"/>
                  </a:lnTo>
                  <a:lnTo>
                    <a:pt x="5716" y="18563"/>
                  </a:lnTo>
                  <a:lnTo>
                    <a:pt x="8615" y="29846"/>
                  </a:lnTo>
                  <a:lnTo>
                    <a:pt x="11656" y="42340"/>
                  </a:lnTo>
                  <a:lnTo>
                    <a:pt x="14821" y="55172"/>
                  </a:lnTo>
                  <a:lnTo>
                    <a:pt x="18085" y="67790"/>
                  </a:lnTo>
                  <a:lnTo>
                    <a:pt x="21423" y="80000"/>
                  </a:lnTo>
                  <a:lnTo>
                    <a:pt x="24814" y="91795"/>
                  </a:lnTo>
                  <a:lnTo>
                    <a:pt x="28247" y="103250"/>
                  </a:lnTo>
                  <a:lnTo>
                    <a:pt x="31875" y="114771"/>
                  </a:lnTo>
                  <a:lnTo>
                    <a:pt x="35996" y="127045"/>
                  </a:lnTo>
                  <a:lnTo>
                    <a:pt x="40729" y="140379"/>
                  </a:lnTo>
                  <a:lnTo>
                    <a:pt x="45875" y="154422"/>
                  </a:lnTo>
                  <a:lnTo>
                    <a:pt x="51021" y="168389"/>
                  </a:lnTo>
                  <a:lnTo>
                    <a:pt x="55930" y="181823"/>
                  </a:lnTo>
                  <a:lnTo>
                    <a:pt x="60701" y="194774"/>
                  </a:lnTo>
                  <a:lnTo>
                    <a:pt x="65663" y="207610"/>
                  </a:lnTo>
                  <a:lnTo>
                    <a:pt x="70997" y="220577"/>
                  </a:lnTo>
                  <a:lnTo>
                    <a:pt x="76563" y="233760"/>
                  </a:lnTo>
                  <a:lnTo>
                    <a:pt x="81999" y="247157"/>
                  </a:lnTo>
                  <a:lnTo>
                    <a:pt x="87106" y="260723"/>
                  </a:lnTo>
                  <a:lnTo>
                    <a:pt x="92011" y="274089"/>
                  </a:lnTo>
                  <a:lnTo>
                    <a:pt x="97064" y="286605"/>
                  </a:lnTo>
                  <a:lnTo>
                    <a:pt x="102454" y="297972"/>
                  </a:lnTo>
                  <a:lnTo>
                    <a:pt x="107910" y="307940"/>
                  </a:lnTo>
                  <a:lnTo>
                    <a:pt x="113316" y="317103"/>
                  </a:lnTo>
                  <a:lnTo>
                    <a:pt x="119152" y="326264"/>
                  </a:lnTo>
                  <a:lnTo>
                    <a:pt x="126342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083096" y="589595"/>
              <a:ext cx="138210" cy="231628"/>
            </a:xfrm>
            <a:custGeom>
              <a:avLst/>
              <a:gdLst/>
              <a:ahLst/>
              <a:cxnLst/>
              <a:rect l="0" t="0" r="0" b="0"/>
              <a:pathLst>
                <a:path w="138210" h="231628">
                  <a:moveTo>
                    <a:pt x="75038" y="0"/>
                  </a:moveTo>
                  <a:lnTo>
                    <a:pt x="72038" y="8735"/>
                  </a:lnTo>
                  <a:lnTo>
                    <a:pt x="68615" y="16441"/>
                  </a:lnTo>
                  <a:lnTo>
                    <a:pt x="64419" y="23843"/>
                  </a:lnTo>
                  <a:lnTo>
                    <a:pt x="59519" y="31104"/>
                  </a:lnTo>
                  <a:lnTo>
                    <a:pt x="54037" y="38283"/>
                  </a:lnTo>
                  <a:lnTo>
                    <a:pt x="48107" y="45409"/>
                  </a:lnTo>
                  <a:lnTo>
                    <a:pt x="41845" y="52499"/>
                  </a:lnTo>
                  <a:lnTo>
                    <a:pt x="35347" y="59566"/>
                  </a:lnTo>
                  <a:lnTo>
                    <a:pt x="28687" y="66621"/>
                  </a:lnTo>
                  <a:lnTo>
                    <a:pt x="22081" y="73834"/>
                  </a:lnTo>
                  <a:lnTo>
                    <a:pt x="15873" y="81516"/>
                  </a:lnTo>
                  <a:lnTo>
                    <a:pt x="10225" y="89798"/>
                  </a:lnTo>
                  <a:lnTo>
                    <a:pt x="5451" y="98649"/>
                  </a:lnTo>
                  <a:lnTo>
                    <a:pt x="2074" y="107968"/>
                  </a:lnTo>
                  <a:lnTo>
                    <a:pt x="254" y="117642"/>
                  </a:lnTo>
                  <a:lnTo>
                    <a:pt x="0" y="127408"/>
                  </a:lnTo>
                  <a:lnTo>
                    <a:pt x="1341" y="136884"/>
                  </a:lnTo>
                  <a:lnTo>
                    <a:pt x="4136" y="145881"/>
                  </a:lnTo>
                  <a:lnTo>
                    <a:pt x="8281" y="154225"/>
                  </a:lnTo>
                  <a:lnTo>
                    <a:pt x="13805" y="161684"/>
                  </a:lnTo>
                  <a:lnTo>
                    <a:pt x="20591" y="168223"/>
                  </a:lnTo>
                  <a:lnTo>
                    <a:pt x="28418" y="174125"/>
                  </a:lnTo>
                  <a:lnTo>
                    <a:pt x="37040" y="179863"/>
                  </a:lnTo>
                  <a:lnTo>
                    <a:pt x="46247" y="185725"/>
                  </a:lnTo>
                  <a:lnTo>
                    <a:pt x="55869" y="191647"/>
                  </a:lnTo>
                  <a:lnTo>
                    <a:pt x="65780" y="197324"/>
                  </a:lnTo>
                  <a:lnTo>
                    <a:pt x="75887" y="202589"/>
                  </a:lnTo>
                  <a:lnTo>
                    <a:pt x="86055" y="207473"/>
                  </a:lnTo>
                  <a:lnTo>
                    <a:pt x="97313" y="212713"/>
                  </a:lnTo>
                  <a:lnTo>
                    <a:pt x="112883" y="219886"/>
                  </a:lnTo>
                  <a:lnTo>
                    <a:pt x="138209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221305" y="612849"/>
              <a:ext cx="221100" cy="206993"/>
            </a:xfrm>
            <a:custGeom>
              <a:avLst/>
              <a:gdLst/>
              <a:ahLst/>
              <a:cxnLst/>
              <a:rect l="0" t="0" r="0" b="0"/>
              <a:pathLst>
                <a:path w="221100" h="206993">
                  <a:moveTo>
                    <a:pt x="0" y="124145"/>
                  </a:moveTo>
                  <a:lnTo>
                    <a:pt x="6002" y="118345"/>
                  </a:lnTo>
                  <a:lnTo>
                    <a:pt x="12847" y="113421"/>
                  </a:lnTo>
                  <a:lnTo>
                    <a:pt x="21239" y="108918"/>
                  </a:lnTo>
                  <a:lnTo>
                    <a:pt x="31039" y="104697"/>
                  </a:lnTo>
                  <a:lnTo>
                    <a:pt x="42002" y="100683"/>
                  </a:lnTo>
                  <a:lnTo>
                    <a:pt x="53854" y="96817"/>
                  </a:lnTo>
                  <a:lnTo>
                    <a:pt x="66032" y="92892"/>
                  </a:lnTo>
                  <a:lnTo>
                    <a:pt x="77732" y="88569"/>
                  </a:lnTo>
                  <a:lnTo>
                    <a:pt x="88554" y="83693"/>
                  </a:lnTo>
                  <a:lnTo>
                    <a:pt x="98460" y="78282"/>
                  </a:lnTo>
                  <a:lnTo>
                    <a:pt x="107580" y="72425"/>
                  </a:lnTo>
                  <a:lnTo>
                    <a:pt x="116075" y="66220"/>
                  </a:lnTo>
                  <a:lnTo>
                    <a:pt x="123612" y="59597"/>
                  </a:lnTo>
                  <a:lnTo>
                    <a:pt x="129398" y="52319"/>
                  </a:lnTo>
                  <a:lnTo>
                    <a:pt x="133138" y="44316"/>
                  </a:lnTo>
                  <a:lnTo>
                    <a:pt x="134836" y="35824"/>
                  </a:lnTo>
                  <a:lnTo>
                    <a:pt x="134539" y="27278"/>
                  </a:lnTo>
                  <a:lnTo>
                    <a:pt x="132476" y="18951"/>
                  </a:lnTo>
                  <a:lnTo>
                    <a:pt x="128669" y="11412"/>
                  </a:lnTo>
                  <a:lnTo>
                    <a:pt x="122849" y="5566"/>
                  </a:lnTo>
                  <a:lnTo>
                    <a:pt x="115057" y="1758"/>
                  </a:lnTo>
                  <a:lnTo>
                    <a:pt x="105912" y="0"/>
                  </a:lnTo>
                  <a:lnTo>
                    <a:pt x="96398" y="250"/>
                  </a:lnTo>
                  <a:lnTo>
                    <a:pt x="87115" y="2277"/>
                  </a:lnTo>
                  <a:lnTo>
                    <a:pt x="78275" y="6060"/>
                  </a:lnTo>
                  <a:lnTo>
                    <a:pt x="69885" y="11863"/>
                  </a:lnTo>
                  <a:lnTo>
                    <a:pt x="61879" y="19652"/>
                  </a:lnTo>
                  <a:lnTo>
                    <a:pt x="54333" y="29134"/>
                  </a:lnTo>
                  <a:lnTo>
                    <a:pt x="47476" y="39939"/>
                  </a:lnTo>
                  <a:lnTo>
                    <a:pt x="41382" y="51725"/>
                  </a:lnTo>
                  <a:lnTo>
                    <a:pt x="36134" y="64213"/>
                  </a:lnTo>
                  <a:lnTo>
                    <a:pt x="31907" y="77194"/>
                  </a:lnTo>
                  <a:lnTo>
                    <a:pt x="28703" y="90512"/>
                  </a:lnTo>
                  <a:lnTo>
                    <a:pt x="26704" y="103894"/>
                  </a:lnTo>
                  <a:lnTo>
                    <a:pt x="26336" y="116959"/>
                  </a:lnTo>
                  <a:lnTo>
                    <a:pt x="27682" y="129521"/>
                  </a:lnTo>
                  <a:lnTo>
                    <a:pt x="30535" y="141414"/>
                  </a:lnTo>
                  <a:lnTo>
                    <a:pt x="34584" y="152410"/>
                  </a:lnTo>
                  <a:lnTo>
                    <a:pt x="39531" y="162473"/>
                  </a:lnTo>
                  <a:lnTo>
                    <a:pt x="45292" y="171724"/>
                  </a:lnTo>
                  <a:lnTo>
                    <a:pt x="51982" y="180332"/>
                  </a:lnTo>
                  <a:lnTo>
                    <a:pt x="59591" y="188447"/>
                  </a:lnTo>
                  <a:lnTo>
                    <a:pt x="67988" y="195712"/>
                  </a:lnTo>
                  <a:lnTo>
                    <a:pt x="77002" y="201307"/>
                  </a:lnTo>
                  <a:lnTo>
                    <a:pt x="86475" y="204921"/>
                  </a:lnTo>
                  <a:lnTo>
                    <a:pt x="96276" y="206702"/>
                  </a:lnTo>
                  <a:lnTo>
                    <a:pt x="106309" y="206992"/>
                  </a:lnTo>
                  <a:lnTo>
                    <a:pt x="116497" y="206147"/>
                  </a:lnTo>
                  <a:lnTo>
                    <a:pt x="126626" y="204310"/>
                  </a:lnTo>
                  <a:lnTo>
                    <a:pt x="136354" y="201416"/>
                  </a:lnTo>
                  <a:lnTo>
                    <a:pt x="145527" y="197511"/>
                  </a:lnTo>
                  <a:lnTo>
                    <a:pt x="154161" y="192757"/>
                  </a:lnTo>
                  <a:lnTo>
                    <a:pt x="162347" y="187341"/>
                  </a:lnTo>
                  <a:lnTo>
                    <a:pt x="170189" y="181438"/>
                  </a:lnTo>
                  <a:lnTo>
                    <a:pt x="177779" y="175186"/>
                  </a:lnTo>
                  <a:lnTo>
                    <a:pt x="185189" y="168690"/>
                  </a:lnTo>
                  <a:lnTo>
                    <a:pt x="192465" y="162034"/>
                  </a:lnTo>
                  <a:lnTo>
                    <a:pt x="199344" y="155576"/>
                  </a:lnTo>
                  <a:lnTo>
                    <a:pt x="205935" y="149313"/>
                  </a:lnTo>
                  <a:lnTo>
                    <a:pt x="212819" y="142697"/>
                  </a:lnTo>
                  <a:lnTo>
                    <a:pt x="221099" y="13467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79025" y="1295005"/>
              <a:ext cx="63172" cy="221099"/>
            </a:xfrm>
            <a:custGeom>
              <a:avLst/>
              <a:gdLst/>
              <a:ahLst/>
              <a:cxnLst/>
              <a:rect l="0" t="0" r="0" b="0"/>
              <a:pathLst>
                <a:path w="63172" h="221099">
                  <a:moveTo>
                    <a:pt x="0" y="0"/>
                  </a:moveTo>
                  <a:lnTo>
                    <a:pt x="134" y="11735"/>
                  </a:lnTo>
                  <a:lnTo>
                    <a:pt x="1415" y="22864"/>
                  </a:lnTo>
                  <a:lnTo>
                    <a:pt x="4003" y="34462"/>
                  </a:lnTo>
                  <a:lnTo>
                    <a:pt x="7550" y="46623"/>
                  </a:lnTo>
                  <a:lnTo>
                    <a:pt x="11535" y="59283"/>
                  </a:lnTo>
                  <a:lnTo>
                    <a:pt x="15614" y="72335"/>
                  </a:lnTo>
                  <a:lnTo>
                    <a:pt x="19636" y="85514"/>
                  </a:lnTo>
                  <a:lnTo>
                    <a:pt x="23554" y="98431"/>
                  </a:lnTo>
                  <a:lnTo>
                    <a:pt x="27369" y="110893"/>
                  </a:lnTo>
                  <a:lnTo>
                    <a:pt x="31098" y="122886"/>
                  </a:lnTo>
                  <a:lnTo>
                    <a:pt x="34762" y="134480"/>
                  </a:lnTo>
                  <a:lnTo>
                    <a:pt x="38379" y="145762"/>
                  </a:lnTo>
                  <a:lnTo>
                    <a:pt x="41962" y="156815"/>
                  </a:lnTo>
                  <a:lnTo>
                    <a:pt x="45521" y="167704"/>
                  </a:lnTo>
                  <a:lnTo>
                    <a:pt x="49060" y="178464"/>
                  </a:lnTo>
                  <a:lnTo>
                    <a:pt x="52432" y="188677"/>
                  </a:lnTo>
                  <a:lnTo>
                    <a:pt x="55674" y="198482"/>
                  </a:lnTo>
                  <a:lnTo>
                    <a:pt x="59073" y="208742"/>
                  </a:lnTo>
                  <a:lnTo>
                    <a:pt x="63171" y="2210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64524" y="1194098"/>
              <a:ext cx="461943" cy="282370"/>
            </a:xfrm>
            <a:custGeom>
              <a:avLst/>
              <a:gdLst/>
              <a:ahLst/>
              <a:cxnLst/>
              <a:rect l="0" t="0" r="0" b="0"/>
              <a:pathLst>
                <a:path w="461943" h="282370">
                  <a:moveTo>
                    <a:pt x="9216" y="153549"/>
                  </a:moveTo>
                  <a:lnTo>
                    <a:pt x="3617" y="147615"/>
                  </a:lnTo>
                  <a:lnTo>
                    <a:pt x="613" y="141410"/>
                  </a:lnTo>
                  <a:lnTo>
                    <a:pt x="0" y="134314"/>
                  </a:lnTo>
                  <a:lnTo>
                    <a:pt x="1359" y="126374"/>
                  </a:lnTo>
                  <a:lnTo>
                    <a:pt x="4295" y="117728"/>
                  </a:lnTo>
                  <a:lnTo>
                    <a:pt x="8432" y="108538"/>
                  </a:lnTo>
                  <a:lnTo>
                    <a:pt x="13451" y="99111"/>
                  </a:lnTo>
                  <a:lnTo>
                    <a:pt x="19097" y="89869"/>
                  </a:lnTo>
                  <a:lnTo>
                    <a:pt x="25186" y="81030"/>
                  </a:lnTo>
                  <a:lnTo>
                    <a:pt x="31745" y="72622"/>
                  </a:lnTo>
                  <a:lnTo>
                    <a:pt x="38985" y="64589"/>
                  </a:lnTo>
                  <a:lnTo>
                    <a:pt x="46966" y="56850"/>
                  </a:lnTo>
                  <a:lnTo>
                    <a:pt x="55445" y="49330"/>
                  </a:lnTo>
                  <a:lnTo>
                    <a:pt x="63984" y="41966"/>
                  </a:lnTo>
                  <a:lnTo>
                    <a:pt x="72324" y="34716"/>
                  </a:lnTo>
                  <a:lnTo>
                    <a:pt x="80551" y="27711"/>
                  </a:lnTo>
                  <a:lnTo>
                    <a:pt x="88988" y="21233"/>
                  </a:lnTo>
                  <a:lnTo>
                    <a:pt x="97817" y="15399"/>
                  </a:lnTo>
                  <a:lnTo>
                    <a:pt x="107222" y="10330"/>
                  </a:lnTo>
                  <a:lnTo>
                    <a:pt x="117454" y="6223"/>
                  </a:lnTo>
                  <a:lnTo>
                    <a:pt x="128562" y="3096"/>
                  </a:lnTo>
                  <a:lnTo>
                    <a:pt x="140276" y="980"/>
                  </a:lnTo>
                  <a:lnTo>
                    <a:pt x="152132" y="0"/>
                  </a:lnTo>
                  <a:lnTo>
                    <a:pt x="163840" y="123"/>
                  </a:lnTo>
                  <a:lnTo>
                    <a:pt x="175141" y="1339"/>
                  </a:lnTo>
                  <a:lnTo>
                    <a:pt x="185729" y="3751"/>
                  </a:lnTo>
                  <a:lnTo>
                    <a:pt x="195515" y="7298"/>
                  </a:lnTo>
                  <a:lnTo>
                    <a:pt x="204578" y="11798"/>
                  </a:lnTo>
                  <a:lnTo>
                    <a:pt x="213059" y="17035"/>
                  </a:lnTo>
                  <a:lnTo>
                    <a:pt x="221098" y="22824"/>
                  </a:lnTo>
                  <a:lnTo>
                    <a:pt x="228652" y="29338"/>
                  </a:lnTo>
                  <a:lnTo>
                    <a:pt x="235506" y="37074"/>
                  </a:lnTo>
                  <a:lnTo>
                    <a:pt x="241595" y="46206"/>
                  </a:lnTo>
                  <a:lnTo>
                    <a:pt x="246838" y="56611"/>
                  </a:lnTo>
                  <a:lnTo>
                    <a:pt x="251061" y="68045"/>
                  </a:lnTo>
                  <a:lnTo>
                    <a:pt x="254267" y="80253"/>
                  </a:lnTo>
                  <a:lnTo>
                    <a:pt x="256436" y="92855"/>
                  </a:lnTo>
                  <a:lnTo>
                    <a:pt x="257451" y="105382"/>
                  </a:lnTo>
                  <a:lnTo>
                    <a:pt x="257352" y="117580"/>
                  </a:lnTo>
                  <a:lnTo>
                    <a:pt x="256151" y="129396"/>
                  </a:lnTo>
                  <a:lnTo>
                    <a:pt x="253750" y="140870"/>
                  </a:lnTo>
                  <a:lnTo>
                    <a:pt x="250228" y="152073"/>
                  </a:lnTo>
                  <a:lnTo>
                    <a:pt x="246424" y="163073"/>
                  </a:lnTo>
                  <a:lnTo>
                    <a:pt x="243784" y="173926"/>
                  </a:lnTo>
                  <a:lnTo>
                    <a:pt x="243028" y="184672"/>
                  </a:lnTo>
                  <a:lnTo>
                    <a:pt x="244509" y="195177"/>
                  </a:lnTo>
                  <a:lnTo>
                    <a:pt x="248554" y="205159"/>
                  </a:lnTo>
                  <a:lnTo>
                    <a:pt x="255059" y="214503"/>
                  </a:lnTo>
                  <a:lnTo>
                    <a:pt x="263629" y="223252"/>
                  </a:lnTo>
                  <a:lnTo>
                    <a:pt x="273799" y="231514"/>
                  </a:lnTo>
                  <a:lnTo>
                    <a:pt x="285148" y="239403"/>
                  </a:lnTo>
                  <a:lnTo>
                    <a:pt x="297339" y="246854"/>
                  </a:lnTo>
                  <a:lnTo>
                    <a:pt x="310119" y="253639"/>
                  </a:lnTo>
                  <a:lnTo>
                    <a:pt x="323300" y="259686"/>
                  </a:lnTo>
                  <a:lnTo>
                    <a:pt x="336591" y="265070"/>
                  </a:lnTo>
                  <a:lnTo>
                    <a:pt x="349594" y="269921"/>
                  </a:lnTo>
                  <a:lnTo>
                    <a:pt x="362124" y="274360"/>
                  </a:lnTo>
                  <a:lnTo>
                    <a:pt x="374336" y="278173"/>
                  </a:lnTo>
                  <a:lnTo>
                    <a:pt x="386610" y="280830"/>
                  </a:lnTo>
                  <a:lnTo>
                    <a:pt x="399154" y="282139"/>
                  </a:lnTo>
                  <a:lnTo>
                    <a:pt x="411604" y="282369"/>
                  </a:lnTo>
                  <a:lnTo>
                    <a:pt x="424436" y="282099"/>
                  </a:lnTo>
                  <a:lnTo>
                    <a:pt x="439901" y="281305"/>
                  </a:lnTo>
                  <a:lnTo>
                    <a:pt x="461942" y="27989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84352" y="1326590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8" y="32459"/>
                  </a:lnTo>
                  <a:lnTo>
                    <a:pt x="4041" y="42760"/>
                  </a:lnTo>
                  <a:lnTo>
                    <a:pt x="7005" y="53104"/>
                  </a:lnTo>
                  <a:lnTo>
                    <a:pt x="10916" y="63480"/>
                  </a:lnTo>
                  <a:lnTo>
                    <a:pt x="15339" y="73426"/>
                  </a:lnTo>
                  <a:lnTo>
                    <a:pt x="19924" y="83019"/>
                  </a:lnTo>
                  <a:lnTo>
                    <a:pt x="25073" y="93102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42238" y="120024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68580" y="1147606"/>
              <a:ext cx="136871" cy="174840"/>
            </a:xfrm>
            <a:custGeom>
              <a:avLst/>
              <a:gdLst/>
              <a:ahLst/>
              <a:cxnLst/>
              <a:rect l="0" t="0" r="0" b="0"/>
              <a:pathLst>
                <a:path w="136871" h="174840">
                  <a:moveTo>
                    <a:pt x="0" y="84228"/>
                  </a:moveTo>
                  <a:lnTo>
                    <a:pt x="5867" y="92962"/>
                  </a:lnTo>
                  <a:lnTo>
                    <a:pt x="11432" y="100669"/>
                  </a:lnTo>
                  <a:lnTo>
                    <a:pt x="17236" y="108071"/>
                  </a:lnTo>
                  <a:lnTo>
                    <a:pt x="23489" y="115332"/>
                  </a:lnTo>
                  <a:lnTo>
                    <a:pt x="30467" y="122510"/>
                  </a:lnTo>
                  <a:lnTo>
                    <a:pt x="38244" y="129636"/>
                  </a:lnTo>
                  <a:lnTo>
                    <a:pt x="46573" y="136726"/>
                  </a:lnTo>
                  <a:lnTo>
                    <a:pt x="55003" y="143793"/>
                  </a:lnTo>
                  <a:lnTo>
                    <a:pt x="63268" y="150839"/>
                  </a:lnTo>
                  <a:lnTo>
                    <a:pt x="71443" y="157707"/>
                  </a:lnTo>
                  <a:lnTo>
                    <a:pt x="79845" y="164092"/>
                  </a:lnTo>
                  <a:lnTo>
                    <a:pt x="88632" y="169840"/>
                  </a:lnTo>
                  <a:lnTo>
                    <a:pt x="97329" y="174003"/>
                  </a:lnTo>
                  <a:lnTo>
                    <a:pt x="104957" y="174839"/>
                  </a:lnTo>
                  <a:lnTo>
                    <a:pt x="111053" y="171695"/>
                  </a:lnTo>
                  <a:lnTo>
                    <a:pt x="115806" y="165190"/>
                  </a:lnTo>
                  <a:lnTo>
                    <a:pt x="119770" y="156623"/>
                  </a:lnTo>
                  <a:lnTo>
                    <a:pt x="123358" y="146975"/>
                  </a:lnTo>
                  <a:lnTo>
                    <a:pt x="126635" y="136639"/>
                  </a:lnTo>
                  <a:lnTo>
                    <a:pt x="129397" y="125593"/>
                  </a:lnTo>
                  <a:lnTo>
                    <a:pt x="131558" y="113841"/>
                  </a:lnTo>
                  <a:lnTo>
                    <a:pt x="133164" y="101479"/>
                  </a:lnTo>
                  <a:lnTo>
                    <a:pt x="134318" y="88634"/>
                  </a:lnTo>
                  <a:lnTo>
                    <a:pt x="135128" y="75439"/>
                  </a:lnTo>
                  <a:lnTo>
                    <a:pt x="135690" y="62216"/>
                  </a:lnTo>
                  <a:lnTo>
                    <a:pt x="136136" y="47969"/>
                  </a:lnTo>
                  <a:lnTo>
                    <a:pt x="136507" y="2921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68621" y="1123306"/>
              <a:ext cx="157929" cy="162334"/>
            </a:xfrm>
            <a:custGeom>
              <a:avLst/>
              <a:gdLst/>
              <a:ahLst/>
              <a:cxnLst/>
              <a:rect l="0" t="0" r="0" b="0"/>
              <a:pathLst>
                <a:path w="157929" h="162334">
                  <a:moveTo>
                    <a:pt x="0" y="55885"/>
                  </a:moveTo>
                  <a:lnTo>
                    <a:pt x="8802" y="61686"/>
                  </a:lnTo>
                  <a:lnTo>
                    <a:pt x="17148" y="66610"/>
                  </a:lnTo>
                  <a:lnTo>
                    <a:pt x="25852" y="71108"/>
                  </a:lnTo>
                  <a:lnTo>
                    <a:pt x="35145" y="75156"/>
                  </a:lnTo>
                  <a:lnTo>
                    <a:pt x="45289" y="78521"/>
                  </a:lnTo>
                  <a:lnTo>
                    <a:pt x="56329" y="81125"/>
                  </a:lnTo>
                  <a:lnTo>
                    <a:pt x="67996" y="82879"/>
                  </a:lnTo>
                  <a:lnTo>
                    <a:pt x="79818" y="83610"/>
                  </a:lnTo>
                  <a:lnTo>
                    <a:pt x="91493" y="83309"/>
                  </a:lnTo>
                  <a:lnTo>
                    <a:pt x="102432" y="81632"/>
                  </a:lnTo>
                  <a:lnTo>
                    <a:pt x="111713" y="77847"/>
                  </a:lnTo>
                  <a:lnTo>
                    <a:pt x="118976" y="71750"/>
                  </a:lnTo>
                  <a:lnTo>
                    <a:pt x="124037" y="63910"/>
                  </a:lnTo>
                  <a:lnTo>
                    <a:pt x="126625" y="55354"/>
                  </a:lnTo>
                  <a:lnTo>
                    <a:pt x="126843" y="46753"/>
                  </a:lnTo>
                  <a:lnTo>
                    <a:pt x="124908" y="38389"/>
                  </a:lnTo>
                  <a:lnTo>
                    <a:pt x="120959" y="30327"/>
                  </a:lnTo>
                  <a:lnTo>
                    <a:pt x="115268" y="22549"/>
                  </a:lnTo>
                  <a:lnTo>
                    <a:pt x="108027" y="15327"/>
                  </a:lnTo>
                  <a:lnTo>
                    <a:pt x="99273" y="9222"/>
                  </a:lnTo>
                  <a:lnTo>
                    <a:pt x="89173" y="4454"/>
                  </a:lnTo>
                  <a:lnTo>
                    <a:pt x="78308" y="1251"/>
                  </a:lnTo>
                  <a:lnTo>
                    <a:pt x="67557" y="0"/>
                  </a:lnTo>
                  <a:lnTo>
                    <a:pt x="57408" y="721"/>
                  </a:lnTo>
                  <a:lnTo>
                    <a:pt x="48138" y="3307"/>
                  </a:lnTo>
                  <a:lnTo>
                    <a:pt x="39983" y="7701"/>
                  </a:lnTo>
                  <a:lnTo>
                    <a:pt x="32949" y="13695"/>
                  </a:lnTo>
                  <a:lnTo>
                    <a:pt x="27039" y="21141"/>
                  </a:lnTo>
                  <a:lnTo>
                    <a:pt x="22351" y="30033"/>
                  </a:lnTo>
                  <a:lnTo>
                    <a:pt x="18827" y="40229"/>
                  </a:lnTo>
                  <a:lnTo>
                    <a:pt x="16440" y="51329"/>
                  </a:lnTo>
                  <a:lnTo>
                    <a:pt x="15279" y="62771"/>
                  </a:lnTo>
                  <a:lnTo>
                    <a:pt x="15279" y="74201"/>
                  </a:lnTo>
                  <a:lnTo>
                    <a:pt x="16413" y="85315"/>
                  </a:lnTo>
                  <a:lnTo>
                    <a:pt x="18769" y="95778"/>
                  </a:lnTo>
                  <a:lnTo>
                    <a:pt x="22280" y="105481"/>
                  </a:lnTo>
                  <a:lnTo>
                    <a:pt x="26755" y="114488"/>
                  </a:lnTo>
                  <a:lnTo>
                    <a:pt x="31975" y="122932"/>
                  </a:lnTo>
                  <a:lnTo>
                    <a:pt x="37749" y="130946"/>
                  </a:lnTo>
                  <a:lnTo>
                    <a:pt x="44082" y="138483"/>
                  </a:lnTo>
                  <a:lnTo>
                    <a:pt x="51165" y="145326"/>
                  </a:lnTo>
                  <a:lnTo>
                    <a:pt x="59041" y="151404"/>
                  </a:lnTo>
                  <a:lnTo>
                    <a:pt x="67618" y="156469"/>
                  </a:lnTo>
                  <a:lnTo>
                    <a:pt x="76755" y="160041"/>
                  </a:lnTo>
                  <a:lnTo>
                    <a:pt x="86305" y="161991"/>
                  </a:lnTo>
                  <a:lnTo>
                    <a:pt x="95989" y="162333"/>
                  </a:lnTo>
                  <a:lnTo>
                    <a:pt x="105410" y="161050"/>
                  </a:lnTo>
                  <a:lnTo>
                    <a:pt x="114369" y="158308"/>
                  </a:lnTo>
                  <a:lnTo>
                    <a:pt x="122745" y="154689"/>
                  </a:lnTo>
                  <a:lnTo>
                    <a:pt x="131330" y="150739"/>
                  </a:lnTo>
                  <a:lnTo>
                    <a:pt x="141993" y="146115"/>
                  </a:lnTo>
                  <a:lnTo>
                    <a:pt x="157928" y="1401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168663" y="1000207"/>
              <a:ext cx="94757" cy="229942"/>
            </a:xfrm>
            <a:custGeom>
              <a:avLst/>
              <a:gdLst/>
              <a:ahLst/>
              <a:cxnLst/>
              <a:rect l="0" t="0" r="0" b="0"/>
              <a:pathLst>
                <a:path w="94757" h="229942">
                  <a:moveTo>
                    <a:pt x="0" y="178984"/>
                  </a:moveTo>
                  <a:lnTo>
                    <a:pt x="3001" y="187719"/>
                  </a:lnTo>
                  <a:lnTo>
                    <a:pt x="6423" y="195425"/>
                  </a:lnTo>
                  <a:lnTo>
                    <a:pt x="10619" y="202827"/>
                  </a:lnTo>
                  <a:lnTo>
                    <a:pt x="15519" y="210088"/>
                  </a:lnTo>
                  <a:lnTo>
                    <a:pt x="21001" y="217267"/>
                  </a:lnTo>
                  <a:lnTo>
                    <a:pt x="26919" y="224338"/>
                  </a:lnTo>
                  <a:lnTo>
                    <a:pt x="32717" y="229408"/>
                  </a:lnTo>
                  <a:lnTo>
                    <a:pt x="36888" y="229941"/>
                  </a:lnTo>
                  <a:lnTo>
                    <a:pt x="38246" y="226336"/>
                  </a:lnTo>
                  <a:lnTo>
                    <a:pt x="37076" y="219590"/>
                  </a:lnTo>
                  <a:lnTo>
                    <a:pt x="34205" y="210577"/>
                  </a:lnTo>
                  <a:lnTo>
                    <a:pt x="30510" y="199969"/>
                  </a:lnTo>
                  <a:lnTo>
                    <a:pt x="26544" y="188257"/>
                  </a:lnTo>
                  <a:lnTo>
                    <a:pt x="22724" y="175789"/>
                  </a:lnTo>
                  <a:lnTo>
                    <a:pt x="19453" y="162807"/>
                  </a:lnTo>
                  <a:lnTo>
                    <a:pt x="16884" y="149482"/>
                  </a:lnTo>
                  <a:lnTo>
                    <a:pt x="15140" y="136092"/>
                  </a:lnTo>
                  <a:lnTo>
                    <a:pt x="14409" y="123019"/>
                  </a:lnTo>
                  <a:lnTo>
                    <a:pt x="14697" y="110447"/>
                  </a:lnTo>
                  <a:lnTo>
                    <a:pt x="16024" y="98376"/>
                  </a:lnTo>
                  <a:lnTo>
                    <a:pt x="18510" y="86730"/>
                  </a:lnTo>
                  <a:lnTo>
                    <a:pt x="22116" y="75415"/>
                  </a:lnTo>
                  <a:lnTo>
                    <a:pt x="26994" y="64511"/>
                  </a:lnTo>
                  <a:lnTo>
                    <a:pt x="33549" y="54254"/>
                  </a:lnTo>
                  <a:lnTo>
                    <a:pt x="41837" y="44726"/>
                  </a:lnTo>
                  <a:lnTo>
                    <a:pt x="51216" y="35965"/>
                  </a:lnTo>
                  <a:lnTo>
                    <a:pt x="61554" y="27079"/>
                  </a:lnTo>
                  <a:lnTo>
                    <a:pt x="74879" y="1617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5653803" y="463253"/>
            <a:ext cx="252685" cy="1816619"/>
            <a:chOff x="5653803" y="463253"/>
            <a:chExt cx="252685" cy="1816619"/>
          </a:xfrm>
        </p:grpSpPr>
        <p:sp>
          <p:nvSpPr>
            <p:cNvPr id="130" name="Freeform 129"/>
            <p:cNvSpPr/>
            <p:nvPr/>
          </p:nvSpPr>
          <p:spPr>
            <a:xfrm>
              <a:off x="5716974" y="2053057"/>
              <a:ext cx="189514" cy="226815"/>
            </a:xfrm>
            <a:custGeom>
              <a:avLst/>
              <a:gdLst/>
              <a:ahLst/>
              <a:cxnLst/>
              <a:rect l="0" t="0" r="0" b="0"/>
              <a:pathLst>
                <a:path w="189514" h="226815">
                  <a:moveTo>
                    <a:pt x="0" y="105285"/>
                  </a:moveTo>
                  <a:lnTo>
                    <a:pt x="3001" y="114019"/>
                  </a:lnTo>
                  <a:lnTo>
                    <a:pt x="6423" y="121725"/>
                  </a:lnTo>
                  <a:lnTo>
                    <a:pt x="10619" y="129128"/>
                  </a:lnTo>
                  <a:lnTo>
                    <a:pt x="15519" y="136389"/>
                  </a:lnTo>
                  <a:lnTo>
                    <a:pt x="21001" y="143567"/>
                  </a:lnTo>
                  <a:lnTo>
                    <a:pt x="26931" y="150693"/>
                  </a:lnTo>
                  <a:lnTo>
                    <a:pt x="33193" y="157783"/>
                  </a:lnTo>
                  <a:lnTo>
                    <a:pt x="39692" y="164850"/>
                  </a:lnTo>
                  <a:lnTo>
                    <a:pt x="46356" y="171901"/>
                  </a:lnTo>
                  <a:lnTo>
                    <a:pt x="53135" y="178941"/>
                  </a:lnTo>
                  <a:lnTo>
                    <a:pt x="59991" y="185974"/>
                  </a:lnTo>
                  <a:lnTo>
                    <a:pt x="66902" y="193003"/>
                  </a:lnTo>
                  <a:lnTo>
                    <a:pt x="73847" y="200028"/>
                  </a:lnTo>
                  <a:lnTo>
                    <a:pt x="80817" y="207051"/>
                  </a:lnTo>
                  <a:lnTo>
                    <a:pt x="87803" y="214055"/>
                  </a:lnTo>
                  <a:lnTo>
                    <a:pt x="94800" y="220385"/>
                  </a:lnTo>
                  <a:lnTo>
                    <a:pt x="101804" y="224812"/>
                  </a:lnTo>
                  <a:lnTo>
                    <a:pt x="108809" y="226814"/>
                  </a:lnTo>
                  <a:lnTo>
                    <a:pt x="115649" y="226359"/>
                  </a:lnTo>
                  <a:lnTo>
                    <a:pt x="122015" y="223543"/>
                  </a:lnTo>
                  <a:lnTo>
                    <a:pt x="127773" y="218681"/>
                  </a:lnTo>
                  <a:lnTo>
                    <a:pt x="132792" y="212028"/>
                  </a:lnTo>
                  <a:lnTo>
                    <a:pt x="136865" y="203685"/>
                  </a:lnTo>
                  <a:lnTo>
                    <a:pt x="139979" y="193863"/>
                  </a:lnTo>
                  <a:lnTo>
                    <a:pt x="142426" y="183018"/>
                  </a:lnTo>
                  <a:lnTo>
                    <a:pt x="144692" y="171748"/>
                  </a:lnTo>
                  <a:lnTo>
                    <a:pt x="147073" y="160429"/>
                  </a:lnTo>
                  <a:lnTo>
                    <a:pt x="149676" y="149220"/>
                  </a:lnTo>
                  <a:lnTo>
                    <a:pt x="152503" y="138160"/>
                  </a:lnTo>
                  <a:lnTo>
                    <a:pt x="155519" y="127230"/>
                  </a:lnTo>
                  <a:lnTo>
                    <a:pt x="158680" y="116075"/>
                  </a:lnTo>
                  <a:lnTo>
                    <a:pt x="161948" y="104054"/>
                  </a:lnTo>
                  <a:lnTo>
                    <a:pt x="165292" y="90892"/>
                  </a:lnTo>
                  <a:lnTo>
                    <a:pt x="168688" y="76965"/>
                  </a:lnTo>
                  <a:lnTo>
                    <a:pt x="172121" y="63077"/>
                  </a:lnTo>
                  <a:lnTo>
                    <a:pt x="175575" y="49715"/>
                  </a:lnTo>
                  <a:lnTo>
                    <a:pt x="178889" y="37449"/>
                  </a:lnTo>
                  <a:lnTo>
                    <a:pt x="182087" y="25896"/>
                  </a:lnTo>
                  <a:lnTo>
                    <a:pt x="185449" y="14048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653803" y="463253"/>
              <a:ext cx="157928" cy="1758261"/>
            </a:xfrm>
            <a:custGeom>
              <a:avLst/>
              <a:gdLst/>
              <a:ahLst/>
              <a:cxnLst/>
              <a:rect l="0" t="0" r="0" b="0"/>
              <a:pathLst>
                <a:path w="157928" h="1758261">
                  <a:moveTo>
                    <a:pt x="157927" y="1758260"/>
                  </a:moveTo>
                  <a:lnTo>
                    <a:pt x="154993" y="1749458"/>
                  </a:lnTo>
                  <a:lnTo>
                    <a:pt x="152211" y="1741112"/>
                  </a:lnTo>
                  <a:lnTo>
                    <a:pt x="149312" y="1732408"/>
                  </a:lnTo>
                  <a:lnTo>
                    <a:pt x="146271" y="1723115"/>
                  </a:lnTo>
                  <a:lnTo>
                    <a:pt x="143106" y="1712971"/>
                  </a:lnTo>
                  <a:lnTo>
                    <a:pt x="139847" y="1701926"/>
                  </a:lnTo>
                  <a:lnTo>
                    <a:pt x="136682" y="1690087"/>
                  </a:lnTo>
                  <a:lnTo>
                    <a:pt x="133939" y="1677616"/>
                  </a:lnTo>
                  <a:lnTo>
                    <a:pt x="131759" y="1664674"/>
                  </a:lnTo>
                  <a:lnTo>
                    <a:pt x="129957" y="1651391"/>
                  </a:lnTo>
                  <a:lnTo>
                    <a:pt x="128133" y="1637869"/>
                  </a:lnTo>
                  <a:lnTo>
                    <a:pt x="126051" y="1624181"/>
                  </a:lnTo>
                  <a:lnTo>
                    <a:pt x="123651" y="1610379"/>
                  </a:lnTo>
                  <a:lnTo>
                    <a:pt x="120960" y="1596500"/>
                  </a:lnTo>
                  <a:lnTo>
                    <a:pt x="118036" y="1582574"/>
                  </a:lnTo>
                  <a:lnTo>
                    <a:pt x="114937" y="1568780"/>
                  </a:lnTo>
                  <a:lnTo>
                    <a:pt x="111710" y="1555438"/>
                  </a:lnTo>
                  <a:lnTo>
                    <a:pt x="108394" y="1542676"/>
                  </a:lnTo>
                  <a:lnTo>
                    <a:pt x="105016" y="1530140"/>
                  </a:lnTo>
                  <a:lnTo>
                    <a:pt x="101595" y="1517116"/>
                  </a:lnTo>
                  <a:lnTo>
                    <a:pt x="98150" y="1503237"/>
                  </a:lnTo>
                  <a:lnTo>
                    <a:pt x="94853" y="1488472"/>
                  </a:lnTo>
                  <a:lnTo>
                    <a:pt x="92018" y="1472950"/>
                  </a:lnTo>
                  <a:lnTo>
                    <a:pt x="89775" y="1456846"/>
                  </a:lnTo>
                  <a:lnTo>
                    <a:pt x="87931" y="1440642"/>
                  </a:lnTo>
                  <a:lnTo>
                    <a:pt x="86077" y="1425077"/>
                  </a:lnTo>
                  <a:lnTo>
                    <a:pt x="83976" y="1410490"/>
                  </a:lnTo>
                  <a:lnTo>
                    <a:pt x="81562" y="1396392"/>
                  </a:lnTo>
                  <a:lnTo>
                    <a:pt x="78864" y="1381705"/>
                  </a:lnTo>
                  <a:lnTo>
                    <a:pt x="75934" y="1365854"/>
                  </a:lnTo>
                  <a:lnTo>
                    <a:pt x="72830" y="1348762"/>
                  </a:lnTo>
                  <a:lnTo>
                    <a:pt x="69601" y="1330599"/>
                  </a:lnTo>
                  <a:lnTo>
                    <a:pt x="66288" y="1311604"/>
                  </a:lnTo>
                  <a:lnTo>
                    <a:pt x="63082" y="1292322"/>
                  </a:lnTo>
                  <a:lnTo>
                    <a:pt x="60308" y="1273546"/>
                  </a:lnTo>
                  <a:lnTo>
                    <a:pt x="58106" y="1255656"/>
                  </a:lnTo>
                  <a:lnTo>
                    <a:pt x="56289" y="1238359"/>
                  </a:lnTo>
                  <a:lnTo>
                    <a:pt x="54455" y="1220905"/>
                  </a:lnTo>
                  <a:lnTo>
                    <a:pt x="52370" y="1202855"/>
                  </a:lnTo>
                  <a:lnTo>
                    <a:pt x="50139" y="1183949"/>
                  </a:lnTo>
                  <a:lnTo>
                    <a:pt x="48093" y="1163952"/>
                  </a:lnTo>
                  <a:lnTo>
                    <a:pt x="46416" y="1142878"/>
                  </a:lnTo>
                  <a:lnTo>
                    <a:pt x="44968" y="1121538"/>
                  </a:lnTo>
                  <a:lnTo>
                    <a:pt x="43388" y="1101365"/>
                  </a:lnTo>
                  <a:lnTo>
                    <a:pt x="41479" y="1083061"/>
                  </a:lnTo>
                  <a:lnTo>
                    <a:pt x="39365" y="1066487"/>
                  </a:lnTo>
                  <a:lnTo>
                    <a:pt x="37401" y="1051046"/>
                  </a:lnTo>
                  <a:lnTo>
                    <a:pt x="35778" y="1036254"/>
                  </a:lnTo>
                  <a:lnTo>
                    <a:pt x="34365" y="1021977"/>
                  </a:lnTo>
                  <a:lnTo>
                    <a:pt x="32810" y="1008362"/>
                  </a:lnTo>
                  <a:lnTo>
                    <a:pt x="30917" y="995445"/>
                  </a:lnTo>
                  <a:lnTo>
                    <a:pt x="28815" y="982988"/>
                  </a:lnTo>
                  <a:lnTo>
                    <a:pt x="26857" y="970556"/>
                  </a:lnTo>
                  <a:lnTo>
                    <a:pt x="25243" y="957895"/>
                  </a:lnTo>
                  <a:lnTo>
                    <a:pt x="24007" y="944934"/>
                  </a:lnTo>
                  <a:lnTo>
                    <a:pt x="23103" y="931695"/>
                  </a:lnTo>
                  <a:lnTo>
                    <a:pt x="22455" y="918233"/>
                  </a:lnTo>
                  <a:lnTo>
                    <a:pt x="21834" y="904769"/>
                  </a:lnTo>
                  <a:lnTo>
                    <a:pt x="20877" y="891657"/>
                  </a:lnTo>
                  <a:lnTo>
                    <a:pt x="19417" y="879057"/>
                  </a:lnTo>
                  <a:lnTo>
                    <a:pt x="17622" y="866800"/>
                  </a:lnTo>
                  <a:lnTo>
                    <a:pt x="15877" y="854497"/>
                  </a:lnTo>
                  <a:lnTo>
                    <a:pt x="14409" y="841921"/>
                  </a:lnTo>
                  <a:lnTo>
                    <a:pt x="13273" y="829015"/>
                  </a:lnTo>
                  <a:lnTo>
                    <a:pt x="12437" y="815811"/>
                  </a:lnTo>
                  <a:lnTo>
                    <a:pt x="11839" y="802369"/>
                  </a:lnTo>
                  <a:lnTo>
                    <a:pt x="11421" y="788747"/>
                  </a:lnTo>
                  <a:lnTo>
                    <a:pt x="11133" y="774997"/>
                  </a:lnTo>
                  <a:lnTo>
                    <a:pt x="10931" y="761142"/>
                  </a:lnTo>
                  <a:lnTo>
                    <a:pt x="10625" y="746718"/>
                  </a:lnTo>
                  <a:lnTo>
                    <a:pt x="9886" y="730825"/>
                  </a:lnTo>
                  <a:lnTo>
                    <a:pt x="8577" y="713088"/>
                  </a:lnTo>
                  <a:lnTo>
                    <a:pt x="6884" y="693614"/>
                  </a:lnTo>
                  <a:lnTo>
                    <a:pt x="5208" y="672714"/>
                  </a:lnTo>
                  <a:lnTo>
                    <a:pt x="3787" y="650740"/>
                  </a:lnTo>
                  <a:lnTo>
                    <a:pt x="2682" y="628477"/>
                  </a:lnTo>
                  <a:lnTo>
                    <a:pt x="1866" y="607079"/>
                  </a:lnTo>
                  <a:lnTo>
                    <a:pt x="1282" y="587104"/>
                  </a:lnTo>
                  <a:lnTo>
                    <a:pt x="874" y="568576"/>
                  </a:lnTo>
                  <a:lnTo>
                    <a:pt x="592" y="551278"/>
                  </a:lnTo>
                  <a:lnTo>
                    <a:pt x="399" y="534921"/>
                  </a:lnTo>
                  <a:lnTo>
                    <a:pt x="268" y="518761"/>
                  </a:lnTo>
                  <a:lnTo>
                    <a:pt x="180" y="501677"/>
                  </a:lnTo>
                  <a:lnTo>
                    <a:pt x="120" y="483134"/>
                  </a:lnTo>
                  <a:lnTo>
                    <a:pt x="81" y="463285"/>
                  </a:lnTo>
                  <a:lnTo>
                    <a:pt x="54" y="442663"/>
                  </a:lnTo>
                  <a:lnTo>
                    <a:pt x="36" y="421676"/>
                  </a:lnTo>
                  <a:lnTo>
                    <a:pt x="23" y="400381"/>
                  </a:lnTo>
                  <a:lnTo>
                    <a:pt x="15" y="378575"/>
                  </a:lnTo>
                  <a:lnTo>
                    <a:pt x="15" y="356186"/>
                  </a:lnTo>
                  <a:lnTo>
                    <a:pt x="184" y="333916"/>
                  </a:lnTo>
                  <a:lnTo>
                    <a:pt x="830" y="313097"/>
                  </a:lnTo>
                  <a:lnTo>
                    <a:pt x="2077" y="294340"/>
                  </a:lnTo>
                  <a:lnTo>
                    <a:pt x="3729" y="277118"/>
                  </a:lnTo>
                  <a:lnTo>
                    <a:pt x="5377" y="260176"/>
                  </a:lnTo>
                  <a:lnTo>
                    <a:pt x="6779" y="242735"/>
                  </a:lnTo>
                  <a:lnTo>
                    <a:pt x="7871" y="224542"/>
                  </a:lnTo>
                  <a:lnTo>
                    <a:pt x="8679" y="205622"/>
                  </a:lnTo>
                  <a:lnTo>
                    <a:pt x="9256" y="186108"/>
                  </a:lnTo>
                  <a:lnTo>
                    <a:pt x="9661" y="166306"/>
                  </a:lnTo>
                  <a:lnTo>
                    <a:pt x="9941" y="146646"/>
                  </a:lnTo>
                  <a:lnTo>
                    <a:pt x="10128" y="127356"/>
                  </a:lnTo>
                  <a:lnTo>
                    <a:pt x="10085" y="108473"/>
                  </a:lnTo>
                  <a:lnTo>
                    <a:pt x="9524" y="89948"/>
                  </a:lnTo>
                  <a:lnTo>
                    <a:pt x="8334" y="71729"/>
                  </a:lnTo>
                  <a:lnTo>
                    <a:pt x="6713" y="54499"/>
                  </a:lnTo>
                  <a:lnTo>
                    <a:pt x="4917" y="37988"/>
                  </a:lnTo>
                  <a:lnTo>
                    <a:pt x="2788" y="207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4137699" y="84227"/>
            <a:ext cx="2400499" cy="347442"/>
            <a:chOff x="4137699" y="84227"/>
            <a:chExt cx="2400499" cy="347442"/>
          </a:xfrm>
        </p:grpSpPr>
        <p:sp>
          <p:nvSpPr>
            <p:cNvPr id="133" name="Freeform 132"/>
            <p:cNvSpPr/>
            <p:nvPr/>
          </p:nvSpPr>
          <p:spPr>
            <a:xfrm>
              <a:off x="4137699" y="84227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5868" y="8802"/>
                  </a:lnTo>
                  <a:lnTo>
                    <a:pt x="11433" y="17149"/>
                  </a:lnTo>
                  <a:lnTo>
                    <a:pt x="17232" y="25847"/>
                  </a:lnTo>
                  <a:lnTo>
                    <a:pt x="23312" y="34968"/>
                  </a:lnTo>
                  <a:lnTo>
                    <a:pt x="29642" y="44463"/>
                  </a:lnTo>
                  <a:lnTo>
                    <a:pt x="36170" y="54251"/>
                  </a:lnTo>
                  <a:lnTo>
                    <a:pt x="42846" y="64092"/>
                  </a:lnTo>
                  <a:lnTo>
                    <a:pt x="49628" y="73617"/>
                  </a:lnTo>
                  <a:lnTo>
                    <a:pt x="56486" y="82650"/>
                  </a:lnTo>
                  <a:lnTo>
                    <a:pt x="63395" y="91189"/>
                  </a:lnTo>
                  <a:lnTo>
                    <a:pt x="70341" y="99310"/>
                  </a:lnTo>
                  <a:lnTo>
                    <a:pt x="77301" y="107099"/>
                  </a:lnTo>
                  <a:lnTo>
                    <a:pt x="83965" y="114339"/>
                  </a:lnTo>
                  <a:lnTo>
                    <a:pt x="90389" y="121220"/>
                  </a:lnTo>
                  <a:lnTo>
                    <a:pt x="97136" y="128348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200870" y="94756"/>
              <a:ext cx="105286" cy="326384"/>
            </a:xfrm>
            <a:custGeom>
              <a:avLst/>
              <a:gdLst/>
              <a:ahLst/>
              <a:cxnLst/>
              <a:rect l="0" t="0" r="0" b="0"/>
              <a:pathLst>
                <a:path w="105286" h="326384">
                  <a:moveTo>
                    <a:pt x="105285" y="0"/>
                  </a:moveTo>
                  <a:lnTo>
                    <a:pt x="102351" y="8801"/>
                  </a:lnTo>
                  <a:lnTo>
                    <a:pt x="99569" y="17148"/>
                  </a:lnTo>
                  <a:lnTo>
                    <a:pt x="96665" y="25851"/>
                  </a:lnTo>
                  <a:lnTo>
                    <a:pt x="93452" y="35145"/>
                  </a:lnTo>
                  <a:lnTo>
                    <a:pt x="89639" y="45288"/>
                  </a:lnTo>
                  <a:lnTo>
                    <a:pt x="85126" y="56334"/>
                  </a:lnTo>
                  <a:lnTo>
                    <a:pt x="80135" y="68173"/>
                  </a:lnTo>
                  <a:lnTo>
                    <a:pt x="75096" y="80644"/>
                  </a:lnTo>
                  <a:lnTo>
                    <a:pt x="70264" y="93586"/>
                  </a:lnTo>
                  <a:lnTo>
                    <a:pt x="65717" y="106868"/>
                  </a:lnTo>
                  <a:lnTo>
                    <a:pt x="61436" y="120391"/>
                  </a:lnTo>
                  <a:lnTo>
                    <a:pt x="57373" y="134083"/>
                  </a:lnTo>
                  <a:lnTo>
                    <a:pt x="53476" y="148058"/>
                  </a:lnTo>
                  <a:lnTo>
                    <a:pt x="49698" y="162585"/>
                  </a:lnTo>
                  <a:lnTo>
                    <a:pt x="46005" y="177760"/>
                  </a:lnTo>
                  <a:lnTo>
                    <a:pt x="42370" y="193207"/>
                  </a:lnTo>
                  <a:lnTo>
                    <a:pt x="38777" y="208197"/>
                  </a:lnTo>
                  <a:lnTo>
                    <a:pt x="35210" y="222352"/>
                  </a:lnTo>
                  <a:lnTo>
                    <a:pt x="31663" y="235636"/>
                  </a:lnTo>
                  <a:lnTo>
                    <a:pt x="28127" y="248171"/>
                  </a:lnTo>
                  <a:lnTo>
                    <a:pt x="24601" y="260117"/>
                  </a:lnTo>
                  <a:lnTo>
                    <a:pt x="21039" y="271559"/>
                  </a:lnTo>
                  <a:lnTo>
                    <a:pt x="16904" y="283826"/>
                  </a:lnTo>
                  <a:lnTo>
                    <a:pt x="10714" y="30023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311139" y="273010"/>
              <a:ext cx="110831" cy="148267"/>
            </a:xfrm>
            <a:custGeom>
              <a:avLst/>
              <a:gdLst/>
              <a:ahLst/>
              <a:cxnLst/>
              <a:rect l="0" t="0" r="0" b="0"/>
              <a:pathLst>
                <a:path w="110831" h="148267">
                  <a:moveTo>
                    <a:pt x="5545" y="74430"/>
                  </a:moveTo>
                  <a:lnTo>
                    <a:pt x="14346" y="71496"/>
                  </a:lnTo>
                  <a:lnTo>
                    <a:pt x="22692" y="68714"/>
                  </a:lnTo>
                  <a:lnTo>
                    <a:pt x="31387" y="65810"/>
                  </a:lnTo>
                  <a:lnTo>
                    <a:pt x="40335" y="62597"/>
                  </a:lnTo>
                  <a:lnTo>
                    <a:pt x="49182" y="58783"/>
                  </a:lnTo>
                  <a:lnTo>
                    <a:pt x="57716" y="54261"/>
                  </a:lnTo>
                  <a:lnTo>
                    <a:pt x="65731" y="48925"/>
                  </a:lnTo>
                  <a:lnTo>
                    <a:pt x="72960" y="42589"/>
                  </a:lnTo>
                  <a:lnTo>
                    <a:pt x="79319" y="35260"/>
                  </a:lnTo>
                  <a:lnTo>
                    <a:pt x="84248" y="27407"/>
                  </a:lnTo>
                  <a:lnTo>
                    <a:pt x="86672" y="19830"/>
                  </a:lnTo>
                  <a:lnTo>
                    <a:pt x="86222" y="12971"/>
                  </a:lnTo>
                  <a:lnTo>
                    <a:pt x="83157" y="7233"/>
                  </a:lnTo>
                  <a:lnTo>
                    <a:pt x="77978" y="3136"/>
                  </a:lnTo>
                  <a:lnTo>
                    <a:pt x="71201" y="793"/>
                  </a:lnTo>
                  <a:lnTo>
                    <a:pt x="63264" y="0"/>
                  </a:lnTo>
                  <a:lnTo>
                    <a:pt x="54510" y="441"/>
                  </a:lnTo>
                  <a:lnTo>
                    <a:pt x="45194" y="1813"/>
                  </a:lnTo>
                  <a:lnTo>
                    <a:pt x="35825" y="4188"/>
                  </a:lnTo>
                  <a:lnTo>
                    <a:pt x="27141" y="7984"/>
                  </a:lnTo>
                  <a:lnTo>
                    <a:pt x="19492" y="13318"/>
                  </a:lnTo>
                  <a:lnTo>
                    <a:pt x="13034" y="20189"/>
                  </a:lnTo>
                  <a:lnTo>
                    <a:pt x="7912" y="28628"/>
                  </a:lnTo>
                  <a:lnTo>
                    <a:pt x="4064" y="38489"/>
                  </a:lnTo>
                  <a:lnTo>
                    <a:pt x="1444" y="49348"/>
                  </a:lnTo>
                  <a:lnTo>
                    <a:pt x="119" y="60620"/>
                  </a:lnTo>
                  <a:lnTo>
                    <a:pt x="0" y="71938"/>
                  </a:lnTo>
                  <a:lnTo>
                    <a:pt x="884" y="83145"/>
                  </a:lnTo>
                  <a:lnTo>
                    <a:pt x="2539" y="94203"/>
                  </a:lnTo>
                  <a:lnTo>
                    <a:pt x="4770" y="105113"/>
                  </a:lnTo>
                  <a:lnTo>
                    <a:pt x="7741" y="115575"/>
                  </a:lnTo>
                  <a:lnTo>
                    <a:pt x="11946" y="125003"/>
                  </a:lnTo>
                  <a:lnTo>
                    <a:pt x="17559" y="133151"/>
                  </a:lnTo>
                  <a:lnTo>
                    <a:pt x="24617" y="139775"/>
                  </a:lnTo>
                  <a:lnTo>
                    <a:pt x="33184" y="144476"/>
                  </a:lnTo>
                  <a:lnTo>
                    <a:pt x="43125" y="147228"/>
                  </a:lnTo>
                  <a:lnTo>
                    <a:pt x="53970" y="148266"/>
                  </a:lnTo>
                  <a:lnTo>
                    <a:pt x="66269" y="147898"/>
                  </a:lnTo>
                  <a:lnTo>
                    <a:pt x="83338" y="144977"/>
                  </a:lnTo>
                  <a:lnTo>
                    <a:pt x="110830" y="1376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453554" y="157927"/>
              <a:ext cx="52644" cy="273742"/>
            </a:xfrm>
            <a:custGeom>
              <a:avLst/>
              <a:gdLst/>
              <a:ahLst/>
              <a:cxnLst/>
              <a:rect l="0" t="0" r="0" b="0"/>
              <a:pathLst>
                <a:path w="52644" h="273742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6" y="41079"/>
                  </a:lnTo>
                  <a:lnTo>
                    <a:pt x="7969" y="54593"/>
                  </a:lnTo>
                  <a:lnTo>
                    <a:pt x="9466" y="68750"/>
                  </a:lnTo>
                  <a:lnTo>
                    <a:pt x="11318" y="83648"/>
                  </a:lnTo>
                  <a:lnTo>
                    <a:pt x="13558" y="98894"/>
                  </a:lnTo>
                  <a:lnTo>
                    <a:pt x="16139" y="113743"/>
                  </a:lnTo>
                  <a:lnTo>
                    <a:pt x="18988" y="127801"/>
                  </a:lnTo>
                  <a:lnTo>
                    <a:pt x="22037" y="141018"/>
                  </a:lnTo>
                  <a:lnTo>
                    <a:pt x="25229" y="153508"/>
                  </a:lnTo>
                  <a:lnTo>
                    <a:pt x="28518" y="165433"/>
                  </a:lnTo>
                  <a:lnTo>
                    <a:pt x="31708" y="177103"/>
                  </a:lnTo>
                  <a:lnTo>
                    <a:pt x="34471" y="188946"/>
                  </a:lnTo>
                  <a:lnTo>
                    <a:pt x="36665" y="201173"/>
                  </a:lnTo>
                  <a:lnTo>
                    <a:pt x="38510" y="213593"/>
                  </a:lnTo>
                  <a:lnTo>
                    <a:pt x="40775" y="227139"/>
                  </a:lnTo>
                  <a:lnTo>
                    <a:pt x="44775" y="245241"/>
                  </a:lnTo>
                  <a:lnTo>
                    <a:pt x="52643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548311" y="157927"/>
              <a:ext cx="52643" cy="263213"/>
            </a:xfrm>
            <a:custGeom>
              <a:avLst/>
              <a:gdLst/>
              <a:ahLst/>
              <a:cxnLst/>
              <a:rect l="0" t="0" r="0" b="0"/>
              <a:pathLst>
                <a:path w="52643" h="263213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71" y="65572"/>
                  </a:lnTo>
                  <a:lnTo>
                    <a:pt x="8043" y="77826"/>
                  </a:lnTo>
                  <a:lnTo>
                    <a:pt x="9502" y="90580"/>
                  </a:lnTo>
                  <a:lnTo>
                    <a:pt x="11334" y="103712"/>
                  </a:lnTo>
                  <a:lnTo>
                    <a:pt x="13565" y="116952"/>
                  </a:lnTo>
                  <a:lnTo>
                    <a:pt x="16142" y="129914"/>
                  </a:lnTo>
                  <a:lnTo>
                    <a:pt x="18989" y="142408"/>
                  </a:lnTo>
                  <a:lnTo>
                    <a:pt x="22037" y="154424"/>
                  </a:lnTo>
                  <a:lnTo>
                    <a:pt x="25229" y="166033"/>
                  </a:lnTo>
                  <a:lnTo>
                    <a:pt x="28522" y="177326"/>
                  </a:lnTo>
                  <a:lnTo>
                    <a:pt x="31885" y="188386"/>
                  </a:lnTo>
                  <a:lnTo>
                    <a:pt x="35296" y="199280"/>
                  </a:lnTo>
                  <a:lnTo>
                    <a:pt x="38734" y="210048"/>
                  </a:lnTo>
                  <a:lnTo>
                    <a:pt x="42038" y="220465"/>
                  </a:lnTo>
                  <a:lnTo>
                    <a:pt x="45228" y="231173"/>
                  </a:lnTo>
                  <a:lnTo>
                    <a:pt x="48585" y="244233"/>
                  </a:lnTo>
                  <a:lnTo>
                    <a:pt x="52642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641637" y="273740"/>
              <a:ext cx="90851" cy="144395"/>
            </a:xfrm>
            <a:custGeom>
              <a:avLst/>
              <a:gdLst/>
              <a:ahLst/>
              <a:cxnLst/>
              <a:rect l="0" t="0" r="0" b="0"/>
              <a:pathLst>
                <a:path w="90851" h="144395">
                  <a:moveTo>
                    <a:pt x="54072" y="0"/>
                  </a:moveTo>
                  <a:lnTo>
                    <a:pt x="45338" y="3001"/>
                  </a:lnTo>
                  <a:lnTo>
                    <a:pt x="37632" y="6424"/>
                  </a:lnTo>
                  <a:lnTo>
                    <a:pt x="30234" y="10624"/>
                  </a:lnTo>
                  <a:lnTo>
                    <a:pt x="23146" y="15697"/>
                  </a:lnTo>
                  <a:lnTo>
                    <a:pt x="16616" y="21827"/>
                  </a:lnTo>
                  <a:lnTo>
                    <a:pt x="10753" y="29015"/>
                  </a:lnTo>
                  <a:lnTo>
                    <a:pt x="5833" y="37275"/>
                  </a:lnTo>
                  <a:lnTo>
                    <a:pt x="2360" y="46719"/>
                  </a:lnTo>
                  <a:lnTo>
                    <a:pt x="471" y="57287"/>
                  </a:lnTo>
                  <a:lnTo>
                    <a:pt x="0" y="68637"/>
                  </a:lnTo>
                  <a:lnTo>
                    <a:pt x="664" y="80247"/>
                  </a:lnTo>
                  <a:lnTo>
                    <a:pt x="2186" y="91789"/>
                  </a:lnTo>
                  <a:lnTo>
                    <a:pt x="4494" y="102978"/>
                  </a:lnTo>
                  <a:lnTo>
                    <a:pt x="7712" y="113492"/>
                  </a:lnTo>
                  <a:lnTo>
                    <a:pt x="11841" y="123214"/>
                  </a:lnTo>
                  <a:lnTo>
                    <a:pt x="16918" y="131725"/>
                  </a:lnTo>
                  <a:lnTo>
                    <a:pt x="23082" y="138240"/>
                  </a:lnTo>
                  <a:lnTo>
                    <a:pt x="30302" y="142499"/>
                  </a:lnTo>
                  <a:lnTo>
                    <a:pt x="38252" y="144394"/>
                  </a:lnTo>
                  <a:lnTo>
                    <a:pt x="46428" y="143703"/>
                  </a:lnTo>
                  <a:lnTo>
                    <a:pt x="54511" y="140572"/>
                  </a:lnTo>
                  <a:lnTo>
                    <a:pt x="62225" y="135404"/>
                  </a:lnTo>
                  <a:lnTo>
                    <a:pt x="69252" y="128664"/>
                  </a:lnTo>
                  <a:lnTo>
                    <a:pt x="75490" y="120763"/>
                  </a:lnTo>
                  <a:lnTo>
                    <a:pt x="80847" y="111869"/>
                  </a:lnTo>
                  <a:lnTo>
                    <a:pt x="85155" y="101923"/>
                  </a:lnTo>
                  <a:lnTo>
                    <a:pt x="88416" y="90983"/>
                  </a:lnTo>
                  <a:lnTo>
                    <a:pt x="90455" y="79537"/>
                  </a:lnTo>
                  <a:lnTo>
                    <a:pt x="90850" y="68386"/>
                  </a:lnTo>
                  <a:lnTo>
                    <a:pt x="89523" y="57961"/>
                  </a:lnTo>
                  <a:lnTo>
                    <a:pt x="86682" y="48335"/>
                  </a:lnTo>
                  <a:lnTo>
                    <a:pt x="82642" y="39409"/>
                  </a:lnTo>
                  <a:lnTo>
                    <a:pt x="77714" y="31043"/>
                  </a:lnTo>
                  <a:lnTo>
                    <a:pt x="72455" y="23398"/>
                  </a:lnTo>
                  <a:lnTo>
                    <a:pt x="67143" y="16194"/>
                  </a:lnTo>
                  <a:lnTo>
                    <a:pt x="61319" y="879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758880" y="242155"/>
              <a:ext cx="196101" cy="155888"/>
            </a:xfrm>
            <a:custGeom>
              <a:avLst/>
              <a:gdLst/>
              <a:ahLst/>
              <a:cxnLst/>
              <a:rect l="0" t="0" r="0" b="0"/>
              <a:pathLst>
                <a:path w="196101" h="155888">
                  <a:moveTo>
                    <a:pt x="0" y="31585"/>
                  </a:moveTo>
                  <a:lnTo>
                    <a:pt x="134" y="43321"/>
                  </a:lnTo>
                  <a:lnTo>
                    <a:pt x="1415" y="54449"/>
                  </a:lnTo>
                  <a:lnTo>
                    <a:pt x="4003" y="66043"/>
                  </a:lnTo>
                  <a:lnTo>
                    <a:pt x="7550" y="78032"/>
                  </a:lnTo>
                  <a:lnTo>
                    <a:pt x="11535" y="90043"/>
                  </a:lnTo>
                  <a:lnTo>
                    <a:pt x="15619" y="101841"/>
                  </a:lnTo>
                  <a:lnTo>
                    <a:pt x="19814" y="113195"/>
                  </a:lnTo>
                  <a:lnTo>
                    <a:pt x="24380" y="123815"/>
                  </a:lnTo>
                  <a:lnTo>
                    <a:pt x="29452" y="133608"/>
                  </a:lnTo>
                  <a:lnTo>
                    <a:pt x="35180" y="142164"/>
                  </a:lnTo>
                  <a:lnTo>
                    <a:pt x="41789" y="148709"/>
                  </a:lnTo>
                  <a:lnTo>
                    <a:pt x="49306" y="152988"/>
                  </a:lnTo>
                  <a:lnTo>
                    <a:pt x="57287" y="154895"/>
                  </a:lnTo>
                  <a:lnTo>
                    <a:pt x="64951" y="154214"/>
                  </a:lnTo>
                  <a:lnTo>
                    <a:pt x="71873" y="151084"/>
                  </a:lnTo>
                  <a:lnTo>
                    <a:pt x="77823" y="145747"/>
                  </a:lnTo>
                  <a:lnTo>
                    <a:pt x="82595" y="138361"/>
                  </a:lnTo>
                  <a:lnTo>
                    <a:pt x="86235" y="129262"/>
                  </a:lnTo>
                  <a:lnTo>
                    <a:pt x="89830" y="120557"/>
                  </a:lnTo>
                  <a:lnTo>
                    <a:pt x="94312" y="115644"/>
                  </a:lnTo>
                  <a:lnTo>
                    <a:pt x="99078" y="115396"/>
                  </a:lnTo>
                  <a:lnTo>
                    <a:pt x="104104" y="118795"/>
                  </a:lnTo>
                  <a:lnTo>
                    <a:pt x="109498" y="124503"/>
                  </a:lnTo>
                  <a:lnTo>
                    <a:pt x="115274" y="131352"/>
                  </a:lnTo>
                  <a:lnTo>
                    <a:pt x="121388" y="138630"/>
                  </a:lnTo>
                  <a:lnTo>
                    <a:pt x="127933" y="145511"/>
                  </a:lnTo>
                  <a:lnTo>
                    <a:pt x="135149" y="150939"/>
                  </a:lnTo>
                  <a:lnTo>
                    <a:pt x="143101" y="154475"/>
                  </a:lnTo>
                  <a:lnTo>
                    <a:pt x="151388" y="155887"/>
                  </a:lnTo>
                  <a:lnTo>
                    <a:pt x="159263" y="154875"/>
                  </a:lnTo>
                  <a:lnTo>
                    <a:pt x="166334" y="151529"/>
                  </a:lnTo>
                  <a:lnTo>
                    <a:pt x="172555" y="146218"/>
                  </a:lnTo>
                  <a:lnTo>
                    <a:pt x="178042" y="139382"/>
                  </a:lnTo>
                  <a:lnTo>
                    <a:pt x="182949" y="131418"/>
                  </a:lnTo>
                  <a:lnTo>
                    <a:pt x="187262" y="122481"/>
                  </a:lnTo>
                  <a:lnTo>
                    <a:pt x="190795" y="112507"/>
                  </a:lnTo>
                  <a:lnTo>
                    <a:pt x="193504" y="101544"/>
                  </a:lnTo>
                  <a:lnTo>
                    <a:pt x="195326" y="89913"/>
                  </a:lnTo>
                  <a:lnTo>
                    <a:pt x="196100" y="78105"/>
                  </a:lnTo>
                  <a:lnTo>
                    <a:pt x="195840" y="66426"/>
                  </a:lnTo>
                  <a:lnTo>
                    <a:pt x="194664" y="55047"/>
                  </a:lnTo>
                  <a:lnTo>
                    <a:pt x="192479" y="42770"/>
                  </a:lnTo>
                  <a:lnTo>
                    <a:pt x="187978" y="26287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009691" y="231626"/>
              <a:ext cx="128045" cy="189514"/>
            </a:xfrm>
            <a:custGeom>
              <a:avLst/>
              <a:gdLst/>
              <a:ahLst/>
              <a:cxnLst/>
              <a:rect l="0" t="0" r="0" b="0"/>
              <a:pathLst>
                <a:path w="128045" h="189514">
                  <a:moveTo>
                    <a:pt x="86101" y="0"/>
                  </a:moveTo>
                  <a:lnTo>
                    <a:pt x="74433" y="134"/>
                  </a:lnTo>
                  <a:lnTo>
                    <a:pt x="63945" y="1415"/>
                  </a:lnTo>
                  <a:lnTo>
                    <a:pt x="53648" y="4008"/>
                  </a:lnTo>
                  <a:lnTo>
                    <a:pt x="43519" y="7728"/>
                  </a:lnTo>
                  <a:lnTo>
                    <a:pt x="33823" y="12360"/>
                  </a:lnTo>
                  <a:lnTo>
                    <a:pt x="24697" y="17702"/>
                  </a:lnTo>
                  <a:lnTo>
                    <a:pt x="16439" y="23895"/>
                  </a:lnTo>
                  <a:lnTo>
                    <a:pt x="9574" y="31406"/>
                  </a:lnTo>
                  <a:lnTo>
                    <a:pt x="4271" y="40370"/>
                  </a:lnTo>
                  <a:lnTo>
                    <a:pt x="864" y="50150"/>
                  </a:lnTo>
                  <a:lnTo>
                    <a:pt x="0" y="59567"/>
                  </a:lnTo>
                  <a:lnTo>
                    <a:pt x="1798" y="67961"/>
                  </a:lnTo>
                  <a:lnTo>
                    <a:pt x="6089" y="74882"/>
                  </a:lnTo>
                  <a:lnTo>
                    <a:pt x="12698" y="79848"/>
                  </a:lnTo>
                  <a:lnTo>
                    <a:pt x="21284" y="82819"/>
                  </a:lnTo>
                  <a:lnTo>
                    <a:pt x="31266" y="84390"/>
                  </a:lnTo>
                  <a:lnTo>
                    <a:pt x="41941" y="85545"/>
                  </a:lnTo>
                  <a:lnTo>
                    <a:pt x="52854" y="86892"/>
                  </a:lnTo>
                  <a:lnTo>
                    <a:pt x="63788" y="88651"/>
                  </a:lnTo>
                  <a:lnTo>
                    <a:pt x="74661" y="90839"/>
                  </a:lnTo>
                  <a:lnTo>
                    <a:pt x="85447" y="93399"/>
                  </a:lnTo>
                  <a:lnTo>
                    <a:pt x="95827" y="96577"/>
                  </a:lnTo>
                  <a:lnTo>
                    <a:pt x="105199" y="100913"/>
                  </a:lnTo>
                  <a:lnTo>
                    <a:pt x="113311" y="106606"/>
                  </a:lnTo>
                  <a:lnTo>
                    <a:pt x="119910" y="113547"/>
                  </a:lnTo>
                  <a:lnTo>
                    <a:pt x="124595" y="121501"/>
                  </a:lnTo>
                  <a:lnTo>
                    <a:pt x="127328" y="130213"/>
                  </a:lnTo>
                  <a:lnTo>
                    <a:pt x="128044" y="139146"/>
                  </a:lnTo>
                  <a:lnTo>
                    <a:pt x="126487" y="147523"/>
                  </a:lnTo>
                  <a:lnTo>
                    <a:pt x="122739" y="154964"/>
                  </a:lnTo>
                  <a:lnTo>
                    <a:pt x="117139" y="161448"/>
                  </a:lnTo>
                  <a:lnTo>
                    <a:pt x="110102" y="167119"/>
                  </a:lnTo>
                  <a:lnTo>
                    <a:pt x="102007" y="172154"/>
                  </a:lnTo>
                  <a:lnTo>
                    <a:pt x="93230" y="176568"/>
                  </a:lnTo>
                  <a:lnTo>
                    <a:pt x="83074" y="180640"/>
                  </a:lnTo>
                  <a:lnTo>
                    <a:pt x="68419" y="184732"/>
                  </a:lnTo>
                  <a:lnTo>
                    <a:pt x="43988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222134" y="136870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4" y="34462"/>
                  </a:lnTo>
                  <a:lnTo>
                    <a:pt x="3864" y="46623"/>
                  </a:lnTo>
                  <a:lnTo>
                    <a:pt x="6180" y="59284"/>
                  </a:lnTo>
                  <a:lnTo>
                    <a:pt x="8847" y="72340"/>
                  </a:lnTo>
                  <a:lnTo>
                    <a:pt x="11770" y="85692"/>
                  </a:lnTo>
                  <a:lnTo>
                    <a:pt x="14877" y="99257"/>
                  </a:lnTo>
                  <a:lnTo>
                    <a:pt x="18113" y="112972"/>
                  </a:lnTo>
                  <a:lnTo>
                    <a:pt x="21437" y="126791"/>
                  </a:lnTo>
                  <a:lnTo>
                    <a:pt x="24822" y="140681"/>
                  </a:lnTo>
                  <a:lnTo>
                    <a:pt x="28243" y="154620"/>
                  </a:lnTo>
                  <a:lnTo>
                    <a:pt x="31522" y="168591"/>
                  </a:lnTo>
                  <a:lnTo>
                    <a:pt x="34346" y="182584"/>
                  </a:lnTo>
                  <a:lnTo>
                    <a:pt x="36577" y="196578"/>
                  </a:lnTo>
                  <a:lnTo>
                    <a:pt x="38248" y="210156"/>
                  </a:lnTo>
                  <a:lnTo>
                    <a:pt x="39632" y="223941"/>
                  </a:lnTo>
                  <a:lnTo>
                    <a:pt x="40852" y="240264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158963" y="237542"/>
              <a:ext cx="147400" cy="4614"/>
            </a:xfrm>
            <a:custGeom>
              <a:avLst/>
              <a:gdLst/>
              <a:ahLst/>
              <a:cxnLst/>
              <a:rect l="0" t="0" r="0" b="0"/>
              <a:pathLst>
                <a:path w="147400" h="4614">
                  <a:moveTo>
                    <a:pt x="147399" y="4613"/>
                  </a:moveTo>
                  <a:lnTo>
                    <a:pt x="138598" y="1813"/>
                  </a:lnTo>
                  <a:lnTo>
                    <a:pt x="130251" y="311"/>
                  </a:lnTo>
                  <a:lnTo>
                    <a:pt x="121548" y="0"/>
                  </a:lnTo>
                  <a:lnTo>
                    <a:pt x="112254" y="507"/>
                  </a:lnTo>
                  <a:lnTo>
                    <a:pt x="102111" y="1326"/>
                  </a:lnTo>
                  <a:lnTo>
                    <a:pt x="91066" y="2142"/>
                  </a:lnTo>
                  <a:lnTo>
                    <a:pt x="79227" y="2826"/>
                  </a:lnTo>
                  <a:lnTo>
                    <a:pt x="66756" y="3352"/>
                  </a:lnTo>
                  <a:lnTo>
                    <a:pt x="53832" y="3738"/>
                  </a:lnTo>
                  <a:lnTo>
                    <a:pt x="41193" y="4014"/>
                  </a:lnTo>
                  <a:lnTo>
                    <a:pt x="28893" y="4235"/>
                  </a:lnTo>
                  <a:lnTo>
                    <a:pt x="15852" y="4424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358020" y="263212"/>
              <a:ext cx="107237" cy="124406"/>
            </a:xfrm>
            <a:custGeom>
              <a:avLst/>
              <a:gdLst/>
              <a:ahLst/>
              <a:cxnLst/>
              <a:rect l="0" t="0" r="0" b="0"/>
              <a:pathLst>
                <a:path w="107237" h="124406">
                  <a:moveTo>
                    <a:pt x="64156" y="10528"/>
                  </a:moveTo>
                  <a:lnTo>
                    <a:pt x="52555" y="10662"/>
                  </a:lnTo>
                  <a:lnTo>
                    <a:pt x="42706" y="11943"/>
                  </a:lnTo>
                  <a:lnTo>
                    <a:pt x="33706" y="14541"/>
                  </a:lnTo>
                  <a:lnTo>
                    <a:pt x="25437" y="18433"/>
                  </a:lnTo>
                  <a:lnTo>
                    <a:pt x="18058" y="23714"/>
                  </a:lnTo>
                  <a:lnTo>
                    <a:pt x="11597" y="30305"/>
                  </a:lnTo>
                  <a:lnTo>
                    <a:pt x="6264" y="38150"/>
                  </a:lnTo>
                  <a:lnTo>
                    <a:pt x="2506" y="47310"/>
                  </a:lnTo>
                  <a:lnTo>
                    <a:pt x="429" y="57681"/>
                  </a:lnTo>
                  <a:lnTo>
                    <a:pt x="0" y="68727"/>
                  </a:lnTo>
                  <a:lnTo>
                    <a:pt x="1224" y="79600"/>
                  </a:lnTo>
                  <a:lnTo>
                    <a:pt x="3940" y="89829"/>
                  </a:lnTo>
                  <a:lnTo>
                    <a:pt x="8034" y="99153"/>
                  </a:lnTo>
                  <a:lnTo>
                    <a:pt x="13522" y="107344"/>
                  </a:lnTo>
                  <a:lnTo>
                    <a:pt x="20285" y="114393"/>
                  </a:lnTo>
                  <a:lnTo>
                    <a:pt x="28095" y="119973"/>
                  </a:lnTo>
                  <a:lnTo>
                    <a:pt x="36708" y="123375"/>
                  </a:lnTo>
                  <a:lnTo>
                    <a:pt x="45903" y="124405"/>
                  </a:lnTo>
                  <a:lnTo>
                    <a:pt x="55347" y="123318"/>
                  </a:lnTo>
                  <a:lnTo>
                    <a:pt x="64607" y="120538"/>
                  </a:lnTo>
                  <a:lnTo>
                    <a:pt x="73458" y="116481"/>
                  </a:lnTo>
                  <a:lnTo>
                    <a:pt x="81706" y="111337"/>
                  </a:lnTo>
                  <a:lnTo>
                    <a:pt x="89099" y="105070"/>
                  </a:lnTo>
                  <a:lnTo>
                    <a:pt x="95582" y="97747"/>
                  </a:lnTo>
                  <a:lnTo>
                    <a:pt x="100935" y="89545"/>
                  </a:lnTo>
                  <a:lnTo>
                    <a:pt x="104710" y="80661"/>
                  </a:lnTo>
                  <a:lnTo>
                    <a:pt x="106799" y="71280"/>
                  </a:lnTo>
                  <a:lnTo>
                    <a:pt x="107236" y="61710"/>
                  </a:lnTo>
                  <a:lnTo>
                    <a:pt x="106018" y="52365"/>
                  </a:lnTo>
                  <a:lnTo>
                    <a:pt x="103310" y="43457"/>
                  </a:lnTo>
                  <a:lnTo>
                    <a:pt x="99317" y="35114"/>
                  </a:lnTo>
                  <a:lnTo>
                    <a:pt x="93587" y="26556"/>
                  </a:lnTo>
                  <a:lnTo>
                    <a:pt x="83384" y="15915"/>
                  </a:lnTo>
                  <a:lnTo>
                    <a:pt x="641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506404" y="274261"/>
              <a:ext cx="126343" cy="115294"/>
            </a:xfrm>
            <a:custGeom>
              <a:avLst/>
              <a:gdLst/>
              <a:ahLst/>
              <a:cxnLst/>
              <a:rect l="0" t="0" r="0" b="0"/>
              <a:pathLst>
                <a:path w="126343" h="115294">
                  <a:moveTo>
                    <a:pt x="0" y="41593"/>
                  </a:moveTo>
                  <a:lnTo>
                    <a:pt x="3000" y="50395"/>
                  </a:lnTo>
                  <a:lnTo>
                    <a:pt x="6423" y="58741"/>
                  </a:lnTo>
                  <a:lnTo>
                    <a:pt x="10603" y="67359"/>
                  </a:lnTo>
                  <a:lnTo>
                    <a:pt x="14876" y="73452"/>
                  </a:lnTo>
                  <a:lnTo>
                    <a:pt x="18053" y="73560"/>
                  </a:lnTo>
                  <a:lnTo>
                    <a:pt x="19843" y="68896"/>
                  </a:lnTo>
                  <a:lnTo>
                    <a:pt x="20865" y="61041"/>
                  </a:lnTo>
                  <a:lnTo>
                    <a:pt x="21868" y="51088"/>
                  </a:lnTo>
                  <a:lnTo>
                    <a:pt x="23256" y="39772"/>
                  </a:lnTo>
                  <a:lnTo>
                    <a:pt x="25623" y="28218"/>
                  </a:lnTo>
                  <a:lnTo>
                    <a:pt x="29850" y="17963"/>
                  </a:lnTo>
                  <a:lnTo>
                    <a:pt x="36233" y="9739"/>
                  </a:lnTo>
                  <a:lnTo>
                    <a:pt x="44258" y="3875"/>
                  </a:lnTo>
                  <a:lnTo>
                    <a:pt x="52936" y="670"/>
                  </a:lnTo>
                  <a:lnTo>
                    <a:pt x="61618" y="0"/>
                  </a:lnTo>
                  <a:lnTo>
                    <a:pt x="70034" y="1614"/>
                  </a:lnTo>
                  <a:lnTo>
                    <a:pt x="78131" y="5339"/>
                  </a:lnTo>
                  <a:lnTo>
                    <a:pt x="85937" y="10876"/>
                  </a:lnTo>
                  <a:lnTo>
                    <a:pt x="93347" y="18012"/>
                  </a:lnTo>
                  <a:lnTo>
                    <a:pt x="100111" y="26695"/>
                  </a:lnTo>
                  <a:lnTo>
                    <a:pt x="106144" y="36751"/>
                  </a:lnTo>
                  <a:lnTo>
                    <a:pt x="111365" y="47886"/>
                  </a:lnTo>
                  <a:lnTo>
                    <a:pt x="116134" y="61164"/>
                  </a:lnTo>
                  <a:lnTo>
                    <a:pt x="120869" y="81102"/>
                  </a:lnTo>
                  <a:lnTo>
                    <a:pt x="126342" y="1152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664331" y="223428"/>
              <a:ext cx="136872" cy="185417"/>
            </a:xfrm>
            <a:custGeom>
              <a:avLst/>
              <a:gdLst/>
              <a:ahLst/>
              <a:cxnLst/>
              <a:rect l="0" t="0" r="0" b="0"/>
              <a:pathLst>
                <a:path w="136872" h="185417">
                  <a:moveTo>
                    <a:pt x="0" y="113483"/>
                  </a:moveTo>
                  <a:lnTo>
                    <a:pt x="8802" y="110550"/>
                  </a:lnTo>
                  <a:lnTo>
                    <a:pt x="17148" y="107767"/>
                  </a:lnTo>
                  <a:lnTo>
                    <a:pt x="25847" y="104868"/>
                  </a:lnTo>
                  <a:lnTo>
                    <a:pt x="34968" y="101828"/>
                  </a:lnTo>
                  <a:lnTo>
                    <a:pt x="44463" y="98663"/>
                  </a:lnTo>
                  <a:lnTo>
                    <a:pt x="54246" y="95389"/>
                  </a:lnTo>
                  <a:lnTo>
                    <a:pt x="63914" y="91706"/>
                  </a:lnTo>
                  <a:lnTo>
                    <a:pt x="72791" y="87018"/>
                  </a:lnTo>
                  <a:lnTo>
                    <a:pt x="80566" y="81078"/>
                  </a:lnTo>
                  <a:lnTo>
                    <a:pt x="87107" y="73799"/>
                  </a:lnTo>
                  <a:lnTo>
                    <a:pt x="92283" y="65085"/>
                  </a:lnTo>
                  <a:lnTo>
                    <a:pt x="96163" y="55045"/>
                  </a:lnTo>
                  <a:lnTo>
                    <a:pt x="98633" y="44235"/>
                  </a:lnTo>
                  <a:lnTo>
                    <a:pt x="99326" y="33528"/>
                  </a:lnTo>
                  <a:lnTo>
                    <a:pt x="98197" y="23422"/>
                  </a:lnTo>
                  <a:lnTo>
                    <a:pt x="95322" y="14522"/>
                  </a:lnTo>
                  <a:lnTo>
                    <a:pt x="90727" y="7682"/>
                  </a:lnTo>
                  <a:lnTo>
                    <a:pt x="84599" y="3162"/>
                  </a:lnTo>
                  <a:lnTo>
                    <a:pt x="77231" y="738"/>
                  </a:lnTo>
                  <a:lnTo>
                    <a:pt x="68923" y="0"/>
                  </a:lnTo>
                  <a:lnTo>
                    <a:pt x="59936" y="548"/>
                  </a:lnTo>
                  <a:lnTo>
                    <a:pt x="50634" y="2520"/>
                  </a:lnTo>
                  <a:lnTo>
                    <a:pt x="41470" y="6570"/>
                  </a:lnTo>
                  <a:lnTo>
                    <a:pt x="32687" y="12885"/>
                  </a:lnTo>
                  <a:lnTo>
                    <a:pt x="24655" y="21226"/>
                  </a:lnTo>
                  <a:lnTo>
                    <a:pt x="17939" y="31191"/>
                  </a:lnTo>
                  <a:lnTo>
                    <a:pt x="12724" y="42373"/>
                  </a:lnTo>
                  <a:lnTo>
                    <a:pt x="9036" y="54269"/>
                  </a:lnTo>
                  <a:lnTo>
                    <a:pt x="6919" y="66313"/>
                  </a:lnTo>
                  <a:lnTo>
                    <a:pt x="6234" y="78184"/>
                  </a:lnTo>
                  <a:lnTo>
                    <a:pt x="6720" y="89780"/>
                  </a:lnTo>
                  <a:lnTo>
                    <a:pt x="8101" y="101106"/>
                  </a:lnTo>
                  <a:lnTo>
                    <a:pt x="10139" y="112204"/>
                  </a:lnTo>
                  <a:lnTo>
                    <a:pt x="12810" y="122964"/>
                  </a:lnTo>
                  <a:lnTo>
                    <a:pt x="16280" y="133124"/>
                  </a:lnTo>
                  <a:lnTo>
                    <a:pt x="20582" y="142591"/>
                  </a:lnTo>
                  <a:lnTo>
                    <a:pt x="25776" y="151425"/>
                  </a:lnTo>
                  <a:lnTo>
                    <a:pt x="32020" y="159745"/>
                  </a:lnTo>
                  <a:lnTo>
                    <a:pt x="39302" y="167663"/>
                  </a:lnTo>
                  <a:lnTo>
                    <a:pt x="47633" y="174795"/>
                  </a:lnTo>
                  <a:lnTo>
                    <a:pt x="57129" y="180300"/>
                  </a:lnTo>
                  <a:lnTo>
                    <a:pt x="67731" y="183848"/>
                  </a:lnTo>
                  <a:lnTo>
                    <a:pt x="78933" y="185416"/>
                  </a:lnTo>
                  <a:lnTo>
                    <a:pt x="89912" y="185031"/>
                  </a:lnTo>
                  <a:lnTo>
                    <a:pt x="100208" y="182927"/>
                  </a:lnTo>
                  <a:lnTo>
                    <a:pt x="109438" y="179754"/>
                  </a:lnTo>
                  <a:lnTo>
                    <a:pt x="118017" y="176160"/>
                  </a:lnTo>
                  <a:lnTo>
                    <a:pt x="126694" y="171834"/>
                  </a:lnTo>
                  <a:lnTo>
                    <a:pt x="136871" y="1661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927544" y="94756"/>
              <a:ext cx="189514" cy="253014"/>
            </a:xfrm>
            <a:custGeom>
              <a:avLst/>
              <a:gdLst/>
              <a:ahLst/>
              <a:cxnLst/>
              <a:rect l="0" t="0" r="0" b="0"/>
              <a:pathLst>
                <a:path w="189514" h="25301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8" y="54416"/>
                  </a:lnTo>
                  <a:lnTo>
                    <a:pt x="826" y="67924"/>
                  </a:lnTo>
                  <a:lnTo>
                    <a:pt x="2075" y="81578"/>
                  </a:lnTo>
                  <a:lnTo>
                    <a:pt x="3727" y="95344"/>
                  </a:lnTo>
                  <a:lnTo>
                    <a:pt x="5375" y="109194"/>
                  </a:lnTo>
                  <a:lnTo>
                    <a:pt x="6783" y="123098"/>
                  </a:lnTo>
                  <a:lnTo>
                    <a:pt x="8048" y="136875"/>
                  </a:lnTo>
                  <a:lnTo>
                    <a:pt x="9504" y="150205"/>
                  </a:lnTo>
                  <a:lnTo>
                    <a:pt x="11331" y="162954"/>
                  </a:lnTo>
                  <a:lnTo>
                    <a:pt x="13388" y="175312"/>
                  </a:lnTo>
                  <a:lnTo>
                    <a:pt x="15316" y="187684"/>
                  </a:lnTo>
                  <a:lnTo>
                    <a:pt x="16923" y="200293"/>
                  </a:lnTo>
                  <a:lnTo>
                    <a:pt x="18664" y="212712"/>
                  </a:lnTo>
                  <a:lnTo>
                    <a:pt x="21505" y="223991"/>
                  </a:lnTo>
                  <a:lnTo>
                    <a:pt x="25902" y="233679"/>
                  </a:lnTo>
                  <a:lnTo>
                    <a:pt x="31824" y="241487"/>
                  </a:lnTo>
                  <a:lnTo>
                    <a:pt x="39019" y="247058"/>
                  </a:lnTo>
                  <a:lnTo>
                    <a:pt x="47200" y="250434"/>
                  </a:lnTo>
                  <a:lnTo>
                    <a:pt x="56270" y="252108"/>
                  </a:lnTo>
                  <a:lnTo>
                    <a:pt x="66327" y="252800"/>
                  </a:lnTo>
                  <a:lnTo>
                    <a:pt x="77347" y="253013"/>
                  </a:lnTo>
                  <a:lnTo>
                    <a:pt x="89185" y="252857"/>
                  </a:lnTo>
                  <a:lnTo>
                    <a:pt x="101663" y="252156"/>
                  </a:lnTo>
                  <a:lnTo>
                    <a:pt x="114605" y="250844"/>
                  </a:lnTo>
                  <a:lnTo>
                    <a:pt x="127655" y="249323"/>
                  </a:lnTo>
                  <a:lnTo>
                    <a:pt x="141766" y="248343"/>
                  </a:lnTo>
                  <a:lnTo>
                    <a:pt x="160409" y="248933"/>
                  </a:lnTo>
                  <a:lnTo>
                    <a:pt x="189513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122391" y="243280"/>
              <a:ext cx="152594" cy="84721"/>
            </a:xfrm>
            <a:custGeom>
              <a:avLst/>
              <a:gdLst/>
              <a:ahLst/>
              <a:cxnLst/>
              <a:rect l="0" t="0" r="0" b="0"/>
              <a:pathLst>
                <a:path w="152594" h="84721">
                  <a:moveTo>
                    <a:pt x="89422" y="51517"/>
                  </a:moveTo>
                  <a:lnTo>
                    <a:pt x="86421" y="42783"/>
                  </a:lnTo>
                  <a:lnTo>
                    <a:pt x="82999" y="35077"/>
                  </a:lnTo>
                  <a:lnTo>
                    <a:pt x="78798" y="27679"/>
                  </a:lnTo>
                  <a:lnTo>
                    <a:pt x="73725" y="20591"/>
                  </a:lnTo>
                  <a:lnTo>
                    <a:pt x="67595" y="14060"/>
                  </a:lnTo>
                  <a:lnTo>
                    <a:pt x="60416" y="8202"/>
                  </a:lnTo>
                  <a:lnTo>
                    <a:pt x="52502" y="3456"/>
                  </a:lnTo>
                  <a:lnTo>
                    <a:pt x="44355" y="630"/>
                  </a:lnTo>
                  <a:lnTo>
                    <a:pt x="36293" y="0"/>
                  </a:lnTo>
                  <a:lnTo>
                    <a:pt x="28595" y="1527"/>
                  </a:lnTo>
                  <a:lnTo>
                    <a:pt x="21578" y="5136"/>
                  </a:lnTo>
                  <a:lnTo>
                    <a:pt x="15348" y="10567"/>
                  </a:lnTo>
                  <a:lnTo>
                    <a:pt x="9995" y="17619"/>
                  </a:lnTo>
                  <a:lnTo>
                    <a:pt x="5690" y="26238"/>
                  </a:lnTo>
                  <a:lnTo>
                    <a:pt x="2432" y="36244"/>
                  </a:lnTo>
                  <a:lnTo>
                    <a:pt x="394" y="47044"/>
                  </a:lnTo>
                  <a:lnTo>
                    <a:pt x="0" y="57752"/>
                  </a:lnTo>
                  <a:lnTo>
                    <a:pt x="1351" y="67857"/>
                  </a:lnTo>
                  <a:lnTo>
                    <a:pt x="5028" y="76569"/>
                  </a:lnTo>
                  <a:lnTo>
                    <a:pt x="10957" y="82409"/>
                  </a:lnTo>
                  <a:lnTo>
                    <a:pt x="17500" y="84720"/>
                  </a:lnTo>
                  <a:lnTo>
                    <a:pt x="24129" y="84112"/>
                  </a:lnTo>
                  <a:lnTo>
                    <a:pt x="30796" y="81412"/>
                  </a:lnTo>
                  <a:lnTo>
                    <a:pt x="37355" y="77115"/>
                  </a:lnTo>
                  <a:lnTo>
                    <a:pt x="43506" y="71382"/>
                  </a:lnTo>
                  <a:lnTo>
                    <a:pt x="49114" y="64424"/>
                  </a:lnTo>
                  <a:lnTo>
                    <a:pt x="54388" y="57313"/>
                  </a:lnTo>
                  <a:lnTo>
                    <a:pt x="60560" y="52142"/>
                  </a:lnTo>
                  <a:lnTo>
                    <a:pt x="67930" y="50216"/>
                  </a:lnTo>
                  <a:lnTo>
                    <a:pt x="74814" y="51510"/>
                  </a:lnTo>
                  <a:lnTo>
                    <a:pt x="80790" y="55431"/>
                  </a:lnTo>
                  <a:lnTo>
                    <a:pt x="86335" y="61001"/>
                  </a:lnTo>
                  <a:lnTo>
                    <a:pt x="92282" y="67054"/>
                  </a:lnTo>
                  <a:lnTo>
                    <a:pt x="99058" y="72896"/>
                  </a:lnTo>
                  <a:lnTo>
                    <a:pt x="106645" y="77944"/>
                  </a:lnTo>
                  <a:lnTo>
                    <a:pt x="115724" y="81908"/>
                  </a:lnTo>
                  <a:lnTo>
                    <a:pt x="129335" y="84007"/>
                  </a:lnTo>
                  <a:lnTo>
                    <a:pt x="152593" y="831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274984" y="84227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68" y="11669"/>
                  </a:lnTo>
                  <a:lnTo>
                    <a:pt x="708" y="22157"/>
                  </a:lnTo>
                  <a:lnTo>
                    <a:pt x="1999" y="32464"/>
                  </a:lnTo>
                  <a:lnTo>
                    <a:pt x="3686" y="42938"/>
                  </a:lnTo>
                  <a:lnTo>
                    <a:pt x="5354" y="53930"/>
                  </a:lnTo>
                  <a:lnTo>
                    <a:pt x="6772" y="65573"/>
                  </a:lnTo>
                  <a:lnTo>
                    <a:pt x="8043" y="77826"/>
                  </a:lnTo>
                  <a:lnTo>
                    <a:pt x="9502" y="90581"/>
                  </a:lnTo>
                  <a:lnTo>
                    <a:pt x="11335" y="103721"/>
                  </a:lnTo>
                  <a:lnTo>
                    <a:pt x="13565" y="117308"/>
                  </a:lnTo>
                  <a:lnTo>
                    <a:pt x="16142" y="131566"/>
                  </a:lnTo>
                  <a:lnTo>
                    <a:pt x="18984" y="146562"/>
                  </a:lnTo>
                  <a:lnTo>
                    <a:pt x="21860" y="162056"/>
                  </a:lnTo>
                  <a:lnTo>
                    <a:pt x="24403" y="177610"/>
                  </a:lnTo>
                  <a:lnTo>
                    <a:pt x="26443" y="192943"/>
                  </a:lnTo>
                  <a:lnTo>
                    <a:pt x="27984" y="207375"/>
                  </a:lnTo>
                  <a:lnTo>
                    <a:pt x="29267" y="221156"/>
                  </a:lnTo>
                  <a:lnTo>
                    <a:pt x="30403" y="235494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308801" y="147398"/>
              <a:ext cx="92526" cy="157929"/>
            </a:xfrm>
            <a:custGeom>
              <a:avLst/>
              <a:gdLst/>
              <a:ahLst/>
              <a:cxnLst/>
              <a:rect l="0" t="0" r="0" b="0"/>
              <a:pathLst>
                <a:path w="92526" h="157929">
                  <a:moveTo>
                    <a:pt x="71468" y="0"/>
                  </a:moveTo>
                  <a:lnTo>
                    <a:pt x="65601" y="5868"/>
                  </a:lnTo>
                  <a:lnTo>
                    <a:pt x="60037" y="11432"/>
                  </a:lnTo>
                  <a:lnTo>
                    <a:pt x="54233" y="17232"/>
                  </a:lnTo>
                  <a:lnTo>
                    <a:pt x="47979" y="23312"/>
                  </a:lnTo>
                  <a:lnTo>
                    <a:pt x="41001" y="29642"/>
                  </a:lnTo>
                  <a:lnTo>
                    <a:pt x="33228" y="36175"/>
                  </a:lnTo>
                  <a:lnTo>
                    <a:pt x="25073" y="43024"/>
                  </a:lnTo>
                  <a:lnTo>
                    <a:pt x="17290" y="50455"/>
                  </a:lnTo>
                  <a:lnTo>
                    <a:pt x="10297" y="58561"/>
                  </a:lnTo>
                  <a:lnTo>
                    <a:pt x="4638" y="67123"/>
                  </a:lnTo>
                  <a:lnTo>
                    <a:pt x="1127" y="75716"/>
                  </a:lnTo>
                  <a:lnTo>
                    <a:pt x="0" y="84084"/>
                  </a:lnTo>
                  <a:lnTo>
                    <a:pt x="1177" y="91989"/>
                  </a:lnTo>
                  <a:lnTo>
                    <a:pt x="4543" y="99146"/>
                  </a:lnTo>
                  <a:lnTo>
                    <a:pt x="9799" y="105479"/>
                  </a:lnTo>
                  <a:lnTo>
                    <a:pt x="16391" y="111240"/>
                  </a:lnTo>
                  <a:lnTo>
                    <a:pt x="23637" y="116884"/>
                  </a:lnTo>
                  <a:lnTo>
                    <a:pt x="31098" y="122682"/>
                  </a:lnTo>
                  <a:lnTo>
                    <a:pt x="38731" y="128562"/>
                  </a:lnTo>
                  <a:lnTo>
                    <a:pt x="46768" y="134211"/>
                  </a:lnTo>
                  <a:lnTo>
                    <a:pt x="55309" y="139452"/>
                  </a:lnTo>
                  <a:lnTo>
                    <a:pt x="63876" y="144121"/>
                  </a:lnTo>
                  <a:lnTo>
                    <a:pt x="72323" y="148450"/>
                  </a:lnTo>
                  <a:lnTo>
                    <a:pt x="81394" y="152817"/>
                  </a:lnTo>
                  <a:lnTo>
                    <a:pt x="92525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378290" y="156684"/>
              <a:ext cx="159908" cy="170615"/>
            </a:xfrm>
            <a:custGeom>
              <a:avLst/>
              <a:gdLst/>
              <a:ahLst/>
              <a:cxnLst/>
              <a:rect l="0" t="0" r="0" b="0"/>
              <a:pathLst>
                <a:path w="159908" h="170615">
                  <a:moveTo>
                    <a:pt x="33565" y="95999"/>
                  </a:moveTo>
                  <a:lnTo>
                    <a:pt x="42366" y="93066"/>
                  </a:lnTo>
                  <a:lnTo>
                    <a:pt x="50714" y="90283"/>
                  </a:lnTo>
                  <a:lnTo>
                    <a:pt x="59407" y="87379"/>
                  </a:lnTo>
                  <a:lnTo>
                    <a:pt x="68355" y="84166"/>
                  </a:lnTo>
                  <a:lnTo>
                    <a:pt x="77202" y="80353"/>
                  </a:lnTo>
                  <a:lnTo>
                    <a:pt x="85736" y="75831"/>
                  </a:lnTo>
                  <a:lnTo>
                    <a:pt x="93752" y="70495"/>
                  </a:lnTo>
                  <a:lnTo>
                    <a:pt x="100980" y="64159"/>
                  </a:lnTo>
                  <a:lnTo>
                    <a:pt x="107343" y="56825"/>
                  </a:lnTo>
                  <a:lnTo>
                    <a:pt x="112445" y="48799"/>
                  </a:lnTo>
                  <a:lnTo>
                    <a:pt x="115517" y="40574"/>
                  </a:lnTo>
                  <a:lnTo>
                    <a:pt x="116317" y="32457"/>
                  </a:lnTo>
                  <a:lnTo>
                    <a:pt x="114903" y="24721"/>
                  </a:lnTo>
                  <a:lnTo>
                    <a:pt x="111373" y="17679"/>
                  </a:lnTo>
                  <a:lnTo>
                    <a:pt x="105998" y="11436"/>
                  </a:lnTo>
                  <a:lnTo>
                    <a:pt x="99156" y="6245"/>
                  </a:lnTo>
                  <a:lnTo>
                    <a:pt x="91208" y="2581"/>
                  </a:lnTo>
                  <a:lnTo>
                    <a:pt x="82462" y="561"/>
                  </a:lnTo>
                  <a:lnTo>
                    <a:pt x="73153" y="0"/>
                  </a:lnTo>
                  <a:lnTo>
                    <a:pt x="63452" y="603"/>
                  </a:lnTo>
                  <a:lnTo>
                    <a:pt x="53491" y="2093"/>
                  </a:lnTo>
                  <a:lnTo>
                    <a:pt x="43684" y="4718"/>
                  </a:lnTo>
                  <a:lnTo>
                    <a:pt x="34706" y="9214"/>
                  </a:lnTo>
                  <a:lnTo>
                    <a:pt x="26853" y="15828"/>
                  </a:lnTo>
                  <a:lnTo>
                    <a:pt x="20089" y="24202"/>
                  </a:lnTo>
                  <a:lnTo>
                    <a:pt x="14229" y="33658"/>
                  </a:lnTo>
                  <a:lnTo>
                    <a:pt x="9073" y="43683"/>
                  </a:lnTo>
                  <a:lnTo>
                    <a:pt x="4760" y="53989"/>
                  </a:lnTo>
                  <a:lnTo>
                    <a:pt x="1760" y="64427"/>
                  </a:lnTo>
                  <a:lnTo>
                    <a:pt x="221" y="74923"/>
                  </a:lnTo>
                  <a:lnTo>
                    <a:pt x="0" y="85444"/>
                  </a:lnTo>
                  <a:lnTo>
                    <a:pt x="840" y="95975"/>
                  </a:lnTo>
                  <a:lnTo>
                    <a:pt x="2482" y="106504"/>
                  </a:lnTo>
                  <a:lnTo>
                    <a:pt x="4873" y="116864"/>
                  </a:lnTo>
                  <a:lnTo>
                    <a:pt x="8146" y="126749"/>
                  </a:lnTo>
                  <a:lnTo>
                    <a:pt x="12318" y="136022"/>
                  </a:lnTo>
                  <a:lnTo>
                    <a:pt x="17593" y="144555"/>
                  </a:lnTo>
                  <a:lnTo>
                    <a:pt x="24423" y="152140"/>
                  </a:lnTo>
                  <a:lnTo>
                    <a:pt x="32907" y="158751"/>
                  </a:lnTo>
                  <a:lnTo>
                    <a:pt x="42691" y="164191"/>
                  </a:lnTo>
                  <a:lnTo>
                    <a:pt x="53167" y="168023"/>
                  </a:lnTo>
                  <a:lnTo>
                    <a:pt x="63915" y="170150"/>
                  </a:lnTo>
                  <a:lnTo>
                    <a:pt x="74722" y="170614"/>
                  </a:lnTo>
                  <a:lnTo>
                    <a:pt x="85503" y="169412"/>
                  </a:lnTo>
                  <a:lnTo>
                    <a:pt x="96229" y="166726"/>
                  </a:lnTo>
                  <a:lnTo>
                    <a:pt x="106831" y="163143"/>
                  </a:lnTo>
                  <a:lnTo>
                    <a:pt x="118434" y="159222"/>
                  </a:lnTo>
                  <a:lnTo>
                    <a:pt x="134294" y="154621"/>
                  </a:lnTo>
                  <a:lnTo>
                    <a:pt x="159907" y="148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2263626" y="5075312"/>
            <a:ext cx="1153348" cy="515321"/>
            <a:chOff x="2263626" y="5075312"/>
            <a:chExt cx="1153348" cy="515321"/>
          </a:xfrm>
        </p:grpSpPr>
        <p:sp>
          <p:nvSpPr>
            <p:cNvPr id="152" name="Freeform 151"/>
            <p:cNvSpPr/>
            <p:nvPr/>
          </p:nvSpPr>
          <p:spPr>
            <a:xfrm>
              <a:off x="3316476" y="5075312"/>
              <a:ext cx="100498" cy="315279"/>
            </a:xfrm>
            <a:custGeom>
              <a:avLst/>
              <a:gdLst/>
              <a:ahLst/>
              <a:cxnLst/>
              <a:rect l="0" t="0" r="0" b="0"/>
              <a:pathLst>
                <a:path w="100498" h="315279">
                  <a:moveTo>
                    <a:pt x="94757" y="115237"/>
                  </a:moveTo>
                  <a:lnTo>
                    <a:pt x="88889" y="106502"/>
                  </a:lnTo>
                  <a:lnTo>
                    <a:pt x="83325" y="98796"/>
                  </a:lnTo>
                  <a:lnTo>
                    <a:pt x="77526" y="91389"/>
                  </a:lnTo>
                  <a:lnTo>
                    <a:pt x="71445" y="83955"/>
                  </a:lnTo>
                  <a:lnTo>
                    <a:pt x="65115" y="76128"/>
                  </a:lnTo>
                  <a:lnTo>
                    <a:pt x="58587" y="67750"/>
                  </a:lnTo>
                  <a:lnTo>
                    <a:pt x="51911" y="58834"/>
                  </a:lnTo>
                  <a:lnTo>
                    <a:pt x="45128" y="49470"/>
                  </a:lnTo>
                  <a:lnTo>
                    <a:pt x="38271" y="39764"/>
                  </a:lnTo>
                  <a:lnTo>
                    <a:pt x="31361" y="29805"/>
                  </a:lnTo>
                  <a:lnTo>
                    <a:pt x="24416" y="19667"/>
                  </a:lnTo>
                  <a:lnTo>
                    <a:pt x="17496" y="9478"/>
                  </a:lnTo>
                  <a:lnTo>
                    <a:pt x="12335" y="1874"/>
                  </a:lnTo>
                  <a:lnTo>
                    <a:pt x="11016" y="0"/>
                  </a:lnTo>
                  <a:lnTo>
                    <a:pt x="12752" y="2665"/>
                  </a:lnTo>
                  <a:lnTo>
                    <a:pt x="16454" y="8083"/>
                  </a:lnTo>
                  <a:lnTo>
                    <a:pt x="21377" y="14841"/>
                  </a:lnTo>
                  <a:lnTo>
                    <a:pt x="27060" y="22128"/>
                  </a:lnTo>
                  <a:lnTo>
                    <a:pt x="33218" y="29720"/>
                  </a:lnTo>
                  <a:lnTo>
                    <a:pt x="39678" y="37766"/>
                  </a:lnTo>
                  <a:lnTo>
                    <a:pt x="46332" y="46342"/>
                  </a:lnTo>
                  <a:lnTo>
                    <a:pt x="53112" y="55246"/>
                  </a:lnTo>
                  <a:lnTo>
                    <a:pt x="59972" y="64083"/>
                  </a:lnTo>
                  <a:lnTo>
                    <a:pt x="66888" y="72624"/>
                  </a:lnTo>
                  <a:lnTo>
                    <a:pt x="73837" y="80818"/>
                  </a:lnTo>
                  <a:lnTo>
                    <a:pt x="80810" y="88702"/>
                  </a:lnTo>
                  <a:lnTo>
                    <a:pt x="87780" y="96337"/>
                  </a:lnTo>
                  <a:lnTo>
                    <a:pt x="94087" y="103788"/>
                  </a:lnTo>
                  <a:lnTo>
                    <a:pt x="98500" y="111104"/>
                  </a:lnTo>
                  <a:lnTo>
                    <a:pt x="100497" y="118331"/>
                  </a:lnTo>
                  <a:lnTo>
                    <a:pt x="100208" y="125660"/>
                  </a:lnTo>
                  <a:lnTo>
                    <a:pt x="98037" y="133420"/>
                  </a:lnTo>
                  <a:lnTo>
                    <a:pt x="94434" y="141755"/>
                  </a:lnTo>
                  <a:lnTo>
                    <a:pt x="89950" y="150642"/>
                  </a:lnTo>
                  <a:lnTo>
                    <a:pt x="85199" y="159985"/>
                  </a:lnTo>
                  <a:lnTo>
                    <a:pt x="80529" y="169679"/>
                  </a:lnTo>
                  <a:lnTo>
                    <a:pt x="75907" y="179629"/>
                  </a:lnTo>
                  <a:lnTo>
                    <a:pt x="71038" y="189761"/>
                  </a:lnTo>
                  <a:lnTo>
                    <a:pt x="65759" y="200015"/>
                  </a:lnTo>
                  <a:lnTo>
                    <a:pt x="60058" y="210189"/>
                  </a:lnTo>
                  <a:lnTo>
                    <a:pt x="53999" y="219946"/>
                  </a:lnTo>
                  <a:lnTo>
                    <a:pt x="47659" y="229143"/>
                  </a:lnTo>
                  <a:lnTo>
                    <a:pt x="41112" y="237964"/>
                  </a:lnTo>
                  <a:lnTo>
                    <a:pt x="34418" y="246806"/>
                  </a:lnTo>
                  <a:lnTo>
                    <a:pt x="27629" y="255903"/>
                  </a:lnTo>
                  <a:lnTo>
                    <a:pt x="21081" y="265241"/>
                  </a:lnTo>
                  <a:lnTo>
                    <a:pt x="14749" y="275778"/>
                  </a:lnTo>
                  <a:lnTo>
                    <a:pt x="8077" y="290679"/>
                  </a:lnTo>
                  <a:lnTo>
                    <a:pt x="0" y="3152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263626" y="5148435"/>
              <a:ext cx="1116022" cy="442198"/>
            </a:xfrm>
            <a:custGeom>
              <a:avLst/>
              <a:gdLst/>
              <a:ahLst/>
              <a:cxnLst/>
              <a:rect l="0" t="0" r="0" b="0"/>
              <a:pathLst>
                <a:path w="1116022" h="442198">
                  <a:moveTo>
                    <a:pt x="1116021" y="0"/>
                  </a:moveTo>
                  <a:lnTo>
                    <a:pt x="1107220" y="2933"/>
                  </a:lnTo>
                  <a:lnTo>
                    <a:pt x="1098873" y="5715"/>
                  </a:lnTo>
                  <a:lnTo>
                    <a:pt x="1090175" y="8606"/>
                  </a:lnTo>
                  <a:lnTo>
                    <a:pt x="1081054" y="11301"/>
                  </a:lnTo>
                  <a:lnTo>
                    <a:pt x="1071559" y="13170"/>
                  </a:lnTo>
                  <a:lnTo>
                    <a:pt x="1061762" y="13936"/>
                  </a:lnTo>
                  <a:lnTo>
                    <a:pt x="1051575" y="13968"/>
                  </a:lnTo>
                  <a:lnTo>
                    <a:pt x="1040753" y="14063"/>
                  </a:lnTo>
                  <a:lnTo>
                    <a:pt x="1029214" y="14682"/>
                  </a:lnTo>
                  <a:lnTo>
                    <a:pt x="1017024" y="15778"/>
                  </a:lnTo>
                  <a:lnTo>
                    <a:pt x="1004310" y="16987"/>
                  </a:lnTo>
                  <a:lnTo>
                    <a:pt x="991200" y="18062"/>
                  </a:lnTo>
                  <a:lnTo>
                    <a:pt x="977803" y="18920"/>
                  </a:lnTo>
                  <a:lnTo>
                    <a:pt x="964203" y="19562"/>
                  </a:lnTo>
                  <a:lnTo>
                    <a:pt x="950458" y="20026"/>
                  </a:lnTo>
                  <a:lnTo>
                    <a:pt x="936449" y="20352"/>
                  </a:lnTo>
                  <a:lnTo>
                    <a:pt x="921898" y="20579"/>
                  </a:lnTo>
                  <a:lnTo>
                    <a:pt x="906703" y="20734"/>
                  </a:lnTo>
                  <a:lnTo>
                    <a:pt x="891073" y="20840"/>
                  </a:lnTo>
                  <a:lnTo>
                    <a:pt x="875427" y="20912"/>
                  </a:lnTo>
                  <a:lnTo>
                    <a:pt x="860014" y="20964"/>
                  </a:lnTo>
                  <a:lnTo>
                    <a:pt x="844901" y="21169"/>
                  </a:lnTo>
                  <a:lnTo>
                    <a:pt x="830068" y="21839"/>
                  </a:lnTo>
                  <a:lnTo>
                    <a:pt x="815455" y="23108"/>
                  </a:lnTo>
                  <a:lnTo>
                    <a:pt x="800845" y="24942"/>
                  </a:lnTo>
                  <a:lnTo>
                    <a:pt x="785883" y="27245"/>
                  </a:lnTo>
                  <a:lnTo>
                    <a:pt x="770407" y="29905"/>
                  </a:lnTo>
                  <a:lnTo>
                    <a:pt x="754588" y="32827"/>
                  </a:lnTo>
                  <a:lnTo>
                    <a:pt x="738816" y="35933"/>
                  </a:lnTo>
                  <a:lnTo>
                    <a:pt x="723312" y="39168"/>
                  </a:lnTo>
                  <a:lnTo>
                    <a:pt x="707969" y="42493"/>
                  </a:lnTo>
                  <a:lnTo>
                    <a:pt x="692449" y="45877"/>
                  </a:lnTo>
                  <a:lnTo>
                    <a:pt x="676567" y="49303"/>
                  </a:lnTo>
                  <a:lnTo>
                    <a:pt x="660459" y="52756"/>
                  </a:lnTo>
                  <a:lnTo>
                    <a:pt x="644486" y="56228"/>
                  </a:lnTo>
                  <a:lnTo>
                    <a:pt x="628853" y="59712"/>
                  </a:lnTo>
                  <a:lnTo>
                    <a:pt x="613762" y="63205"/>
                  </a:lnTo>
                  <a:lnTo>
                    <a:pt x="599474" y="66703"/>
                  </a:lnTo>
                  <a:lnTo>
                    <a:pt x="586046" y="70205"/>
                  </a:lnTo>
                  <a:lnTo>
                    <a:pt x="573215" y="73710"/>
                  </a:lnTo>
                  <a:lnTo>
                    <a:pt x="560519" y="77215"/>
                  </a:lnTo>
                  <a:lnTo>
                    <a:pt x="547670" y="80727"/>
                  </a:lnTo>
                  <a:lnTo>
                    <a:pt x="534410" y="84408"/>
                  </a:lnTo>
                  <a:lnTo>
                    <a:pt x="520436" y="88565"/>
                  </a:lnTo>
                  <a:lnTo>
                    <a:pt x="505662" y="93323"/>
                  </a:lnTo>
                  <a:lnTo>
                    <a:pt x="490334" y="98485"/>
                  </a:lnTo>
                  <a:lnTo>
                    <a:pt x="474898" y="103642"/>
                  </a:lnTo>
                  <a:lnTo>
                    <a:pt x="459624" y="108559"/>
                  </a:lnTo>
                  <a:lnTo>
                    <a:pt x="444437" y="113333"/>
                  </a:lnTo>
                  <a:lnTo>
                    <a:pt x="429022" y="118299"/>
                  </a:lnTo>
                  <a:lnTo>
                    <a:pt x="413220" y="123640"/>
                  </a:lnTo>
                  <a:lnTo>
                    <a:pt x="397505" y="129380"/>
                  </a:lnTo>
                  <a:lnTo>
                    <a:pt x="382860" y="135466"/>
                  </a:lnTo>
                  <a:lnTo>
                    <a:pt x="369742" y="141822"/>
                  </a:lnTo>
                  <a:lnTo>
                    <a:pt x="357798" y="148380"/>
                  </a:lnTo>
                  <a:lnTo>
                    <a:pt x="346168" y="155081"/>
                  </a:lnTo>
                  <a:lnTo>
                    <a:pt x="334312" y="161884"/>
                  </a:lnTo>
                  <a:lnTo>
                    <a:pt x="322364" y="168755"/>
                  </a:lnTo>
                  <a:lnTo>
                    <a:pt x="310934" y="175676"/>
                  </a:lnTo>
                  <a:lnTo>
                    <a:pt x="300347" y="182629"/>
                  </a:lnTo>
                  <a:lnTo>
                    <a:pt x="290457" y="189603"/>
                  </a:lnTo>
                  <a:lnTo>
                    <a:pt x="280827" y="196592"/>
                  </a:lnTo>
                  <a:lnTo>
                    <a:pt x="271162" y="203595"/>
                  </a:lnTo>
                  <a:lnTo>
                    <a:pt x="261179" y="210774"/>
                  </a:lnTo>
                  <a:lnTo>
                    <a:pt x="250552" y="218432"/>
                  </a:lnTo>
                  <a:lnTo>
                    <a:pt x="239176" y="226698"/>
                  </a:lnTo>
                  <a:lnTo>
                    <a:pt x="227280" y="235539"/>
                  </a:lnTo>
                  <a:lnTo>
                    <a:pt x="215302" y="244852"/>
                  </a:lnTo>
                  <a:lnTo>
                    <a:pt x="203507" y="254521"/>
                  </a:lnTo>
                  <a:lnTo>
                    <a:pt x="191979" y="264284"/>
                  </a:lnTo>
                  <a:lnTo>
                    <a:pt x="180705" y="273758"/>
                  </a:lnTo>
                  <a:lnTo>
                    <a:pt x="169646" y="282758"/>
                  </a:lnTo>
                  <a:lnTo>
                    <a:pt x="158914" y="291275"/>
                  </a:lnTo>
                  <a:lnTo>
                    <a:pt x="148774" y="299380"/>
                  </a:lnTo>
                  <a:lnTo>
                    <a:pt x="139320" y="307169"/>
                  </a:lnTo>
                  <a:lnTo>
                    <a:pt x="130496" y="314722"/>
                  </a:lnTo>
                  <a:lnTo>
                    <a:pt x="122182" y="322108"/>
                  </a:lnTo>
                  <a:lnTo>
                    <a:pt x="114255" y="329386"/>
                  </a:lnTo>
                  <a:lnTo>
                    <a:pt x="106607" y="336920"/>
                  </a:lnTo>
                  <a:lnTo>
                    <a:pt x="99158" y="345350"/>
                  </a:lnTo>
                  <a:lnTo>
                    <a:pt x="91843" y="354943"/>
                  </a:lnTo>
                  <a:lnTo>
                    <a:pt x="84454" y="365319"/>
                  </a:lnTo>
                  <a:lnTo>
                    <a:pt x="76653" y="375669"/>
                  </a:lnTo>
                  <a:lnTo>
                    <a:pt x="68296" y="385517"/>
                  </a:lnTo>
                  <a:lnTo>
                    <a:pt x="59565" y="394737"/>
                  </a:lnTo>
                  <a:lnTo>
                    <a:pt x="50858" y="403382"/>
                  </a:lnTo>
                  <a:lnTo>
                    <a:pt x="42414" y="411555"/>
                  </a:lnTo>
                  <a:lnTo>
                    <a:pt x="34401" y="419069"/>
                  </a:lnTo>
                  <a:lnTo>
                    <a:pt x="26108" y="426170"/>
                  </a:lnTo>
                  <a:lnTo>
                    <a:pt x="15691" y="43348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407469" y="5632746"/>
            <a:ext cx="1656324" cy="524482"/>
            <a:chOff x="1407469" y="5632746"/>
            <a:chExt cx="1656324" cy="524482"/>
          </a:xfrm>
        </p:grpSpPr>
        <p:sp>
          <p:nvSpPr>
            <p:cNvPr id="155" name="Freeform 154"/>
            <p:cNvSpPr/>
            <p:nvPr/>
          </p:nvSpPr>
          <p:spPr>
            <a:xfrm>
              <a:off x="1407469" y="5632746"/>
              <a:ext cx="192863" cy="379027"/>
            </a:xfrm>
            <a:custGeom>
              <a:avLst/>
              <a:gdLst/>
              <a:ahLst/>
              <a:cxnLst/>
              <a:rect l="0" t="0" r="0" b="0"/>
              <a:pathLst>
                <a:path w="192863" h="379027">
                  <a:moveTo>
                    <a:pt x="13878" y="0"/>
                  </a:moveTo>
                  <a:lnTo>
                    <a:pt x="13811" y="11668"/>
                  </a:lnTo>
                  <a:lnTo>
                    <a:pt x="13171" y="22156"/>
                  </a:lnTo>
                  <a:lnTo>
                    <a:pt x="11879" y="32468"/>
                  </a:lnTo>
                  <a:lnTo>
                    <a:pt x="10192" y="43114"/>
                  </a:lnTo>
                  <a:lnTo>
                    <a:pt x="8524" y="54755"/>
                  </a:lnTo>
                  <a:lnTo>
                    <a:pt x="7110" y="67656"/>
                  </a:lnTo>
                  <a:lnTo>
                    <a:pt x="6012" y="81907"/>
                  </a:lnTo>
                  <a:lnTo>
                    <a:pt x="5202" y="97607"/>
                  </a:lnTo>
                  <a:lnTo>
                    <a:pt x="4622" y="114648"/>
                  </a:lnTo>
                  <a:lnTo>
                    <a:pt x="4217" y="132632"/>
                  </a:lnTo>
                  <a:lnTo>
                    <a:pt x="3937" y="150995"/>
                  </a:lnTo>
                  <a:lnTo>
                    <a:pt x="3745" y="169379"/>
                  </a:lnTo>
                  <a:lnTo>
                    <a:pt x="3616" y="187637"/>
                  </a:lnTo>
                  <a:lnTo>
                    <a:pt x="3528" y="205734"/>
                  </a:lnTo>
                  <a:lnTo>
                    <a:pt x="3469" y="223682"/>
                  </a:lnTo>
                  <a:lnTo>
                    <a:pt x="3429" y="241345"/>
                  </a:lnTo>
                  <a:lnTo>
                    <a:pt x="3403" y="258447"/>
                  </a:lnTo>
                  <a:lnTo>
                    <a:pt x="3380" y="274880"/>
                  </a:lnTo>
                  <a:lnTo>
                    <a:pt x="3196" y="290697"/>
                  </a:lnTo>
                  <a:lnTo>
                    <a:pt x="2539" y="306012"/>
                  </a:lnTo>
                  <a:lnTo>
                    <a:pt x="1295" y="320920"/>
                  </a:lnTo>
                  <a:lnTo>
                    <a:pt x="0" y="334538"/>
                  </a:lnTo>
                  <a:lnTo>
                    <a:pt x="249" y="345011"/>
                  </a:lnTo>
                  <a:lnTo>
                    <a:pt x="2965" y="351474"/>
                  </a:lnTo>
                  <a:lnTo>
                    <a:pt x="7587" y="354376"/>
                  </a:lnTo>
                  <a:lnTo>
                    <a:pt x="13717" y="354829"/>
                  </a:lnTo>
                  <a:lnTo>
                    <a:pt x="21057" y="353759"/>
                  </a:lnTo>
                  <a:lnTo>
                    <a:pt x="29326" y="351766"/>
                  </a:lnTo>
                  <a:lnTo>
                    <a:pt x="38289" y="349220"/>
                  </a:lnTo>
                  <a:lnTo>
                    <a:pt x="48081" y="346663"/>
                  </a:lnTo>
                  <a:lnTo>
                    <a:pt x="59168" y="344842"/>
                  </a:lnTo>
                  <a:lnTo>
                    <a:pt x="71693" y="344092"/>
                  </a:lnTo>
                  <a:lnTo>
                    <a:pt x="85190" y="344400"/>
                  </a:lnTo>
                  <a:lnTo>
                    <a:pt x="98788" y="345592"/>
                  </a:lnTo>
                  <a:lnTo>
                    <a:pt x="111969" y="347466"/>
                  </a:lnTo>
                  <a:lnTo>
                    <a:pt x="124581" y="349841"/>
                  </a:lnTo>
                  <a:lnTo>
                    <a:pt x="136658" y="352571"/>
                  </a:lnTo>
                  <a:lnTo>
                    <a:pt x="148283" y="355551"/>
                  </a:lnTo>
                  <a:lnTo>
                    <a:pt x="159110" y="358742"/>
                  </a:lnTo>
                  <a:lnTo>
                    <a:pt x="169409" y="362587"/>
                  </a:lnTo>
                  <a:lnTo>
                    <a:pt x="180088" y="368540"/>
                  </a:lnTo>
                  <a:lnTo>
                    <a:pt x="192862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623408" y="5856294"/>
              <a:ext cx="155909" cy="166007"/>
            </a:xfrm>
            <a:custGeom>
              <a:avLst/>
              <a:gdLst/>
              <a:ahLst/>
              <a:cxnLst/>
              <a:rect l="0" t="0" r="0" b="0"/>
              <a:pathLst>
                <a:path w="155909" h="166007">
                  <a:moveTo>
                    <a:pt x="61151" y="71250"/>
                  </a:moveTo>
                  <a:lnTo>
                    <a:pt x="63951" y="62448"/>
                  </a:lnTo>
                  <a:lnTo>
                    <a:pt x="65453" y="54102"/>
                  </a:lnTo>
                  <a:lnTo>
                    <a:pt x="65755" y="45407"/>
                  </a:lnTo>
                  <a:lnTo>
                    <a:pt x="64903" y="36460"/>
                  </a:lnTo>
                  <a:lnTo>
                    <a:pt x="62786" y="27613"/>
                  </a:lnTo>
                  <a:lnTo>
                    <a:pt x="59460" y="19088"/>
                  </a:lnTo>
                  <a:lnTo>
                    <a:pt x="54952" y="11417"/>
                  </a:lnTo>
                  <a:lnTo>
                    <a:pt x="49184" y="5485"/>
                  </a:lnTo>
                  <a:lnTo>
                    <a:pt x="42242" y="1624"/>
                  </a:lnTo>
                  <a:lnTo>
                    <a:pt x="34651" y="0"/>
                  </a:lnTo>
                  <a:lnTo>
                    <a:pt x="27250" y="874"/>
                  </a:lnTo>
                  <a:lnTo>
                    <a:pt x="20505" y="4133"/>
                  </a:lnTo>
                  <a:lnTo>
                    <a:pt x="14674" y="9556"/>
                  </a:lnTo>
                  <a:lnTo>
                    <a:pt x="9982" y="17000"/>
                  </a:lnTo>
                  <a:lnTo>
                    <a:pt x="6421" y="26187"/>
                  </a:lnTo>
                  <a:lnTo>
                    <a:pt x="3827" y="36759"/>
                  </a:lnTo>
                  <a:lnTo>
                    <a:pt x="1986" y="48369"/>
                  </a:lnTo>
                  <a:lnTo>
                    <a:pt x="709" y="60727"/>
                  </a:lnTo>
                  <a:lnTo>
                    <a:pt x="0" y="73446"/>
                  </a:lnTo>
                  <a:lnTo>
                    <a:pt x="47" y="86058"/>
                  </a:lnTo>
                  <a:lnTo>
                    <a:pt x="897" y="98313"/>
                  </a:lnTo>
                  <a:lnTo>
                    <a:pt x="2621" y="109999"/>
                  </a:lnTo>
                  <a:lnTo>
                    <a:pt x="5381" y="120855"/>
                  </a:lnTo>
                  <a:lnTo>
                    <a:pt x="9171" y="130806"/>
                  </a:lnTo>
                  <a:lnTo>
                    <a:pt x="14005" y="139302"/>
                  </a:lnTo>
                  <a:lnTo>
                    <a:pt x="19998" y="145275"/>
                  </a:lnTo>
                  <a:lnTo>
                    <a:pt x="27100" y="148358"/>
                  </a:lnTo>
                  <a:lnTo>
                    <a:pt x="34970" y="148647"/>
                  </a:lnTo>
                  <a:lnTo>
                    <a:pt x="43090" y="146341"/>
                  </a:lnTo>
                  <a:lnTo>
                    <a:pt x="51136" y="141829"/>
                  </a:lnTo>
                  <a:lnTo>
                    <a:pt x="58825" y="135582"/>
                  </a:lnTo>
                  <a:lnTo>
                    <a:pt x="65835" y="128043"/>
                  </a:lnTo>
                  <a:lnTo>
                    <a:pt x="72062" y="119571"/>
                  </a:lnTo>
                  <a:lnTo>
                    <a:pt x="77412" y="110277"/>
                  </a:lnTo>
                  <a:lnTo>
                    <a:pt x="81715" y="100054"/>
                  </a:lnTo>
                  <a:lnTo>
                    <a:pt x="84992" y="89014"/>
                  </a:lnTo>
                  <a:lnTo>
                    <a:pt x="87731" y="80729"/>
                  </a:lnTo>
                  <a:lnTo>
                    <a:pt x="90415" y="79203"/>
                  </a:lnTo>
                  <a:lnTo>
                    <a:pt x="92996" y="82566"/>
                  </a:lnTo>
                  <a:lnTo>
                    <a:pt x="95768" y="88814"/>
                  </a:lnTo>
                  <a:lnTo>
                    <a:pt x="99152" y="96745"/>
                  </a:lnTo>
                  <a:lnTo>
                    <a:pt x="103315" y="105660"/>
                  </a:lnTo>
                  <a:lnTo>
                    <a:pt x="108375" y="114836"/>
                  </a:lnTo>
                  <a:lnTo>
                    <a:pt x="114508" y="123429"/>
                  </a:lnTo>
                  <a:lnTo>
                    <a:pt x="121688" y="131040"/>
                  </a:lnTo>
                  <a:lnTo>
                    <a:pt x="129300" y="137699"/>
                  </a:lnTo>
                  <a:lnTo>
                    <a:pt x="136982" y="144418"/>
                  </a:lnTo>
                  <a:lnTo>
                    <a:pt x="145411" y="152901"/>
                  </a:lnTo>
                  <a:lnTo>
                    <a:pt x="155908" y="1660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795765" y="5695917"/>
              <a:ext cx="25666" cy="347441"/>
            </a:xfrm>
            <a:custGeom>
              <a:avLst/>
              <a:gdLst/>
              <a:ahLst/>
              <a:cxnLst/>
              <a:rect l="0" t="0" r="0" b="0"/>
              <a:pathLst>
                <a:path w="25666" h="347441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56"/>
                  </a:lnTo>
                  <a:lnTo>
                    <a:pt x="679" y="35322"/>
                  </a:lnTo>
                  <a:lnTo>
                    <a:pt x="2147" y="46114"/>
                  </a:lnTo>
                  <a:lnTo>
                    <a:pt x="4211" y="58417"/>
                  </a:lnTo>
                  <a:lnTo>
                    <a:pt x="6548" y="72255"/>
                  </a:lnTo>
                  <a:lnTo>
                    <a:pt x="8722" y="87670"/>
                  </a:lnTo>
                  <a:lnTo>
                    <a:pt x="10511" y="104521"/>
                  </a:lnTo>
                  <a:lnTo>
                    <a:pt x="11878" y="122548"/>
                  </a:lnTo>
                  <a:lnTo>
                    <a:pt x="12878" y="141472"/>
                  </a:lnTo>
                  <a:lnTo>
                    <a:pt x="13588" y="161045"/>
                  </a:lnTo>
                  <a:lnTo>
                    <a:pt x="14083" y="180915"/>
                  </a:lnTo>
                  <a:lnTo>
                    <a:pt x="14424" y="200635"/>
                  </a:lnTo>
                  <a:lnTo>
                    <a:pt x="14661" y="219962"/>
                  </a:lnTo>
                  <a:lnTo>
                    <a:pt x="14991" y="238535"/>
                  </a:lnTo>
                  <a:lnTo>
                    <a:pt x="15746" y="255787"/>
                  </a:lnTo>
                  <a:lnTo>
                    <a:pt x="17066" y="271535"/>
                  </a:lnTo>
                  <a:lnTo>
                    <a:pt x="18775" y="285858"/>
                  </a:lnTo>
                  <a:lnTo>
                    <a:pt x="20639" y="300528"/>
                  </a:lnTo>
                  <a:lnTo>
                    <a:pt x="22824" y="319070"/>
                  </a:lnTo>
                  <a:lnTo>
                    <a:pt x="25665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832913" y="5801202"/>
              <a:ext cx="104331" cy="210571"/>
            </a:xfrm>
            <a:custGeom>
              <a:avLst/>
              <a:gdLst/>
              <a:ahLst/>
              <a:cxnLst/>
              <a:rect l="0" t="0" r="0" b="0"/>
              <a:pathLst>
                <a:path w="104331" h="210571">
                  <a:moveTo>
                    <a:pt x="62216" y="0"/>
                  </a:moveTo>
                  <a:lnTo>
                    <a:pt x="56349" y="5868"/>
                  </a:lnTo>
                  <a:lnTo>
                    <a:pt x="50784" y="11432"/>
                  </a:lnTo>
                  <a:lnTo>
                    <a:pt x="44985" y="17231"/>
                  </a:lnTo>
                  <a:lnTo>
                    <a:pt x="38904" y="23312"/>
                  </a:lnTo>
                  <a:lnTo>
                    <a:pt x="32574" y="29642"/>
                  </a:lnTo>
                  <a:lnTo>
                    <a:pt x="26051" y="36174"/>
                  </a:lnTo>
                  <a:lnTo>
                    <a:pt x="19547" y="43023"/>
                  </a:lnTo>
                  <a:lnTo>
                    <a:pt x="13413" y="50454"/>
                  </a:lnTo>
                  <a:lnTo>
                    <a:pt x="7823" y="58560"/>
                  </a:lnTo>
                  <a:lnTo>
                    <a:pt x="3257" y="67122"/>
                  </a:lnTo>
                  <a:lnTo>
                    <a:pt x="554" y="75716"/>
                  </a:lnTo>
                  <a:lnTo>
                    <a:pt x="0" y="84088"/>
                  </a:lnTo>
                  <a:lnTo>
                    <a:pt x="1409" y="92166"/>
                  </a:lnTo>
                  <a:lnTo>
                    <a:pt x="4407" y="99971"/>
                  </a:lnTo>
                  <a:lnTo>
                    <a:pt x="8605" y="107553"/>
                  </a:lnTo>
                  <a:lnTo>
                    <a:pt x="13674" y="114966"/>
                  </a:lnTo>
                  <a:lnTo>
                    <a:pt x="19359" y="122258"/>
                  </a:lnTo>
                  <a:lnTo>
                    <a:pt x="25472" y="129469"/>
                  </a:lnTo>
                  <a:lnTo>
                    <a:pt x="31879" y="136787"/>
                  </a:lnTo>
                  <a:lnTo>
                    <a:pt x="38486" y="144540"/>
                  </a:lnTo>
                  <a:lnTo>
                    <a:pt x="45228" y="152866"/>
                  </a:lnTo>
                  <a:lnTo>
                    <a:pt x="52062" y="161577"/>
                  </a:lnTo>
                  <a:lnTo>
                    <a:pt x="58956" y="170270"/>
                  </a:lnTo>
                  <a:lnTo>
                    <a:pt x="65888" y="178700"/>
                  </a:lnTo>
                  <a:lnTo>
                    <a:pt x="72732" y="186504"/>
                  </a:lnTo>
                  <a:lnTo>
                    <a:pt x="80040" y="193890"/>
                  </a:lnTo>
                  <a:lnTo>
                    <a:pt x="89572" y="201505"/>
                  </a:lnTo>
                  <a:lnTo>
                    <a:pt x="10433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910329" y="5866510"/>
              <a:ext cx="153257" cy="189770"/>
            </a:xfrm>
            <a:custGeom>
              <a:avLst/>
              <a:gdLst/>
              <a:ahLst/>
              <a:cxnLst/>
              <a:rect l="0" t="0" r="0" b="0"/>
              <a:pathLst>
                <a:path w="153257" h="189770">
                  <a:moveTo>
                    <a:pt x="16386" y="71562"/>
                  </a:moveTo>
                  <a:lnTo>
                    <a:pt x="25187" y="74295"/>
                  </a:lnTo>
                  <a:lnTo>
                    <a:pt x="33534" y="75157"/>
                  </a:lnTo>
                  <a:lnTo>
                    <a:pt x="42228" y="74166"/>
                  </a:lnTo>
                  <a:lnTo>
                    <a:pt x="51176" y="71627"/>
                  </a:lnTo>
                  <a:lnTo>
                    <a:pt x="60023" y="67844"/>
                  </a:lnTo>
                  <a:lnTo>
                    <a:pt x="68548" y="63103"/>
                  </a:lnTo>
                  <a:lnTo>
                    <a:pt x="76218" y="57498"/>
                  </a:lnTo>
                  <a:lnTo>
                    <a:pt x="82150" y="50919"/>
                  </a:lnTo>
                  <a:lnTo>
                    <a:pt x="86016" y="43393"/>
                  </a:lnTo>
                  <a:lnTo>
                    <a:pt x="87812" y="35223"/>
                  </a:lnTo>
                  <a:lnTo>
                    <a:pt x="87588" y="26895"/>
                  </a:lnTo>
                  <a:lnTo>
                    <a:pt x="85577" y="18714"/>
                  </a:lnTo>
                  <a:lnTo>
                    <a:pt x="81806" y="11273"/>
                  </a:lnTo>
                  <a:lnTo>
                    <a:pt x="76010" y="5493"/>
                  </a:lnTo>
                  <a:lnTo>
                    <a:pt x="68236" y="1729"/>
                  </a:lnTo>
                  <a:lnTo>
                    <a:pt x="59103" y="0"/>
                  </a:lnTo>
                  <a:lnTo>
                    <a:pt x="49597" y="270"/>
                  </a:lnTo>
                  <a:lnTo>
                    <a:pt x="40323" y="2306"/>
                  </a:lnTo>
                  <a:lnTo>
                    <a:pt x="31660" y="5924"/>
                  </a:lnTo>
                  <a:lnTo>
                    <a:pt x="23920" y="11085"/>
                  </a:lnTo>
                  <a:lnTo>
                    <a:pt x="17169" y="17630"/>
                  </a:lnTo>
                  <a:lnTo>
                    <a:pt x="11449" y="25461"/>
                  </a:lnTo>
                  <a:lnTo>
                    <a:pt x="6890" y="34619"/>
                  </a:lnTo>
                  <a:lnTo>
                    <a:pt x="3452" y="44999"/>
                  </a:lnTo>
                  <a:lnTo>
                    <a:pt x="1123" y="56223"/>
                  </a:lnTo>
                  <a:lnTo>
                    <a:pt x="0" y="67748"/>
                  </a:lnTo>
                  <a:lnTo>
                    <a:pt x="26" y="79239"/>
                  </a:lnTo>
                  <a:lnTo>
                    <a:pt x="1178" y="90564"/>
                  </a:lnTo>
                  <a:lnTo>
                    <a:pt x="3546" y="101700"/>
                  </a:lnTo>
                  <a:lnTo>
                    <a:pt x="7064" y="112669"/>
                  </a:lnTo>
                  <a:lnTo>
                    <a:pt x="11544" y="123340"/>
                  </a:lnTo>
                  <a:lnTo>
                    <a:pt x="16768" y="133440"/>
                  </a:lnTo>
                  <a:lnTo>
                    <a:pt x="22544" y="142862"/>
                  </a:lnTo>
                  <a:lnTo>
                    <a:pt x="28878" y="151495"/>
                  </a:lnTo>
                  <a:lnTo>
                    <a:pt x="35962" y="159149"/>
                  </a:lnTo>
                  <a:lnTo>
                    <a:pt x="43839" y="165815"/>
                  </a:lnTo>
                  <a:lnTo>
                    <a:pt x="52418" y="171632"/>
                  </a:lnTo>
                  <a:lnTo>
                    <a:pt x="61554" y="176781"/>
                  </a:lnTo>
                  <a:lnTo>
                    <a:pt x="71109" y="181424"/>
                  </a:lnTo>
                  <a:lnTo>
                    <a:pt x="80965" y="185374"/>
                  </a:lnTo>
                  <a:lnTo>
                    <a:pt x="91035" y="188125"/>
                  </a:lnTo>
                  <a:lnTo>
                    <a:pt x="101243" y="189496"/>
                  </a:lnTo>
                  <a:lnTo>
                    <a:pt x="111281" y="189769"/>
                  </a:lnTo>
                  <a:lnTo>
                    <a:pt x="121692" y="189532"/>
                  </a:lnTo>
                  <a:lnTo>
                    <a:pt x="134509" y="188764"/>
                  </a:lnTo>
                  <a:lnTo>
                    <a:pt x="153256" y="1873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189927" y="5739689"/>
              <a:ext cx="189514" cy="387897"/>
            </a:xfrm>
            <a:custGeom>
              <a:avLst/>
              <a:gdLst/>
              <a:ahLst/>
              <a:cxnLst/>
              <a:rect l="0" t="0" r="0" b="0"/>
              <a:pathLst>
                <a:path w="189514" h="387897">
                  <a:moveTo>
                    <a:pt x="0" y="303668"/>
                  </a:moveTo>
                  <a:lnTo>
                    <a:pt x="2867" y="291933"/>
                  </a:lnTo>
                  <a:lnTo>
                    <a:pt x="5009" y="280805"/>
                  </a:lnTo>
                  <a:lnTo>
                    <a:pt x="6617" y="269210"/>
                  </a:lnTo>
                  <a:lnTo>
                    <a:pt x="7970" y="257222"/>
                  </a:lnTo>
                  <a:lnTo>
                    <a:pt x="9467" y="245211"/>
                  </a:lnTo>
                  <a:lnTo>
                    <a:pt x="11313" y="233399"/>
                  </a:lnTo>
                  <a:lnTo>
                    <a:pt x="13380" y="221526"/>
                  </a:lnTo>
                  <a:lnTo>
                    <a:pt x="15312" y="208961"/>
                  </a:lnTo>
                  <a:lnTo>
                    <a:pt x="16913" y="195396"/>
                  </a:lnTo>
                  <a:lnTo>
                    <a:pt x="18309" y="180844"/>
                  </a:lnTo>
                  <a:lnTo>
                    <a:pt x="19854" y="165465"/>
                  </a:lnTo>
                  <a:lnTo>
                    <a:pt x="21740" y="149453"/>
                  </a:lnTo>
                  <a:lnTo>
                    <a:pt x="23837" y="133141"/>
                  </a:lnTo>
                  <a:lnTo>
                    <a:pt x="25792" y="116971"/>
                  </a:lnTo>
                  <a:lnTo>
                    <a:pt x="27408" y="101178"/>
                  </a:lnTo>
                  <a:lnTo>
                    <a:pt x="28815" y="85965"/>
                  </a:lnTo>
                  <a:lnTo>
                    <a:pt x="30367" y="71590"/>
                  </a:lnTo>
                  <a:lnTo>
                    <a:pt x="32266" y="58170"/>
                  </a:lnTo>
                  <a:lnTo>
                    <a:pt x="34652" y="47958"/>
                  </a:lnTo>
                  <a:lnTo>
                    <a:pt x="37308" y="43933"/>
                  </a:lnTo>
                  <a:lnTo>
                    <a:pt x="39791" y="45236"/>
                  </a:lnTo>
                  <a:lnTo>
                    <a:pt x="42224" y="50081"/>
                  </a:lnTo>
                  <a:lnTo>
                    <a:pt x="44780" y="57272"/>
                  </a:lnTo>
                  <a:lnTo>
                    <a:pt x="47528" y="66259"/>
                  </a:lnTo>
                  <a:lnTo>
                    <a:pt x="50471" y="76648"/>
                  </a:lnTo>
                  <a:lnTo>
                    <a:pt x="53740" y="87773"/>
                  </a:lnTo>
                  <a:lnTo>
                    <a:pt x="57607" y="98732"/>
                  </a:lnTo>
                  <a:lnTo>
                    <a:pt x="62172" y="109021"/>
                  </a:lnTo>
                  <a:lnTo>
                    <a:pt x="67541" y="117884"/>
                  </a:lnTo>
                  <a:lnTo>
                    <a:pt x="73902" y="124171"/>
                  </a:lnTo>
                  <a:lnTo>
                    <a:pt x="81247" y="127494"/>
                  </a:lnTo>
                  <a:lnTo>
                    <a:pt x="89112" y="127792"/>
                  </a:lnTo>
                  <a:lnTo>
                    <a:pt x="96697" y="124967"/>
                  </a:lnTo>
                  <a:lnTo>
                    <a:pt x="103570" y="119291"/>
                  </a:lnTo>
                  <a:lnTo>
                    <a:pt x="109658" y="111282"/>
                  </a:lnTo>
                  <a:lnTo>
                    <a:pt x="115054" y="101489"/>
                  </a:lnTo>
                  <a:lnTo>
                    <a:pt x="119901" y="90394"/>
                  </a:lnTo>
                  <a:lnTo>
                    <a:pt x="124173" y="78373"/>
                  </a:lnTo>
                  <a:lnTo>
                    <a:pt x="127678" y="65708"/>
                  </a:lnTo>
                  <a:lnTo>
                    <a:pt x="130374" y="52598"/>
                  </a:lnTo>
                  <a:lnTo>
                    <a:pt x="132356" y="39185"/>
                  </a:lnTo>
                  <a:lnTo>
                    <a:pt x="133770" y="25568"/>
                  </a:lnTo>
                  <a:lnTo>
                    <a:pt x="134760" y="11915"/>
                  </a:lnTo>
                  <a:lnTo>
                    <a:pt x="135488" y="1894"/>
                  </a:lnTo>
                  <a:lnTo>
                    <a:pt x="136040" y="0"/>
                  </a:lnTo>
                  <a:lnTo>
                    <a:pt x="136393" y="4786"/>
                  </a:lnTo>
                  <a:lnTo>
                    <a:pt x="136597" y="14051"/>
                  </a:lnTo>
                  <a:lnTo>
                    <a:pt x="136712" y="26213"/>
                  </a:lnTo>
                  <a:lnTo>
                    <a:pt x="136777" y="40245"/>
                  </a:lnTo>
                  <a:lnTo>
                    <a:pt x="136814" y="55486"/>
                  </a:lnTo>
                  <a:lnTo>
                    <a:pt x="136836" y="71514"/>
                  </a:lnTo>
                  <a:lnTo>
                    <a:pt x="136854" y="88050"/>
                  </a:lnTo>
                  <a:lnTo>
                    <a:pt x="137034" y="104587"/>
                  </a:lnTo>
                  <a:lnTo>
                    <a:pt x="137688" y="120397"/>
                  </a:lnTo>
                  <a:lnTo>
                    <a:pt x="138939" y="135155"/>
                  </a:lnTo>
                  <a:lnTo>
                    <a:pt x="140594" y="149202"/>
                  </a:lnTo>
                  <a:lnTo>
                    <a:pt x="142243" y="163324"/>
                  </a:lnTo>
                  <a:lnTo>
                    <a:pt x="143652" y="177975"/>
                  </a:lnTo>
                  <a:lnTo>
                    <a:pt x="144918" y="193108"/>
                  </a:lnTo>
                  <a:lnTo>
                    <a:pt x="146375" y="208352"/>
                  </a:lnTo>
                  <a:lnTo>
                    <a:pt x="148202" y="223465"/>
                  </a:lnTo>
                  <a:lnTo>
                    <a:pt x="150259" y="238360"/>
                  </a:lnTo>
                  <a:lnTo>
                    <a:pt x="152187" y="253040"/>
                  </a:lnTo>
                  <a:lnTo>
                    <a:pt x="153785" y="267537"/>
                  </a:lnTo>
                  <a:lnTo>
                    <a:pt x="155181" y="281729"/>
                  </a:lnTo>
                  <a:lnTo>
                    <a:pt x="156725" y="295345"/>
                  </a:lnTo>
                  <a:lnTo>
                    <a:pt x="158620" y="308285"/>
                  </a:lnTo>
                  <a:lnTo>
                    <a:pt x="161063" y="320603"/>
                  </a:lnTo>
                  <a:lnTo>
                    <a:pt x="164313" y="332417"/>
                  </a:lnTo>
                  <a:lnTo>
                    <a:pt x="168423" y="343833"/>
                  </a:lnTo>
                  <a:lnTo>
                    <a:pt x="172983" y="354504"/>
                  </a:lnTo>
                  <a:lnTo>
                    <a:pt x="177675" y="364674"/>
                  </a:lnTo>
                  <a:lnTo>
                    <a:pt x="182913" y="375239"/>
                  </a:lnTo>
                  <a:lnTo>
                    <a:pt x="189513" y="387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403639" y="5906582"/>
              <a:ext cx="123201" cy="198295"/>
            </a:xfrm>
            <a:custGeom>
              <a:avLst/>
              <a:gdLst/>
              <a:ahLst/>
              <a:cxnLst/>
              <a:rect l="0" t="0" r="0" b="0"/>
              <a:pathLst>
                <a:path w="123201" h="198295">
                  <a:moveTo>
                    <a:pt x="7387" y="52547"/>
                  </a:moveTo>
                  <a:lnTo>
                    <a:pt x="13321" y="58348"/>
                  </a:lnTo>
                  <a:lnTo>
                    <a:pt x="19526" y="63272"/>
                  </a:lnTo>
                  <a:lnTo>
                    <a:pt x="26621" y="67766"/>
                  </a:lnTo>
                  <a:lnTo>
                    <a:pt x="34562" y="71641"/>
                  </a:lnTo>
                  <a:lnTo>
                    <a:pt x="43208" y="74357"/>
                  </a:lnTo>
                  <a:lnTo>
                    <a:pt x="52389" y="75699"/>
                  </a:lnTo>
                  <a:lnTo>
                    <a:pt x="61470" y="75282"/>
                  </a:lnTo>
                  <a:lnTo>
                    <a:pt x="69415" y="72419"/>
                  </a:lnTo>
                  <a:lnTo>
                    <a:pt x="75744" y="66974"/>
                  </a:lnTo>
                  <a:lnTo>
                    <a:pt x="80327" y="59419"/>
                  </a:lnTo>
                  <a:lnTo>
                    <a:pt x="83119" y="50530"/>
                  </a:lnTo>
                  <a:lnTo>
                    <a:pt x="84283" y="40900"/>
                  </a:lnTo>
                  <a:lnTo>
                    <a:pt x="83796" y="31202"/>
                  </a:lnTo>
                  <a:lnTo>
                    <a:pt x="81357" y="22239"/>
                  </a:lnTo>
                  <a:lnTo>
                    <a:pt x="76981" y="14377"/>
                  </a:lnTo>
                  <a:lnTo>
                    <a:pt x="70944" y="7933"/>
                  </a:lnTo>
                  <a:lnTo>
                    <a:pt x="63604" y="3346"/>
                  </a:lnTo>
                  <a:lnTo>
                    <a:pt x="55304" y="676"/>
                  </a:lnTo>
                  <a:lnTo>
                    <a:pt x="46478" y="0"/>
                  </a:lnTo>
                  <a:lnTo>
                    <a:pt x="37642" y="1582"/>
                  </a:lnTo>
                  <a:lnTo>
                    <a:pt x="29083" y="5353"/>
                  </a:lnTo>
                  <a:lnTo>
                    <a:pt x="21203" y="11136"/>
                  </a:lnTo>
                  <a:lnTo>
                    <a:pt x="14588" y="18829"/>
                  </a:lnTo>
                  <a:lnTo>
                    <a:pt x="9438" y="28191"/>
                  </a:lnTo>
                  <a:lnTo>
                    <a:pt x="5623" y="39052"/>
                  </a:lnTo>
                  <a:lnTo>
                    <a:pt x="2889" y="51389"/>
                  </a:lnTo>
                  <a:lnTo>
                    <a:pt x="980" y="65053"/>
                  </a:lnTo>
                  <a:lnTo>
                    <a:pt x="0" y="79634"/>
                  </a:lnTo>
                  <a:lnTo>
                    <a:pt x="390" y="94566"/>
                  </a:lnTo>
                  <a:lnTo>
                    <a:pt x="2281" y="109488"/>
                  </a:lnTo>
                  <a:lnTo>
                    <a:pt x="5516" y="123930"/>
                  </a:lnTo>
                  <a:lnTo>
                    <a:pt x="9828" y="137249"/>
                  </a:lnTo>
                  <a:lnTo>
                    <a:pt x="14957" y="149205"/>
                  </a:lnTo>
                  <a:lnTo>
                    <a:pt x="20840" y="159893"/>
                  </a:lnTo>
                  <a:lnTo>
                    <a:pt x="27613" y="169548"/>
                  </a:lnTo>
                  <a:lnTo>
                    <a:pt x="35278" y="178405"/>
                  </a:lnTo>
                  <a:lnTo>
                    <a:pt x="43712" y="186187"/>
                  </a:lnTo>
                  <a:lnTo>
                    <a:pt x="52752" y="192138"/>
                  </a:lnTo>
                  <a:lnTo>
                    <a:pt x="62237" y="195994"/>
                  </a:lnTo>
                  <a:lnTo>
                    <a:pt x="71970" y="197910"/>
                  </a:lnTo>
                  <a:lnTo>
                    <a:pt x="82881" y="198294"/>
                  </a:lnTo>
                  <a:lnTo>
                    <a:pt x="98161" y="196059"/>
                  </a:lnTo>
                  <a:lnTo>
                    <a:pt x="123200" y="1894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550465" y="5965326"/>
              <a:ext cx="134302" cy="134525"/>
            </a:xfrm>
            <a:custGeom>
              <a:avLst/>
              <a:gdLst/>
              <a:ahLst/>
              <a:cxnLst/>
              <a:rect l="0" t="0" r="0" b="0"/>
              <a:pathLst>
                <a:path w="134302" h="134525">
                  <a:moveTo>
                    <a:pt x="39545" y="88560"/>
                  </a:moveTo>
                  <a:lnTo>
                    <a:pt x="42479" y="79759"/>
                  </a:lnTo>
                  <a:lnTo>
                    <a:pt x="45261" y="71412"/>
                  </a:lnTo>
                  <a:lnTo>
                    <a:pt x="48151" y="62708"/>
                  </a:lnTo>
                  <a:lnTo>
                    <a:pt x="50846" y="53414"/>
                  </a:lnTo>
                  <a:lnTo>
                    <a:pt x="52715" y="43271"/>
                  </a:lnTo>
                  <a:lnTo>
                    <a:pt x="53463" y="32249"/>
                  </a:lnTo>
                  <a:lnTo>
                    <a:pt x="52804" y="21274"/>
                  </a:lnTo>
                  <a:lnTo>
                    <a:pt x="50306" y="12045"/>
                  </a:lnTo>
                  <a:lnTo>
                    <a:pt x="45921" y="5373"/>
                  </a:lnTo>
                  <a:lnTo>
                    <a:pt x="40060" y="1391"/>
                  </a:lnTo>
                  <a:lnTo>
                    <a:pt x="33379" y="0"/>
                  </a:lnTo>
                  <a:lnTo>
                    <a:pt x="26346" y="854"/>
                  </a:lnTo>
                  <a:lnTo>
                    <a:pt x="19527" y="3815"/>
                  </a:lnTo>
                  <a:lnTo>
                    <a:pt x="13641" y="9052"/>
                  </a:lnTo>
                  <a:lnTo>
                    <a:pt x="8987" y="16454"/>
                  </a:lnTo>
                  <a:lnTo>
                    <a:pt x="5509" y="25673"/>
                  </a:lnTo>
                  <a:lnTo>
                    <a:pt x="3001" y="36301"/>
                  </a:lnTo>
                  <a:lnTo>
                    <a:pt x="1240" y="47967"/>
                  </a:lnTo>
                  <a:lnTo>
                    <a:pt x="189" y="60375"/>
                  </a:lnTo>
                  <a:lnTo>
                    <a:pt x="0" y="73302"/>
                  </a:lnTo>
                  <a:lnTo>
                    <a:pt x="692" y="86575"/>
                  </a:lnTo>
                  <a:lnTo>
                    <a:pt x="2477" y="99587"/>
                  </a:lnTo>
                  <a:lnTo>
                    <a:pt x="5811" y="111339"/>
                  </a:lnTo>
                  <a:lnTo>
                    <a:pt x="10794" y="121371"/>
                  </a:lnTo>
                  <a:lnTo>
                    <a:pt x="17074" y="129087"/>
                  </a:lnTo>
                  <a:lnTo>
                    <a:pt x="24045" y="133540"/>
                  </a:lnTo>
                  <a:lnTo>
                    <a:pt x="31276" y="134524"/>
                  </a:lnTo>
                  <a:lnTo>
                    <a:pt x="38230" y="132287"/>
                  </a:lnTo>
                  <a:lnTo>
                    <a:pt x="44206" y="127146"/>
                  </a:lnTo>
                  <a:lnTo>
                    <a:pt x="48926" y="119584"/>
                  </a:lnTo>
                  <a:lnTo>
                    <a:pt x="52619" y="110140"/>
                  </a:lnTo>
                  <a:lnTo>
                    <a:pt x="55802" y="99303"/>
                  </a:lnTo>
                  <a:lnTo>
                    <a:pt x="58830" y="87471"/>
                  </a:lnTo>
                  <a:lnTo>
                    <a:pt x="61546" y="75108"/>
                  </a:lnTo>
                  <a:lnTo>
                    <a:pt x="63392" y="62735"/>
                  </a:lnTo>
                  <a:lnTo>
                    <a:pt x="64117" y="50706"/>
                  </a:lnTo>
                  <a:lnTo>
                    <a:pt x="63791" y="41494"/>
                  </a:lnTo>
                  <a:lnTo>
                    <a:pt x="63085" y="38210"/>
                  </a:lnTo>
                  <a:lnTo>
                    <a:pt x="62958" y="39989"/>
                  </a:lnTo>
                  <a:lnTo>
                    <a:pt x="63678" y="45110"/>
                  </a:lnTo>
                  <a:lnTo>
                    <a:pt x="65326" y="52122"/>
                  </a:lnTo>
                  <a:lnTo>
                    <a:pt x="68046" y="59911"/>
                  </a:lnTo>
                  <a:lnTo>
                    <a:pt x="71811" y="67863"/>
                  </a:lnTo>
                  <a:lnTo>
                    <a:pt x="76461" y="75718"/>
                  </a:lnTo>
                  <a:lnTo>
                    <a:pt x="81801" y="83403"/>
                  </a:lnTo>
                  <a:lnTo>
                    <a:pt x="87651" y="90910"/>
                  </a:lnTo>
                  <a:lnTo>
                    <a:pt x="93947" y="97966"/>
                  </a:lnTo>
                  <a:lnTo>
                    <a:pt x="101563" y="104707"/>
                  </a:lnTo>
                  <a:lnTo>
                    <a:pt x="113402" y="111725"/>
                  </a:lnTo>
                  <a:lnTo>
                    <a:pt x="134301" y="1201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687790" y="5789774"/>
              <a:ext cx="376003" cy="367454"/>
            </a:xfrm>
            <a:custGeom>
              <a:avLst/>
              <a:gdLst/>
              <a:ahLst/>
              <a:cxnLst/>
              <a:rect l="0" t="0" r="0" b="0"/>
              <a:pathLst>
                <a:path w="376003" h="367454">
                  <a:moveTo>
                    <a:pt x="60147" y="253583"/>
                  </a:moveTo>
                  <a:lnTo>
                    <a:pt x="62880" y="244849"/>
                  </a:lnTo>
                  <a:lnTo>
                    <a:pt x="63742" y="237143"/>
                  </a:lnTo>
                  <a:lnTo>
                    <a:pt x="62747" y="229758"/>
                  </a:lnTo>
                  <a:lnTo>
                    <a:pt x="60035" y="223188"/>
                  </a:lnTo>
                  <a:lnTo>
                    <a:pt x="55603" y="218603"/>
                  </a:lnTo>
                  <a:lnTo>
                    <a:pt x="49619" y="216491"/>
                  </a:lnTo>
                  <a:lnTo>
                    <a:pt x="42533" y="216703"/>
                  </a:lnTo>
                  <a:lnTo>
                    <a:pt x="34955" y="218822"/>
                  </a:lnTo>
                  <a:lnTo>
                    <a:pt x="27284" y="222405"/>
                  </a:lnTo>
                  <a:lnTo>
                    <a:pt x="20020" y="227383"/>
                  </a:lnTo>
                  <a:lnTo>
                    <a:pt x="13828" y="234064"/>
                  </a:lnTo>
                  <a:lnTo>
                    <a:pt x="8964" y="242479"/>
                  </a:lnTo>
                  <a:lnTo>
                    <a:pt x="5344" y="252397"/>
                  </a:lnTo>
                  <a:lnTo>
                    <a:pt x="2741" y="263503"/>
                  </a:lnTo>
                  <a:lnTo>
                    <a:pt x="920" y="275485"/>
                  </a:lnTo>
                  <a:lnTo>
                    <a:pt x="0" y="287767"/>
                  </a:lnTo>
                  <a:lnTo>
                    <a:pt x="429" y="299546"/>
                  </a:lnTo>
                  <a:lnTo>
                    <a:pt x="2350" y="310411"/>
                  </a:lnTo>
                  <a:lnTo>
                    <a:pt x="5776" y="319838"/>
                  </a:lnTo>
                  <a:lnTo>
                    <a:pt x="10749" y="327042"/>
                  </a:lnTo>
                  <a:lnTo>
                    <a:pt x="17129" y="331805"/>
                  </a:lnTo>
                  <a:lnTo>
                    <a:pt x="24498" y="334224"/>
                  </a:lnTo>
                  <a:lnTo>
                    <a:pt x="32274" y="334426"/>
                  </a:lnTo>
                  <a:lnTo>
                    <a:pt x="40086" y="332706"/>
                  </a:lnTo>
                  <a:lnTo>
                    <a:pt x="47617" y="329131"/>
                  </a:lnTo>
                  <a:lnTo>
                    <a:pt x="54520" y="323468"/>
                  </a:lnTo>
                  <a:lnTo>
                    <a:pt x="60680" y="315773"/>
                  </a:lnTo>
                  <a:lnTo>
                    <a:pt x="66154" y="306354"/>
                  </a:lnTo>
                  <a:lnTo>
                    <a:pt x="71073" y="295591"/>
                  </a:lnTo>
                  <a:lnTo>
                    <a:pt x="75572" y="283838"/>
                  </a:lnTo>
                  <a:lnTo>
                    <a:pt x="79766" y="271541"/>
                  </a:lnTo>
                  <a:lnTo>
                    <a:pt x="83743" y="259221"/>
                  </a:lnTo>
                  <a:lnTo>
                    <a:pt x="87566" y="247151"/>
                  </a:lnTo>
                  <a:lnTo>
                    <a:pt x="91117" y="235082"/>
                  </a:lnTo>
                  <a:lnTo>
                    <a:pt x="94123" y="222372"/>
                  </a:lnTo>
                  <a:lnTo>
                    <a:pt x="96477" y="208704"/>
                  </a:lnTo>
                  <a:lnTo>
                    <a:pt x="98226" y="194082"/>
                  </a:lnTo>
                  <a:lnTo>
                    <a:pt x="99483" y="178653"/>
                  </a:lnTo>
                  <a:lnTo>
                    <a:pt x="100360" y="162603"/>
                  </a:lnTo>
                  <a:lnTo>
                    <a:pt x="100798" y="146097"/>
                  </a:lnTo>
                  <a:lnTo>
                    <a:pt x="100568" y="129263"/>
                  </a:lnTo>
                  <a:lnTo>
                    <a:pt x="99603" y="112202"/>
                  </a:lnTo>
                  <a:lnTo>
                    <a:pt x="98142" y="94983"/>
                  </a:lnTo>
                  <a:lnTo>
                    <a:pt x="96624" y="77657"/>
                  </a:lnTo>
                  <a:lnTo>
                    <a:pt x="95303" y="60268"/>
                  </a:lnTo>
                  <a:lnTo>
                    <a:pt x="94096" y="43166"/>
                  </a:lnTo>
                  <a:lnTo>
                    <a:pt x="92679" y="26982"/>
                  </a:lnTo>
                  <a:lnTo>
                    <a:pt x="90868" y="12085"/>
                  </a:lnTo>
                  <a:lnTo>
                    <a:pt x="88476" y="1879"/>
                  </a:lnTo>
                  <a:lnTo>
                    <a:pt x="85900" y="0"/>
                  </a:lnTo>
                  <a:lnTo>
                    <a:pt x="84036" y="4151"/>
                  </a:lnTo>
                  <a:lnTo>
                    <a:pt x="82888" y="12009"/>
                  </a:lnTo>
                  <a:lnTo>
                    <a:pt x="82214" y="22137"/>
                  </a:lnTo>
                  <a:lnTo>
                    <a:pt x="81819" y="33673"/>
                  </a:lnTo>
                  <a:lnTo>
                    <a:pt x="81584" y="46095"/>
                  </a:lnTo>
                  <a:lnTo>
                    <a:pt x="81443" y="59081"/>
                  </a:lnTo>
                  <a:lnTo>
                    <a:pt x="81361" y="72430"/>
                  </a:lnTo>
                  <a:lnTo>
                    <a:pt x="81480" y="86016"/>
                  </a:lnTo>
                  <a:lnTo>
                    <a:pt x="82094" y="99755"/>
                  </a:lnTo>
                  <a:lnTo>
                    <a:pt x="83320" y="113595"/>
                  </a:lnTo>
                  <a:lnTo>
                    <a:pt x="84959" y="127502"/>
                  </a:lnTo>
                  <a:lnTo>
                    <a:pt x="86598" y="141453"/>
                  </a:lnTo>
                  <a:lnTo>
                    <a:pt x="87999" y="155428"/>
                  </a:lnTo>
                  <a:lnTo>
                    <a:pt x="89261" y="169255"/>
                  </a:lnTo>
                  <a:lnTo>
                    <a:pt x="90714" y="182619"/>
                  </a:lnTo>
                  <a:lnTo>
                    <a:pt x="92544" y="195387"/>
                  </a:lnTo>
                  <a:lnTo>
                    <a:pt x="94773" y="207588"/>
                  </a:lnTo>
                  <a:lnTo>
                    <a:pt x="97348" y="219322"/>
                  </a:lnTo>
                  <a:lnTo>
                    <a:pt x="100200" y="230676"/>
                  </a:lnTo>
                  <a:lnTo>
                    <a:pt x="103443" y="240921"/>
                  </a:lnTo>
                  <a:lnTo>
                    <a:pt x="108119" y="248359"/>
                  </a:lnTo>
                  <a:lnTo>
                    <a:pt x="114553" y="252105"/>
                  </a:lnTo>
                  <a:lnTo>
                    <a:pt x="121346" y="252549"/>
                  </a:lnTo>
                  <a:lnTo>
                    <a:pt x="128103" y="250571"/>
                  </a:lnTo>
                  <a:lnTo>
                    <a:pt x="135008" y="247427"/>
                  </a:lnTo>
                  <a:lnTo>
                    <a:pt x="142418" y="244588"/>
                  </a:lnTo>
                  <a:lnTo>
                    <a:pt x="150488" y="242807"/>
                  </a:lnTo>
                  <a:lnTo>
                    <a:pt x="159350" y="241909"/>
                  </a:lnTo>
                  <a:lnTo>
                    <a:pt x="169201" y="241143"/>
                  </a:lnTo>
                  <a:lnTo>
                    <a:pt x="180041" y="240020"/>
                  </a:lnTo>
                  <a:lnTo>
                    <a:pt x="191403" y="238225"/>
                  </a:lnTo>
                  <a:lnTo>
                    <a:pt x="202488" y="235472"/>
                  </a:lnTo>
                  <a:lnTo>
                    <a:pt x="212861" y="231716"/>
                  </a:lnTo>
                  <a:lnTo>
                    <a:pt x="222280" y="226918"/>
                  </a:lnTo>
                  <a:lnTo>
                    <a:pt x="230534" y="220955"/>
                  </a:lnTo>
                  <a:lnTo>
                    <a:pt x="237630" y="213873"/>
                  </a:lnTo>
                  <a:lnTo>
                    <a:pt x="243412" y="205849"/>
                  </a:lnTo>
                  <a:lnTo>
                    <a:pt x="247481" y="197093"/>
                  </a:lnTo>
                  <a:lnTo>
                    <a:pt x="249768" y="187806"/>
                  </a:lnTo>
                  <a:lnTo>
                    <a:pt x="250169" y="178471"/>
                  </a:lnTo>
                  <a:lnTo>
                    <a:pt x="248394" y="169816"/>
                  </a:lnTo>
                  <a:lnTo>
                    <a:pt x="244496" y="162199"/>
                  </a:lnTo>
                  <a:lnTo>
                    <a:pt x="238795" y="156103"/>
                  </a:lnTo>
                  <a:lnTo>
                    <a:pt x="231688" y="152290"/>
                  </a:lnTo>
                  <a:lnTo>
                    <a:pt x="223552" y="150957"/>
                  </a:lnTo>
                  <a:lnTo>
                    <a:pt x="215007" y="151994"/>
                  </a:lnTo>
                  <a:lnTo>
                    <a:pt x="206893" y="155266"/>
                  </a:lnTo>
                  <a:lnTo>
                    <a:pt x="199627" y="160467"/>
                  </a:lnTo>
                  <a:lnTo>
                    <a:pt x="193260" y="167361"/>
                  </a:lnTo>
                  <a:lnTo>
                    <a:pt x="187668" y="175875"/>
                  </a:lnTo>
                  <a:lnTo>
                    <a:pt x="182682" y="185815"/>
                  </a:lnTo>
                  <a:lnTo>
                    <a:pt x="178144" y="196740"/>
                  </a:lnTo>
                  <a:lnTo>
                    <a:pt x="173928" y="208064"/>
                  </a:lnTo>
                  <a:lnTo>
                    <a:pt x="169946" y="219425"/>
                  </a:lnTo>
                  <a:lnTo>
                    <a:pt x="166455" y="230832"/>
                  </a:lnTo>
                  <a:lnTo>
                    <a:pt x="164022" y="242556"/>
                  </a:lnTo>
                  <a:lnTo>
                    <a:pt x="162876" y="254738"/>
                  </a:lnTo>
                  <a:lnTo>
                    <a:pt x="163091" y="267207"/>
                  </a:lnTo>
                  <a:lnTo>
                    <a:pt x="164756" y="279584"/>
                  </a:lnTo>
                  <a:lnTo>
                    <a:pt x="167767" y="291651"/>
                  </a:lnTo>
                  <a:lnTo>
                    <a:pt x="171890" y="303195"/>
                  </a:lnTo>
                  <a:lnTo>
                    <a:pt x="176867" y="313947"/>
                  </a:lnTo>
                  <a:lnTo>
                    <a:pt x="182477" y="323840"/>
                  </a:lnTo>
                  <a:lnTo>
                    <a:pt x="188869" y="332804"/>
                  </a:lnTo>
                  <a:lnTo>
                    <a:pt x="196523" y="340686"/>
                  </a:lnTo>
                  <a:lnTo>
                    <a:pt x="205600" y="347505"/>
                  </a:lnTo>
                  <a:lnTo>
                    <a:pt x="215969" y="353256"/>
                  </a:lnTo>
                  <a:lnTo>
                    <a:pt x="227378" y="357829"/>
                  </a:lnTo>
                  <a:lnTo>
                    <a:pt x="239573" y="361276"/>
                  </a:lnTo>
                  <a:lnTo>
                    <a:pt x="252337" y="363780"/>
                  </a:lnTo>
                  <a:lnTo>
                    <a:pt x="265504" y="365552"/>
                  </a:lnTo>
                  <a:lnTo>
                    <a:pt x="278946" y="366780"/>
                  </a:lnTo>
                  <a:lnTo>
                    <a:pt x="292412" y="367453"/>
                  </a:lnTo>
                  <a:lnTo>
                    <a:pt x="305533" y="367382"/>
                  </a:lnTo>
                  <a:lnTo>
                    <a:pt x="318128" y="366524"/>
                  </a:lnTo>
                  <a:lnTo>
                    <a:pt x="329942" y="365127"/>
                  </a:lnTo>
                  <a:lnTo>
                    <a:pt x="341822" y="363506"/>
                  </a:lnTo>
                  <a:lnTo>
                    <a:pt x="355927" y="361519"/>
                  </a:lnTo>
                  <a:lnTo>
                    <a:pt x="376002" y="3588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1610860" y="3062170"/>
            <a:ext cx="2772209" cy="338535"/>
            <a:chOff x="1610860" y="3062170"/>
            <a:chExt cx="2772209" cy="338535"/>
          </a:xfrm>
        </p:grpSpPr>
        <p:sp>
          <p:nvSpPr>
            <p:cNvPr id="165" name="Freeform 164"/>
            <p:cNvSpPr/>
            <p:nvPr/>
          </p:nvSpPr>
          <p:spPr>
            <a:xfrm>
              <a:off x="4234319" y="3062170"/>
              <a:ext cx="148750" cy="338535"/>
            </a:xfrm>
            <a:custGeom>
              <a:avLst/>
              <a:gdLst/>
              <a:ahLst/>
              <a:cxnLst/>
              <a:rect l="0" t="0" r="0" b="0"/>
              <a:pathLst>
                <a:path w="148750" h="338535">
                  <a:moveTo>
                    <a:pt x="124479" y="127964"/>
                  </a:moveTo>
                  <a:lnTo>
                    <a:pt x="118611" y="119230"/>
                  </a:lnTo>
                  <a:lnTo>
                    <a:pt x="113047" y="111524"/>
                  </a:lnTo>
                  <a:lnTo>
                    <a:pt x="107248" y="104117"/>
                  </a:lnTo>
                  <a:lnTo>
                    <a:pt x="101167" y="96683"/>
                  </a:lnTo>
                  <a:lnTo>
                    <a:pt x="94837" y="88856"/>
                  </a:lnTo>
                  <a:lnTo>
                    <a:pt x="88304" y="80482"/>
                  </a:lnTo>
                  <a:lnTo>
                    <a:pt x="81455" y="71739"/>
                  </a:lnTo>
                  <a:lnTo>
                    <a:pt x="74024" y="63024"/>
                  </a:lnTo>
                  <a:lnTo>
                    <a:pt x="65918" y="54566"/>
                  </a:lnTo>
                  <a:lnTo>
                    <a:pt x="57356" y="46260"/>
                  </a:lnTo>
                  <a:lnTo>
                    <a:pt x="48763" y="37770"/>
                  </a:lnTo>
                  <a:lnTo>
                    <a:pt x="40387" y="28919"/>
                  </a:lnTo>
                  <a:lnTo>
                    <a:pt x="32135" y="20009"/>
                  </a:lnTo>
                  <a:lnTo>
                    <a:pt x="23682" y="11706"/>
                  </a:lnTo>
                  <a:lnTo>
                    <a:pt x="14876" y="4399"/>
                  </a:lnTo>
                  <a:lnTo>
                    <a:pt x="6750" y="0"/>
                  </a:lnTo>
                  <a:lnTo>
                    <a:pt x="1511" y="426"/>
                  </a:lnTo>
                  <a:lnTo>
                    <a:pt x="0" y="4319"/>
                  </a:lnTo>
                  <a:lnTo>
                    <a:pt x="1437" y="10441"/>
                  </a:lnTo>
                  <a:lnTo>
                    <a:pt x="4856" y="17862"/>
                  </a:lnTo>
                  <a:lnTo>
                    <a:pt x="9552" y="25784"/>
                  </a:lnTo>
                  <a:lnTo>
                    <a:pt x="15068" y="33756"/>
                  </a:lnTo>
                  <a:lnTo>
                    <a:pt x="21276" y="41758"/>
                  </a:lnTo>
                  <a:lnTo>
                    <a:pt x="28298" y="50056"/>
                  </a:lnTo>
                  <a:lnTo>
                    <a:pt x="36140" y="58793"/>
                  </a:lnTo>
                  <a:lnTo>
                    <a:pt x="44531" y="67970"/>
                  </a:lnTo>
                  <a:lnTo>
                    <a:pt x="53013" y="77518"/>
                  </a:lnTo>
                  <a:lnTo>
                    <a:pt x="61316" y="87348"/>
                  </a:lnTo>
                  <a:lnTo>
                    <a:pt x="69519" y="97222"/>
                  </a:lnTo>
                  <a:lnTo>
                    <a:pt x="77939" y="106771"/>
                  </a:lnTo>
                  <a:lnTo>
                    <a:pt x="86749" y="115826"/>
                  </a:lnTo>
                  <a:lnTo>
                    <a:pt x="95801" y="124549"/>
                  </a:lnTo>
                  <a:lnTo>
                    <a:pt x="104733" y="133327"/>
                  </a:lnTo>
                  <a:lnTo>
                    <a:pt x="113335" y="142379"/>
                  </a:lnTo>
                  <a:lnTo>
                    <a:pt x="121569" y="151595"/>
                  </a:lnTo>
                  <a:lnTo>
                    <a:pt x="129479" y="160636"/>
                  </a:lnTo>
                  <a:lnTo>
                    <a:pt x="137109" y="169313"/>
                  </a:lnTo>
                  <a:lnTo>
                    <a:pt x="143707" y="177597"/>
                  </a:lnTo>
                  <a:lnTo>
                    <a:pt x="147788" y="185540"/>
                  </a:lnTo>
                  <a:lnTo>
                    <a:pt x="148749" y="193215"/>
                  </a:lnTo>
                  <a:lnTo>
                    <a:pt x="146781" y="200692"/>
                  </a:lnTo>
                  <a:lnTo>
                    <a:pt x="142413" y="208025"/>
                  </a:lnTo>
                  <a:lnTo>
                    <a:pt x="136216" y="215259"/>
                  </a:lnTo>
                  <a:lnTo>
                    <a:pt x="128686" y="222423"/>
                  </a:lnTo>
                  <a:lnTo>
                    <a:pt x="120212" y="229540"/>
                  </a:lnTo>
                  <a:lnTo>
                    <a:pt x="111084" y="236625"/>
                  </a:lnTo>
                  <a:lnTo>
                    <a:pt x="101672" y="243689"/>
                  </a:lnTo>
                  <a:lnTo>
                    <a:pt x="92428" y="250737"/>
                  </a:lnTo>
                  <a:lnTo>
                    <a:pt x="83580" y="257776"/>
                  </a:lnTo>
                  <a:lnTo>
                    <a:pt x="75163" y="264808"/>
                  </a:lnTo>
                  <a:lnTo>
                    <a:pt x="67123" y="271836"/>
                  </a:lnTo>
                  <a:lnTo>
                    <a:pt x="59383" y="278865"/>
                  </a:lnTo>
                  <a:lnTo>
                    <a:pt x="52032" y="286061"/>
                  </a:lnTo>
                  <a:lnTo>
                    <a:pt x="45313" y="293731"/>
                  </a:lnTo>
                  <a:lnTo>
                    <a:pt x="39314" y="301992"/>
                  </a:lnTo>
                  <a:lnTo>
                    <a:pt x="34117" y="310352"/>
                  </a:lnTo>
                  <a:lnTo>
                    <a:pt x="29368" y="318629"/>
                  </a:lnTo>
                  <a:lnTo>
                    <a:pt x="24650" y="327552"/>
                  </a:lnTo>
                  <a:lnTo>
                    <a:pt x="19194" y="3385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610860" y="3105908"/>
              <a:ext cx="2758467" cy="155231"/>
            </a:xfrm>
            <a:custGeom>
              <a:avLst/>
              <a:gdLst/>
              <a:ahLst/>
              <a:cxnLst/>
              <a:rect l="0" t="0" r="0" b="0"/>
              <a:pathLst>
                <a:path w="2758467" h="155231">
                  <a:moveTo>
                    <a:pt x="2758466" y="126340"/>
                  </a:moveTo>
                  <a:lnTo>
                    <a:pt x="2749598" y="129274"/>
                  </a:lnTo>
                  <a:lnTo>
                    <a:pt x="2740611" y="132056"/>
                  </a:lnTo>
                  <a:lnTo>
                    <a:pt x="2730616" y="134951"/>
                  </a:lnTo>
                  <a:lnTo>
                    <a:pt x="2719635" y="137819"/>
                  </a:lnTo>
                  <a:lnTo>
                    <a:pt x="2707824" y="140335"/>
                  </a:lnTo>
                  <a:lnTo>
                    <a:pt x="2695365" y="142346"/>
                  </a:lnTo>
                  <a:lnTo>
                    <a:pt x="2682428" y="143858"/>
                  </a:lnTo>
                  <a:lnTo>
                    <a:pt x="2669146" y="144953"/>
                  </a:lnTo>
                  <a:lnTo>
                    <a:pt x="2655615" y="145726"/>
                  </a:lnTo>
                  <a:lnTo>
                    <a:pt x="2641581" y="146263"/>
                  </a:lnTo>
                  <a:lnTo>
                    <a:pt x="2626483" y="146631"/>
                  </a:lnTo>
                  <a:lnTo>
                    <a:pt x="2610106" y="146886"/>
                  </a:lnTo>
                  <a:lnTo>
                    <a:pt x="2592870" y="147228"/>
                  </a:lnTo>
                  <a:lnTo>
                    <a:pt x="2575606" y="147991"/>
                  </a:lnTo>
                  <a:lnTo>
                    <a:pt x="2558806" y="149316"/>
                  </a:lnTo>
                  <a:lnTo>
                    <a:pt x="2542441" y="151021"/>
                  </a:lnTo>
                  <a:lnTo>
                    <a:pt x="2526161" y="152703"/>
                  </a:lnTo>
                  <a:lnTo>
                    <a:pt x="2509736" y="154125"/>
                  </a:lnTo>
                  <a:lnTo>
                    <a:pt x="2493418" y="155060"/>
                  </a:lnTo>
                  <a:lnTo>
                    <a:pt x="2477828" y="155230"/>
                  </a:lnTo>
                  <a:lnTo>
                    <a:pt x="2463253" y="154566"/>
                  </a:lnTo>
                  <a:lnTo>
                    <a:pt x="2449346" y="153323"/>
                  </a:lnTo>
                  <a:lnTo>
                    <a:pt x="2435326" y="151957"/>
                  </a:lnTo>
                  <a:lnTo>
                    <a:pt x="2420747" y="150748"/>
                  </a:lnTo>
                  <a:lnTo>
                    <a:pt x="2405666" y="149786"/>
                  </a:lnTo>
                  <a:lnTo>
                    <a:pt x="2390456" y="149066"/>
                  </a:lnTo>
                  <a:lnTo>
                    <a:pt x="2375372" y="148544"/>
                  </a:lnTo>
                  <a:lnTo>
                    <a:pt x="2360665" y="148006"/>
                  </a:lnTo>
                  <a:lnTo>
                    <a:pt x="2346644" y="147105"/>
                  </a:lnTo>
                  <a:lnTo>
                    <a:pt x="2333393" y="145683"/>
                  </a:lnTo>
                  <a:lnTo>
                    <a:pt x="2320513" y="143913"/>
                  </a:lnTo>
                  <a:lnTo>
                    <a:pt x="2307252" y="142185"/>
                  </a:lnTo>
                  <a:lnTo>
                    <a:pt x="2293206" y="140728"/>
                  </a:lnTo>
                  <a:lnTo>
                    <a:pt x="2278159" y="139599"/>
                  </a:lnTo>
                  <a:lnTo>
                    <a:pt x="2261913" y="138767"/>
                  </a:lnTo>
                  <a:lnTo>
                    <a:pt x="2244510" y="138168"/>
                  </a:lnTo>
                  <a:lnTo>
                    <a:pt x="2226620" y="137580"/>
                  </a:lnTo>
                  <a:lnTo>
                    <a:pt x="2209384" y="136645"/>
                  </a:lnTo>
                  <a:lnTo>
                    <a:pt x="2193379" y="135200"/>
                  </a:lnTo>
                  <a:lnTo>
                    <a:pt x="2178178" y="133415"/>
                  </a:lnTo>
                  <a:lnTo>
                    <a:pt x="2162677" y="131676"/>
                  </a:lnTo>
                  <a:lnTo>
                    <a:pt x="2146256" y="130209"/>
                  </a:lnTo>
                  <a:lnTo>
                    <a:pt x="2129276" y="128903"/>
                  </a:lnTo>
                  <a:lnTo>
                    <a:pt x="2112775" y="127419"/>
                  </a:lnTo>
                  <a:lnTo>
                    <a:pt x="2097334" y="125574"/>
                  </a:lnTo>
                  <a:lnTo>
                    <a:pt x="2082880" y="123504"/>
                  </a:lnTo>
                  <a:lnTo>
                    <a:pt x="2068959" y="121568"/>
                  </a:lnTo>
                  <a:lnTo>
                    <a:pt x="2055232" y="119965"/>
                  </a:lnTo>
                  <a:lnTo>
                    <a:pt x="2041693" y="118566"/>
                  </a:lnTo>
                  <a:lnTo>
                    <a:pt x="2028581" y="117019"/>
                  </a:lnTo>
                  <a:lnTo>
                    <a:pt x="2015993" y="115132"/>
                  </a:lnTo>
                  <a:lnTo>
                    <a:pt x="2003248" y="113033"/>
                  </a:lnTo>
                  <a:lnTo>
                    <a:pt x="1989026" y="111078"/>
                  </a:lnTo>
                  <a:lnTo>
                    <a:pt x="1972724" y="109462"/>
                  </a:lnTo>
                  <a:lnTo>
                    <a:pt x="1954876" y="108054"/>
                  </a:lnTo>
                  <a:lnTo>
                    <a:pt x="1936738" y="106502"/>
                  </a:lnTo>
                  <a:lnTo>
                    <a:pt x="1919095" y="104611"/>
                  </a:lnTo>
                  <a:lnTo>
                    <a:pt x="1902201" y="102510"/>
                  </a:lnTo>
                  <a:lnTo>
                    <a:pt x="1886030" y="100554"/>
                  </a:lnTo>
                  <a:lnTo>
                    <a:pt x="1870461" y="98936"/>
                  </a:lnTo>
                  <a:lnTo>
                    <a:pt x="1855516" y="97527"/>
                  </a:lnTo>
                  <a:lnTo>
                    <a:pt x="1841379" y="95975"/>
                  </a:lnTo>
                  <a:lnTo>
                    <a:pt x="1828073" y="94079"/>
                  </a:lnTo>
                  <a:lnTo>
                    <a:pt x="1815166" y="91805"/>
                  </a:lnTo>
                  <a:lnTo>
                    <a:pt x="1801893" y="89200"/>
                  </a:lnTo>
                  <a:lnTo>
                    <a:pt x="1787851" y="86338"/>
                  </a:lnTo>
                  <a:lnTo>
                    <a:pt x="1773147" y="83449"/>
                  </a:lnTo>
                  <a:lnTo>
                    <a:pt x="1758197" y="80897"/>
                  </a:lnTo>
                  <a:lnTo>
                    <a:pt x="1743286" y="78851"/>
                  </a:lnTo>
                  <a:lnTo>
                    <a:pt x="1728528" y="77310"/>
                  </a:lnTo>
                  <a:lnTo>
                    <a:pt x="1713940" y="76193"/>
                  </a:lnTo>
                  <a:lnTo>
                    <a:pt x="1699501" y="75400"/>
                  </a:lnTo>
                  <a:lnTo>
                    <a:pt x="1685179" y="74680"/>
                  </a:lnTo>
                  <a:lnTo>
                    <a:pt x="1670943" y="73655"/>
                  </a:lnTo>
                  <a:lnTo>
                    <a:pt x="1656764" y="72150"/>
                  </a:lnTo>
                  <a:lnTo>
                    <a:pt x="1642460" y="70325"/>
                  </a:lnTo>
                  <a:lnTo>
                    <a:pt x="1627710" y="68560"/>
                  </a:lnTo>
                  <a:lnTo>
                    <a:pt x="1612381" y="67074"/>
                  </a:lnTo>
                  <a:lnTo>
                    <a:pt x="1596662" y="65756"/>
                  </a:lnTo>
                  <a:lnTo>
                    <a:pt x="1580957" y="64264"/>
                  </a:lnTo>
                  <a:lnTo>
                    <a:pt x="1565503" y="62414"/>
                  </a:lnTo>
                  <a:lnTo>
                    <a:pt x="1550364" y="60341"/>
                  </a:lnTo>
                  <a:lnTo>
                    <a:pt x="1535512" y="58402"/>
                  </a:lnTo>
                  <a:lnTo>
                    <a:pt x="1520892" y="56802"/>
                  </a:lnTo>
                  <a:lnTo>
                    <a:pt x="1506447" y="55574"/>
                  </a:lnTo>
                  <a:lnTo>
                    <a:pt x="1492128" y="54675"/>
                  </a:lnTo>
                  <a:lnTo>
                    <a:pt x="1477893" y="54032"/>
                  </a:lnTo>
                  <a:lnTo>
                    <a:pt x="1463551" y="53413"/>
                  </a:lnTo>
                  <a:lnTo>
                    <a:pt x="1448777" y="52458"/>
                  </a:lnTo>
                  <a:lnTo>
                    <a:pt x="1433431" y="51000"/>
                  </a:lnTo>
                  <a:lnTo>
                    <a:pt x="1417700" y="49205"/>
                  </a:lnTo>
                  <a:lnTo>
                    <a:pt x="1401987" y="47461"/>
                  </a:lnTo>
                  <a:lnTo>
                    <a:pt x="1386524" y="45989"/>
                  </a:lnTo>
                  <a:lnTo>
                    <a:pt x="1371209" y="44680"/>
                  </a:lnTo>
                  <a:lnTo>
                    <a:pt x="1355706" y="43194"/>
                  </a:lnTo>
                  <a:lnTo>
                    <a:pt x="1339837" y="41348"/>
                  </a:lnTo>
                  <a:lnTo>
                    <a:pt x="1323738" y="39278"/>
                  </a:lnTo>
                  <a:lnTo>
                    <a:pt x="1307769" y="37342"/>
                  </a:lnTo>
                  <a:lnTo>
                    <a:pt x="1292131" y="35737"/>
                  </a:lnTo>
                  <a:lnTo>
                    <a:pt x="1276697" y="34338"/>
                  </a:lnTo>
                  <a:lnTo>
                    <a:pt x="1261114" y="32792"/>
                  </a:lnTo>
                  <a:lnTo>
                    <a:pt x="1245185" y="30904"/>
                  </a:lnTo>
                  <a:lnTo>
                    <a:pt x="1228877" y="28806"/>
                  </a:lnTo>
                  <a:lnTo>
                    <a:pt x="1212236" y="26851"/>
                  </a:lnTo>
                  <a:lnTo>
                    <a:pt x="1195333" y="25238"/>
                  </a:lnTo>
                  <a:lnTo>
                    <a:pt x="1178235" y="24004"/>
                  </a:lnTo>
                  <a:lnTo>
                    <a:pt x="1160997" y="23100"/>
                  </a:lnTo>
                  <a:lnTo>
                    <a:pt x="1143656" y="22453"/>
                  </a:lnTo>
                  <a:lnTo>
                    <a:pt x="1126078" y="21832"/>
                  </a:lnTo>
                  <a:lnTo>
                    <a:pt x="1107979" y="20875"/>
                  </a:lnTo>
                  <a:lnTo>
                    <a:pt x="1089248" y="19416"/>
                  </a:lnTo>
                  <a:lnTo>
                    <a:pt x="1070092" y="17620"/>
                  </a:lnTo>
                  <a:lnTo>
                    <a:pt x="1050925" y="15876"/>
                  </a:lnTo>
                  <a:lnTo>
                    <a:pt x="1031994" y="14409"/>
                  </a:lnTo>
                  <a:lnTo>
                    <a:pt x="1013367" y="13272"/>
                  </a:lnTo>
                  <a:lnTo>
                    <a:pt x="995020" y="12435"/>
                  </a:lnTo>
                  <a:lnTo>
                    <a:pt x="976901" y="11837"/>
                  </a:lnTo>
                  <a:lnTo>
                    <a:pt x="958952" y="11420"/>
                  </a:lnTo>
                  <a:lnTo>
                    <a:pt x="941127" y="11131"/>
                  </a:lnTo>
                  <a:lnTo>
                    <a:pt x="923395" y="10935"/>
                  </a:lnTo>
                  <a:lnTo>
                    <a:pt x="905892" y="10801"/>
                  </a:lnTo>
                  <a:lnTo>
                    <a:pt x="888906" y="10711"/>
                  </a:lnTo>
                  <a:lnTo>
                    <a:pt x="872544" y="10650"/>
                  </a:lnTo>
                  <a:lnTo>
                    <a:pt x="856437" y="10609"/>
                  </a:lnTo>
                  <a:lnTo>
                    <a:pt x="839863" y="10582"/>
                  </a:lnTo>
                  <a:lnTo>
                    <a:pt x="822456" y="10564"/>
                  </a:lnTo>
                  <a:lnTo>
                    <a:pt x="804510" y="10552"/>
                  </a:lnTo>
                  <a:lnTo>
                    <a:pt x="786763" y="10543"/>
                  </a:lnTo>
                  <a:lnTo>
                    <a:pt x="769634" y="10533"/>
                  </a:lnTo>
                  <a:lnTo>
                    <a:pt x="753048" y="10357"/>
                  </a:lnTo>
                  <a:lnTo>
                    <a:pt x="736618" y="9706"/>
                  </a:lnTo>
                  <a:lnTo>
                    <a:pt x="720085" y="8456"/>
                  </a:lnTo>
                  <a:lnTo>
                    <a:pt x="703354" y="6802"/>
                  </a:lnTo>
                  <a:lnTo>
                    <a:pt x="686422" y="5153"/>
                  </a:lnTo>
                  <a:lnTo>
                    <a:pt x="669320" y="3750"/>
                  </a:lnTo>
                  <a:lnTo>
                    <a:pt x="652087" y="2657"/>
                  </a:lnTo>
                  <a:lnTo>
                    <a:pt x="634757" y="1848"/>
                  </a:lnTo>
                  <a:lnTo>
                    <a:pt x="617360" y="1270"/>
                  </a:lnTo>
                  <a:lnTo>
                    <a:pt x="599914" y="865"/>
                  </a:lnTo>
                  <a:lnTo>
                    <a:pt x="582436" y="586"/>
                  </a:lnTo>
                  <a:lnTo>
                    <a:pt x="564935" y="395"/>
                  </a:lnTo>
                  <a:lnTo>
                    <a:pt x="547418" y="264"/>
                  </a:lnTo>
                  <a:lnTo>
                    <a:pt x="529892" y="177"/>
                  </a:lnTo>
                  <a:lnTo>
                    <a:pt x="512358" y="118"/>
                  </a:lnTo>
                  <a:lnTo>
                    <a:pt x="494820" y="78"/>
                  </a:lnTo>
                  <a:lnTo>
                    <a:pt x="477279" y="52"/>
                  </a:lnTo>
                  <a:lnTo>
                    <a:pt x="459736" y="34"/>
                  </a:lnTo>
                  <a:lnTo>
                    <a:pt x="442191" y="22"/>
                  </a:lnTo>
                  <a:lnTo>
                    <a:pt x="424645" y="14"/>
                  </a:lnTo>
                  <a:lnTo>
                    <a:pt x="407099" y="9"/>
                  </a:lnTo>
                  <a:lnTo>
                    <a:pt x="389552" y="5"/>
                  </a:lnTo>
                  <a:lnTo>
                    <a:pt x="372005" y="3"/>
                  </a:lnTo>
                  <a:lnTo>
                    <a:pt x="354463" y="1"/>
                  </a:lnTo>
                  <a:lnTo>
                    <a:pt x="337089" y="0"/>
                  </a:lnTo>
                  <a:lnTo>
                    <a:pt x="320190" y="0"/>
                  </a:lnTo>
                  <a:lnTo>
                    <a:pt x="303891" y="4"/>
                  </a:lnTo>
                  <a:lnTo>
                    <a:pt x="287996" y="176"/>
                  </a:lnTo>
                  <a:lnTo>
                    <a:pt x="272097" y="825"/>
                  </a:lnTo>
                  <a:lnTo>
                    <a:pt x="255952" y="2073"/>
                  </a:lnTo>
                  <a:lnTo>
                    <a:pt x="239497" y="3726"/>
                  </a:lnTo>
                  <a:lnTo>
                    <a:pt x="222758" y="5374"/>
                  </a:lnTo>
                  <a:lnTo>
                    <a:pt x="205793" y="6781"/>
                  </a:lnTo>
                  <a:lnTo>
                    <a:pt x="188823" y="8047"/>
                  </a:lnTo>
                  <a:lnTo>
                    <a:pt x="172204" y="9503"/>
                  </a:lnTo>
                  <a:lnTo>
                    <a:pt x="156100" y="11330"/>
                  </a:lnTo>
                  <a:lnTo>
                    <a:pt x="140508" y="13387"/>
                  </a:lnTo>
                  <a:lnTo>
                    <a:pt x="125345" y="15315"/>
                  </a:lnTo>
                  <a:lnTo>
                    <a:pt x="110517" y="16913"/>
                  </a:lnTo>
                  <a:lnTo>
                    <a:pt x="96100" y="18309"/>
                  </a:lnTo>
                  <a:lnTo>
                    <a:pt x="82332" y="19853"/>
                  </a:lnTo>
                  <a:lnTo>
                    <a:pt x="69295" y="21739"/>
                  </a:lnTo>
                  <a:lnTo>
                    <a:pt x="56982" y="23845"/>
                  </a:lnTo>
                  <a:lnTo>
                    <a:pt x="43970" y="26027"/>
                  </a:lnTo>
                  <a:lnTo>
                    <a:pt x="26878" y="28478"/>
                  </a:lnTo>
                  <a:lnTo>
                    <a:pt x="0" y="315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138541" y="2558425"/>
            <a:ext cx="1640776" cy="959208"/>
            <a:chOff x="138541" y="2558425"/>
            <a:chExt cx="1640776" cy="959208"/>
          </a:xfrm>
        </p:grpSpPr>
        <p:sp>
          <p:nvSpPr>
            <p:cNvPr id="168" name="Freeform 167"/>
            <p:cNvSpPr/>
            <p:nvPr/>
          </p:nvSpPr>
          <p:spPr>
            <a:xfrm>
              <a:off x="138541" y="2736252"/>
              <a:ext cx="261542" cy="340661"/>
            </a:xfrm>
            <a:custGeom>
              <a:avLst/>
              <a:gdLst/>
              <a:ahLst/>
              <a:cxnLst/>
              <a:rect l="0" t="0" r="0" b="0"/>
              <a:pathLst>
                <a:path w="261542" h="340661">
                  <a:moveTo>
                    <a:pt x="145728" y="32742"/>
                  </a:moveTo>
                  <a:lnTo>
                    <a:pt x="139793" y="24075"/>
                  </a:lnTo>
                  <a:lnTo>
                    <a:pt x="133589" y="17009"/>
                  </a:lnTo>
                  <a:lnTo>
                    <a:pt x="126488" y="10912"/>
                  </a:lnTo>
                  <a:lnTo>
                    <a:pt x="118375" y="5857"/>
                  </a:lnTo>
                  <a:lnTo>
                    <a:pt x="109080" y="2291"/>
                  </a:lnTo>
                  <a:lnTo>
                    <a:pt x="98637" y="343"/>
                  </a:lnTo>
                  <a:lnTo>
                    <a:pt x="87385" y="0"/>
                  </a:lnTo>
                  <a:lnTo>
                    <a:pt x="75847" y="1282"/>
                  </a:lnTo>
                  <a:lnTo>
                    <a:pt x="64360" y="4041"/>
                  </a:lnTo>
                  <a:lnTo>
                    <a:pt x="53380" y="8332"/>
                  </a:lnTo>
                  <a:lnTo>
                    <a:pt x="43539" y="14486"/>
                  </a:lnTo>
                  <a:lnTo>
                    <a:pt x="35073" y="22509"/>
                  </a:lnTo>
                  <a:lnTo>
                    <a:pt x="27880" y="31979"/>
                  </a:lnTo>
                  <a:lnTo>
                    <a:pt x="21725" y="42245"/>
                  </a:lnTo>
                  <a:lnTo>
                    <a:pt x="16363" y="52860"/>
                  </a:lnTo>
                  <a:lnTo>
                    <a:pt x="11741" y="63918"/>
                  </a:lnTo>
                  <a:lnTo>
                    <a:pt x="8000" y="75932"/>
                  </a:lnTo>
                  <a:lnTo>
                    <a:pt x="5146" y="89122"/>
                  </a:lnTo>
                  <a:lnTo>
                    <a:pt x="3058" y="103251"/>
                  </a:lnTo>
                  <a:lnTo>
                    <a:pt x="1573" y="117814"/>
                  </a:lnTo>
                  <a:lnTo>
                    <a:pt x="541" y="132461"/>
                  </a:lnTo>
                  <a:lnTo>
                    <a:pt x="0" y="146873"/>
                  </a:lnTo>
                  <a:lnTo>
                    <a:pt x="161" y="160696"/>
                  </a:lnTo>
                  <a:lnTo>
                    <a:pt x="1089" y="173809"/>
                  </a:lnTo>
                  <a:lnTo>
                    <a:pt x="2864" y="186427"/>
                  </a:lnTo>
                  <a:lnTo>
                    <a:pt x="5659" y="198981"/>
                  </a:lnTo>
                  <a:lnTo>
                    <a:pt x="9468" y="211725"/>
                  </a:lnTo>
                  <a:lnTo>
                    <a:pt x="14145" y="224575"/>
                  </a:lnTo>
                  <a:lnTo>
                    <a:pt x="19500" y="237209"/>
                  </a:lnTo>
                  <a:lnTo>
                    <a:pt x="25360" y="249451"/>
                  </a:lnTo>
                  <a:lnTo>
                    <a:pt x="31582" y="261283"/>
                  </a:lnTo>
                  <a:lnTo>
                    <a:pt x="38057" y="272761"/>
                  </a:lnTo>
                  <a:lnTo>
                    <a:pt x="44712" y="283958"/>
                  </a:lnTo>
                  <a:lnTo>
                    <a:pt x="51655" y="294782"/>
                  </a:lnTo>
                  <a:lnTo>
                    <a:pt x="59155" y="304985"/>
                  </a:lnTo>
                  <a:lnTo>
                    <a:pt x="67320" y="314470"/>
                  </a:lnTo>
                  <a:lnTo>
                    <a:pt x="76262" y="322977"/>
                  </a:lnTo>
                  <a:lnTo>
                    <a:pt x="86175" y="330012"/>
                  </a:lnTo>
                  <a:lnTo>
                    <a:pt x="97061" y="335437"/>
                  </a:lnTo>
                  <a:lnTo>
                    <a:pt x="108456" y="339095"/>
                  </a:lnTo>
                  <a:lnTo>
                    <a:pt x="119564" y="340660"/>
                  </a:lnTo>
                  <a:lnTo>
                    <a:pt x="129957" y="340156"/>
                  </a:lnTo>
                  <a:lnTo>
                    <a:pt x="139559" y="337887"/>
                  </a:lnTo>
                  <a:lnTo>
                    <a:pt x="148469" y="334239"/>
                  </a:lnTo>
                  <a:lnTo>
                    <a:pt x="156828" y="329563"/>
                  </a:lnTo>
                  <a:lnTo>
                    <a:pt x="164612" y="323987"/>
                  </a:lnTo>
                  <a:lnTo>
                    <a:pt x="171628" y="317421"/>
                  </a:lnTo>
                  <a:lnTo>
                    <a:pt x="177830" y="309891"/>
                  </a:lnTo>
                  <a:lnTo>
                    <a:pt x="183149" y="301377"/>
                  </a:lnTo>
                  <a:lnTo>
                    <a:pt x="187424" y="291752"/>
                  </a:lnTo>
                  <a:lnTo>
                    <a:pt x="190665" y="281055"/>
                  </a:lnTo>
                  <a:lnTo>
                    <a:pt x="192858" y="269618"/>
                  </a:lnTo>
                  <a:lnTo>
                    <a:pt x="193889" y="257948"/>
                  </a:lnTo>
                  <a:lnTo>
                    <a:pt x="193796" y="246369"/>
                  </a:lnTo>
                  <a:lnTo>
                    <a:pt x="192429" y="235325"/>
                  </a:lnTo>
                  <a:lnTo>
                    <a:pt x="189385" y="225441"/>
                  </a:lnTo>
                  <a:lnTo>
                    <a:pt x="184590" y="216950"/>
                  </a:lnTo>
                  <a:lnTo>
                    <a:pt x="178098" y="209911"/>
                  </a:lnTo>
                  <a:lnTo>
                    <a:pt x="169921" y="204391"/>
                  </a:lnTo>
                  <a:lnTo>
                    <a:pt x="160305" y="200241"/>
                  </a:lnTo>
                  <a:lnTo>
                    <a:pt x="152013" y="196288"/>
                  </a:lnTo>
                  <a:lnTo>
                    <a:pt x="148793" y="191713"/>
                  </a:lnTo>
                  <a:lnTo>
                    <a:pt x="150411" y="187426"/>
                  </a:lnTo>
                  <a:lnTo>
                    <a:pt x="155366" y="183552"/>
                  </a:lnTo>
                  <a:lnTo>
                    <a:pt x="162417" y="179925"/>
                  </a:lnTo>
                  <a:lnTo>
                    <a:pt x="170758" y="176410"/>
                  </a:lnTo>
                  <a:lnTo>
                    <a:pt x="179900" y="172936"/>
                  </a:lnTo>
                  <a:lnTo>
                    <a:pt x="189708" y="169469"/>
                  </a:lnTo>
                  <a:lnTo>
                    <a:pt x="200305" y="165998"/>
                  </a:lnTo>
                  <a:lnTo>
                    <a:pt x="211691" y="162523"/>
                  </a:lnTo>
                  <a:lnTo>
                    <a:pt x="223151" y="159197"/>
                  </a:lnTo>
                  <a:lnTo>
                    <a:pt x="234462" y="155991"/>
                  </a:lnTo>
                  <a:lnTo>
                    <a:pt x="246617" y="152623"/>
                  </a:lnTo>
                  <a:lnTo>
                    <a:pt x="261541" y="1485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21139" y="2811108"/>
              <a:ext cx="105286" cy="177566"/>
            </a:xfrm>
            <a:custGeom>
              <a:avLst/>
              <a:gdLst/>
              <a:ahLst/>
              <a:cxnLst/>
              <a:rect l="0" t="0" r="0" b="0"/>
              <a:pathLst>
                <a:path w="105286" h="177566">
                  <a:moveTo>
                    <a:pt x="0" y="84228"/>
                  </a:moveTo>
                  <a:lnTo>
                    <a:pt x="3001" y="93030"/>
                  </a:lnTo>
                  <a:lnTo>
                    <a:pt x="6424" y="101376"/>
                  </a:lnTo>
                  <a:lnTo>
                    <a:pt x="10615" y="110075"/>
                  </a:lnTo>
                  <a:lnTo>
                    <a:pt x="15342" y="119196"/>
                  </a:lnTo>
                  <a:lnTo>
                    <a:pt x="20176" y="128691"/>
                  </a:lnTo>
                  <a:lnTo>
                    <a:pt x="24857" y="138483"/>
                  </a:lnTo>
                  <a:lnTo>
                    <a:pt x="29466" y="148497"/>
                  </a:lnTo>
                  <a:lnTo>
                    <a:pt x="34317" y="158671"/>
                  </a:lnTo>
                  <a:lnTo>
                    <a:pt x="39554" y="168879"/>
                  </a:lnTo>
                  <a:lnTo>
                    <a:pt x="44332" y="176327"/>
                  </a:lnTo>
                  <a:lnTo>
                    <a:pt x="46903" y="177565"/>
                  </a:lnTo>
                  <a:lnTo>
                    <a:pt x="46635" y="173654"/>
                  </a:lnTo>
                  <a:lnTo>
                    <a:pt x="44100" y="166415"/>
                  </a:lnTo>
                  <a:lnTo>
                    <a:pt x="40013" y="157362"/>
                  </a:lnTo>
                  <a:lnTo>
                    <a:pt x="34913" y="147426"/>
                  </a:lnTo>
                  <a:lnTo>
                    <a:pt x="29322" y="137089"/>
                  </a:lnTo>
                  <a:lnTo>
                    <a:pt x="23776" y="126588"/>
                  </a:lnTo>
                  <a:lnTo>
                    <a:pt x="18564" y="116022"/>
                  </a:lnTo>
                  <a:lnTo>
                    <a:pt x="14076" y="105274"/>
                  </a:lnTo>
                  <a:lnTo>
                    <a:pt x="10889" y="94054"/>
                  </a:lnTo>
                  <a:lnTo>
                    <a:pt x="9200" y="82246"/>
                  </a:lnTo>
                  <a:lnTo>
                    <a:pt x="9201" y="70211"/>
                  </a:lnTo>
                  <a:lnTo>
                    <a:pt x="11247" y="58664"/>
                  </a:lnTo>
                  <a:lnTo>
                    <a:pt x="15327" y="47977"/>
                  </a:lnTo>
                  <a:lnTo>
                    <a:pt x="21150" y="38345"/>
                  </a:lnTo>
                  <a:lnTo>
                    <a:pt x="28337" y="29947"/>
                  </a:lnTo>
                  <a:lnTo>
                    <a:pt x="36538" y="22750"/>
                  </a:lnTo>
                  <a:lnTo>
                    <a:pt x="45585" y="16712"/>
                  </a:lnTo>
                  <a:lnTo>
                    <a:pt x="56695" y="11293"/>
                  </a:lnTo>
                  <a:lnTo>
                    <a:pt x="74191" y="601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78443" y="2808114"/>
              <a:ext cx="148024" cy="174646"/>
            </a:xfrm>
            <a:custGeom>
              <a:avLst/>
              <a:gdLst/>
              <a:ahLst/>
              <a:cxnLst/>
              <a:rect l="0" t="0" r="0" b="0"/>
              <a:pathLst>
                <a:path w="148024" h="174646">
                  <a:moveTo>
                    <a:pt x="624" y="76694"/>
                  </a:moveTo>
                  <a:lnTo>
                    <a:pt x="9492" y="79494"/>
                  </a:lnTo>
                  <a:lnTo>
                    <a:pt x="18479" y="80996"/>
                  </a:lnTo>
                  <a:lnTo>
                    <a:pt x="28474" y="81302"/>
                  </a:lnTo>
                  <a:lnTo>
                    <a:pt x="39455" y="80623"/>
                  </a:lnTo>
                  <a:lnTo>
                    <a:pt x="51266" y="79155"/>
                  </a:lnTo>
                  <a:lnTo>
                    <a:pt x="63716" y="77081"/>
                  </a:lnTo>
                  <a:lnTo>
                    <a:pt x="76308" y="74399"/>
                  </a:lnTo>
                  <a:lnTo>
                    <a:pt x="88292" y="70928"/>
                  </a:lnTo>
                  <a:lnTo>
                    <a:pt x="99294" y="66628"/>
                  </a:lnTo>
                  <a:lnTo>
                    <a:pt x="108812" y="61437"/>
                  </a:lnTo>
                  <a:lnTo>
                    <a:pt x="116076" y="55196"/>
                  </a:lnTo>
                  <a:lnTo>
                    <a:pt x="120879" y="47925"/>
                  </a:lnTo>
                  <a:lnTo>
                    <a:pt x="123325" y="39941"/>
                  </a:lnTo>
                  <a:lnTo>
                    <a:pt x="123545" y="31743"/>
                  </a:lnTo>
                  <a:lnTo>
                    <a:pt x="121836" y="23649"/>
                  </a:lnTo>
                  <a:lnTo>
                    <a:pt x="118270" y="16097"/>
                  </a:lnTo>
                  <a:lnTo>
                    <a:pt x="112612" y="9712"/>
                  </a:lnTo>
                  <a:lnTo>
                    <a:pt x="104920" y="4728"/>
                  </a:lnTo>
                  <a:lnTo>
                    <a:pt x="95504" y="1365"/>
                  </a:lnTo>
                  <a:lnTo>
                    <a:pt x="84742" y="0"/>
                  </a:lnTo>
                  <a:lnTo>
                    <a:pt x="72995" y="637"/>
                  </a:lnTo>
                  <a:lnTo>
                    <a:pt x="60872" y="2996"/>
                  </a:lnTo>
                  <a:lnTo>
                    <a:pt x="49200" y="6704"/>
                  </a:lnTo>
                  <a:lnTo>
                    <a:pt x="38398" y="11420"/>
                  </a:lnTo>
                  <a:lnTo>
                    <a:pt x="28673" y="17023"/>
                  </a:lnTo>
                  <a:lnTo>
                    <a:pt x="20205" y="23607"/>
                  </a:lnTo>
                  <a:lnTo>
                    <a:pt x="12962" y="31149"/>
                  </a:lnTo>
                  <a:lnTo>
                    <a:pt x="7079" y="39670"/>
                  </a:lnTo>
                  <a:lnTo>
                    <a:pt x="2942" y="49301"/>
                  </a:lnTo>
                  <a:lnTo>
                    <a:pt x="606" y="60001"/>
                  </a:lnTo>
                  <a:lnTo>
                    <a:pt x="0" y="71441"/>
                  </a:lnTo>
                  <a:lnTo>
                    <a:pt x="1106" y="83112"/>
                  </a:lnTo>
                  <a:lnTo>
                    <a:pt x="3737" y="94697"/>
                  </a:lnTo>
                  <a:lnTo>
                    <a:pt x="7604" y="105914"/>
                  </a:lnTo>
                  <a:lnTo>
                    <a:pt x="12407" y="116447"/>
                  </a:lnTo>
                  <a:lnTo>
                    <a:pt x="17893" y="126196"/>
                  </a:lnTo>
                  <a:lnTo>
                    <a:pt x="23862" y="135234"/>
                  </a:lnTo>
                  <a:lnTo>
                    <a:pt x="30167" y="143699"/>
                  </a:lnTo>
                  <a:lnTo>
                    <a:pt x="36713" y="151722"/>
                  </a:lnTo>
                  <a:lnTo>
                    <a:pt x="43752" y="159096"/>
                  </a:lnTo>
                  <a:lnTo>
                    <a:pt x="51850" y="165297"/>
                  </a:lnTo>
                  <a:lnTo>
                    <a:pt x="61220" y="170126"/>
                  </a:lnTo>
                  <a:lnTo>
                    <a:pt x="71446" y="173368"/>
                  </a:lnTo>
                  <a:lnTo>
                    <a:pt x="81696" y="174645"/>
                  </a:lnTo>
                  <a:lnTo>
                    <a:pt x="91477" y="173949"/>
                  </a:lnTo>
                  <a:lnTo>
                    <a:pt x="100739" y="171676"/>
                  </a:lnTo>
                  <a:lnTo>
                    <a:pt x="110826" y="168113"/>
                  </a:lnTo>
                  <a:lnTo>
                    <a:pt x="124850" y="161831"/>
                  </a:lnTo>
                  <a:lnTo>
                    <a:pt x="148023" y="1503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64119" y="2824065"/>
              <a:ext cx="193975" cy="134741"/>
            </a:xfrm>
            <a:custGeom>
              <a:avLst/>
              <a:gdLst/>
              <a:ahLst/>
              <a:cxnLst/>
              <a:rect l="0" t="0" r="0" b="0"/>
              <a:pathLst>
                <a:path w="193975" h="134741">
                  <a:moveTo>
                    <a:pt x="46575" y="92328"/>
                  </a:moveTo>
                  <a:lnTo>
                    <a:pt x="52375" y="86394"/>
                  </a:lnTo>
                  <a:lnTo>
                    <a:pt x="57300" y="80189"/>
                  </a:lnTo>
                  <a:lnTo>
                    <a:pt x="61793" y="73093"/>
                  </a:lnTo>
                  <a:lnTo>
                    <a:pt x="65668" y="65153"/>
                  </a:lnTo>
                  <a:lnTo>
                    <a:pt x="68385" y="56507"/>
                  </a:lnTo>
                  <a:lnTo>
                    <a:pt x="69736" y="47317"/>
                  </a:lnTo>
                  <a:lnTo>
                    <a:pt x="69664" y="37890"/>
                  </a:lnTo>
                  <a:lnTo>
                    <a:pt x="68098" y="28648"/>
                  </a:lnTo>
                  <a:lnTo>
                    <a:pt x="65151" y="19822"/>
                  </a:lnTo>
                  <a:lnTo>
                    <a:pt x="60901" y="11933"/>
                  </a:lnTo>
                  <a:lnTo>
                    <a:pt x="55308" y="5845"/>
                  </a:lnTo>
                  <a:lnTo>
                    <a:pt x="48479" y="1871"/>
                  </a:lnTo>
                  <a:lnTo>
                    <a:pt x="40794" y="0"/>
                  </a:lnTo>
                  <a:lnTo>
                    <a:pt x="32798" y="174"/>
                  </a:lnTo>
                  <a:lnTo>
                    <a:pt x="24840" y="2155"/>
                  </a:lnTo>
                  <a:lnTo>
                    <a:pt x="17380" y="6075"/>
                  </a:lnTo>
                  <a:lnTo>
                    <a:pt x="11055" y="12504"/>
                  </a:lnTo>
                  <a:lnTo>
                    <a:pt x="6107" y="21526"/>
                  </a:lnTo>
                  <a:lnTo>
                    <a:pt x="2599" y="32650"/>
                  </a:lnTo>
                  <a:lnTo>
                    <a:pt x="604" y="45097"/>
                  </a:lnTo>
                  <a:lnTo>
                    <a:pt x="0" y="58276"/>
                  </a:lnTo>
                  <a:lnTo>
                    <a:pt x="541" y="71681"/>
                  </a:lnTo>
                  <a:lnTo>
                    <a:pt x="1959" y="84820"/>
                  </a:lnTo>
                  <a:lnTo>
                    <a:pt x="4031" y="97452"/>
                  </a:lnTo>
                  <a:lnTo>
                    <a:pt x="7064" y="109067"/>
                  </a:lnTo>
                  <a:lnTo>
                    <a:pt x="11841" y="118817"/>
                  </a:lnTo>
                  <a:lnTo>
                    <a:pt x="18643" y="126403"/>
                  </a:lnTo>
                  <a:lnTo>
                    <a:pt x="26975" y="131684"/>
                  </a:lnTo>
                  <a:lnTo>
                    <a:pt x="35870" y="134421"/>
                  </a:lnTo>
                  <a:lnTo>
                    <a:pt x="44697" y="134740"/>
                  </a:lnTo>
                  <a:lnTo>
                    <a:pt x="53045" y="132871"/>
                  </a:lnTo>
                  <a:lnTo>
                    <a:pt x="60564" y="128968"/>
                  </a:lnTo>
                  <a:lnTo>
                    <a:pt x="67165" y="123307"/>
                  </a:lnTo>
                  <a:lnTo>
                    <a:pt x="72781" y="116086"/>
                  </a:lnTo>
                  <a:lnTo>
                    <a:pt x="77270" y="107346"/>
                  </a:lnTo>
                  <a:lnTo>
                    <a:pt x="80661" y="97251"/>
                  </a:lnTo>
                  <a:lnTo>
                    <a:pt x="82958" y="86219"/>
                  </a:lnTo>
                  <a:lnTo>
                    <a:pt x="84060" y="74823"/>
                  </a:lnTo>
                  <a:lnTo>
                    <a:pt x="84045" y="63488"/>
                  </a:lnTo>
                  <a:lnTo>
                    <a:pt x="83823" y="54787"/>
                  </a:lnTo>
                  <a:lnTo>
                    <a:pt x="84666" y="51886"/>
                  </a:lnTo>
                  <a:lnTo>
                    <a:pt x="86824" y="53915"/>
                  </a:lnTo>
                  <a:lnTo>
                    <a:pt x="90204" y="59184"/>
                  </a:lnTo>
                  <a:lnTo>
                    <a:pt x="94760" y="66284"/>
                  </a:lnTo>
                  <a:lnTo>
                    <a:pt x="100565" y="74125"/>
                  </a:lnTo>
                  <a:lnTo>
                    <a:pt x="107548" y="82098"/>
                  </a:lnTo>
                  <a:lnTo>
                    <a:pt x="115678" y="89628"/>
                  </a:lnTo>
                  <a:lnTo>
                    <a:pt x="125037" y="96027"/>
                  </a:lnTo>
                  <a:lnTo>
                    <a:pt x="135543" y="101040"/>
                  </a:lnTo>
                  <a:lnTo>
                    <a:pt x="146584" y="104576"/>
                  </a:lnTo>
                  <a:lnTo>
                    <a:pt x="158301" y="106766"/>
                  </a:lnTo>
                  <a:lnTo>
                    <a:pt x="172839" y="106680"/>
                  </a:lnTo>
                  <a:lnTo>
                    <a:pt x="193974" y="1028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79150" y="2558425"/>
              <a:ext cx="52643" cy="326384"/>
            </a:xfrm>
            <a:custGeom>
              <a:avLst/>
              <a:gdLst/>
              <a:ahLst/>
              <a:cxnLst/>
              <a:rect l="0" t="0" r="0" b="0"/>
              <a:pathLst>
                <a:path w="52643" h="326384">
                  <a:moveTo>
                    <a:pt x="0" y="0"/>
                  </a:moveTo>
                  <a:lnTo>
                    <a:pt x="67" y="14534"/>
                  </a:lnTo>
                  <a:lnTo>
                    <a:pt x="707" y="27165"/>
                  </a:lnTo>
                  <a:lnTo>
                    <a:pt x="2004" y="39070"/>
                  </a:lnTo>
                  <a:lnTo>
                    <a:pt x="3863" y="50552"/>
                  </a:lnTo>
                  <a:lnTo>
                    <a:pt x="6180" y="61744"/>
                  </a:lnTo>
                  <a:lnTo>
                    <a:pt x="8846" y="72745"/>
                  </a:lnTo>
                  <a:lnTo>
                    <a:pt x="11770" y="84106"/>
                  </a:lnTo>
                  <a:lnTo>
                    <a:pt x="14877" y="96793"/>
                  </a:lnTo>
                  <a:lnTo>
                    <a:pt x="18112" y="111217"/>
                  </a:lnTo>
                  <a:lnTo>
                    <a:pt x="21436" y="126974"/>
                  </a:lnTo>
                  <a:lnTo>
                    <a:pt x="24821" y="143161"/>
                  </a:lnTo>
                  <a:lnTo>
                    <a:pt x="28241" y="159199"/>
                  </a:lnTo>
                  <a:lnTo>
                    <a:pt x="31522" y="175034"/>
                  </a:lnTo>
                  <a:lnTo>
                    <a:pt x="34345" y="190950"/>
                  </a:lnTo>
                  <a:lnTo>
                    <a:pt x="36581" y="207131"/>
                  </a:lnTo>
                  <a:lnTo>
                    <a:pt x="38421" y="223454"/>
                  </a:lnTo>
                  <a:lnTo>
                    <a:pt x="40271" y="239580"/>
                  </a:lnTo>
                  <a:lnTo>
                    <a:pt x="42365" y="255309"/>
                  </a:lnTo>
                  <a:lnTo>
                    <a:pt x="44614" y="270207"/>
                  </a:lnTo>
                  <a:lnTo>
                    <a:pt x="46907" y="285098"/>
                  </a:lnTo>
                  <a:lnTo>
                    <a:pt x="49449" y="302405"/>
                  </a:lnTo>
                  <a:lnTo>
                    <a:pt x="52642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73865" y="2663709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22758" y="2934"/>
                  </a:lnTo>
                  <a:lnTo>
                    <a:pt x="213771" y="5717"/>
                  </a:lnTo>
                  <a:lnTo>
                    <a:pt x="203772" y="8616"/>
                  </a:lnTo>
                  <a:lnTo>
                    <a:pt x="192618" y="11657"/>
                  </a:lnTo>
                  <a:lnTo>
                    <a:pt x="180158" y="14822"/>
                  </a:lnTo>
                  <a:lnTo>
                    <a:pt x="166447" y="18081"/>
                  </a:lnTo>
                  <a:lnTo>
                    <a:pt x="151684" y="21246"/>
                  </a:lnTo>
                  <a:lnTo>
                    <a:pt x="136106" y="23989"/>
                  </a:lnTo>
                  <a:lnTo>
                    <a:pt x="119933" y="26169"/>
                  </a:lnTo>
                  <a:lnTo>
                    <a:pt x="103499" y="27971"/>
                  </a:lnTo>
                  <a:lnTo>
                    <a:pt x="87241" y="29795"/>
                  </a:lnTo>
                  <a:lnTo>
                    <a:pt x="71395" y="31873"/>
                  </a:lnTo>
                  <a:lnTo>
                    <a:pt x="56403" y="34110"/>
                  </a:lnTo>
                  <a:lnTo>
                    <a:pt x="41433" y="36394"/>
                  </a:lnTo>
                  <a:lnTo>
                    <a:pt x="24054" y="3892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170182" y="3240567"/>
              <a:ext cx="238639" cy="277066"/>
            </a:xfrm>
            <a:custGeom>
              <a:avLst/>
              <a:gdLst/>
              <a:ahLst/>
              <a:cxnLst/>
              <a:rect l="0" t="0" r="0" b="0"/>
              <a:pathLst>
                <a:path w="238639" h="277066">
                  <a:moveTo>
                    <a:pt x="145672" y="23267"/>
                  </a:moveTo>
                  <a:lnTo>
                    <a:pt x="139738" y="17467"/>
                  </a:lnTo>
                  <a:lnTo>
                    <a:pt x="133533" y="12542"/>
                  </a:lnTo>
                  <a:lnTo>
                    <a:pt x="126437" y="8049"/>
                  </a:lnTo>
                  <a:lnTo>
                    <a:pt x="118497" y="4174"/>
                  </a:lnTo>
                  <a:lnTo>
                    <a:pt x="109851" y="1457"/>
                  </a:lnTo>
                  <a:lnTo>
                    <a:pt x="100656" y="102"/>
                  </a:lnTo>
                  <a:lnTo>
                    <a:pt x="91057" y="0"/>
                  </a:lnTo>
                  <a:lnTo>
                    <a:pt x="81167" y="918"/>
                  </a:lnTo>
                  <a:lnTo>
                    <a:pt x="71078" y="2612"/>
                  </a:lnTo>
                  <a:lnTo>
                    <a:pt x="61018" y="5036"/>
                  </a:lnTo>
                  <a:lnTo>
                    <a:pt x="51337" y="8332"/>
                  </a:lnTo>
                  <a:lnTo>
                    <a:pt x="42195" y="12515"/>
                  </a:lnTo>
                  <a:lnTo>
                    <a:pt x="33582" y="17627"/>
                  </a:lnTo>
                  <a:lnTo>
                    <a:pt x="25410" y="23815"/>
                  </a:lnTo>
                  <a:lnTo>
                    <a:pt x="17592" y="31055"/>
                  </a:lnTo>
                  <a:lnTo>
                    <a:pt x="10527" y="39188"/>
                  </a:lnTo>
                  <a:lnTo>
                    <a:pt x="5066" y="48018"/>
                  </a:lnTo>
                  <a:lnTo>
                    <a:pt x="1548" y="57365"/>
                  </a:lnTo>
                  <a:lnTo>
                    <a:pt x="0" y="67080"/>
                  </a:lnTo>
                  <a:lnTo>
                    <a:pt x="399" y="77054"/>
                  </a:lnTo>
                  <a:lnTo>
                    <a:pt x="2529" y="87197"/>
                  </a:lnTo>
                  <a:lnTo>
                    <a:pt x="6382" y="97127"/>
                  </a:lnTo>
                  <a:lnTo>
                    <a:pt x="12234" y="106188"/>
                  </a:lnTo>
                  <a:lnTo>
                    <a:pt x="20051" y="114087"/>
                  </a:lnTo>
                  <a:lnTo>
                    <a:pt x="29382" y="120542"/>
                  </a:lnTo>
                  <a:lnTo>
                    <a:pt x="39553" y="125130"/>
                  </a:lnTo>
                  <a:lnTo>
                    <a:pt x="50105" y="127806"/>
                  </a:lnTo>
                  <a:lnTo>
                    <a:pt x="61120" y="128823"/>
                  </a:lnTo>
                  <a:lnTo>
                    <a:pt x="73106" y="128535"/>
                  </a:lnTo>
                  <a:lnTo>
                    <a:pt x="86272" y="127282"/>
                  </a:lnTo>
                  <a:lnTo>
                    <a:pt x="100216" y="125666"/>
                  </a:lnTo>
                  <a:lnTo>
                    <a:pt x="114122" y="124510"/>
                  </a:lnTo>
                  <a:lnTo>
                    <a:pt x="127515" y="124223"/>
                  </a:lnTo>
                  <a:lnTo>
                    <a:pt x="140270" y="124848"/>
                  </a:lnTo>
                  <a:lnTo>
                    <a:pt x="152442" y="126256"/>
                  </a:lnTo>
                  <a:lnTo>
                    <a:pt x="164142" y="128282"/>
                  </a:lnTo>
                  <a:lnTo>
                    <a:pt x="175320" y="130928"/>
                  </a:lnTo>
                  <a:lnTo>
                    <a:pt x="185768" y="134374"/>
                  </a:lnTo>
                  <a:lnTo>
                    <a:pt x="195432" y="138656"/>
                  </a:lnTo>
                  <a:lnTo>
                    <a:pt x="204398" y="143835"/>
                  </a:lnTo>
                  <a:lnTo>
                    <a:pt x="212808" y="150067"/>
                  </a:lnTo>
                  <a:lnTo>
                    <a:pt x="220787" y="157342"/>
                  </a:lnTo>
                  <a:lnTo>
                    <a:pt x="227959" y="165668"/>
                  </a:lnTo>
                  <a:lnTo>
                    <a:pt x="233492" y="175160"/>
                  </a:lnTo>
                  <a:lnTo>
                    <a:pt x="237058" y="185759"/>
                  </a:lnTo>
                  <a:lnTo>
                    <a:pt x="238638" y="196959"/>
                  </a:lnTo>
                  <a:lnTo>
                    <a:pt x="238261" y="207937"/>
                  </a:lnTo>
                  <a:lnTo>
                    <a:pt x="236153" y="218242"/>
                  </a:lnTo>
                  <a:lnTo>
                    <a:pt x="232656" y="227786"/>
                  </a:lnTo>
                  <a:lnTo>
                    <a:pt x="228107" y="236657"/>
                  </a:lnTo>
                  <a:lnTo>
                    <a:pt x="222787" y="244990"/>
                  </a:lnTo>
                  <a:lnTo>
                    <a:pt x="216592" y="252756"/>
                  </a:lnTo>
                  <a:lnTo>
                    <a:pt x="209070" y="259760"/>
                  </a:lnTo>
                  <a:lnTo>
                    <a:pt x="200086" y="265949"/>
                  </a:lnTo>
                  <a:lnTo>
                    <a:pt x="189950" y="271091"/>
                  </a:lnTo>
                  <a:lnTo>
                    <a:pt x="179229" y="274714"/>
                  </a:lnTo>
                  <a:lnTo>
                    <a:pt x="168309" y="276699"/>
                  </a:lnTo>
                  <a:lnTo>
                    <a:pt x="157215" y="277065"/>
                  </a:lnTo>
                  <a:lnTo>
                    <a:pt x="145708" y="275798"/>
                  </a:lnTo>
                  <a:lnTo>
                    <a:pt x="133686" y="273063"/>
                  </a:lnTo>
                  <a:lnTo>
                    <a:pt x="121590" y="269249"/>
                  </a:lnTo>
                  <a:lnTo>
                    <a:pt x="109034" y="264403"/>
                  </a:lnTo>
                  <a:lnTo>
                    <a:pt x="93796" y="256985"/>
                  </a:lnTo>
                  <a:lnTo>
                    <a:pt x="71973" y="2443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84361" y="3349318"/>
              <a:ext cx="189463" cy="100872"/>
            </a:xfrm>
            <a:custGeom>
              <a:avLst/>
              <a:gdLst/>
              <a:ahLst/>
              <a:cxnLst/>
              <a:rect l="0" t="0" r="0" b="0"/>
              <a:pathLst>
                <a:path w="189463" h="100872">
                  <a:moveTo>
                    <a:pt x="105234" y="30329"/>
                  </a:moveTo>
                  <a:lnTo>
                    <a:pt x="102167" y="21662"/>
                  </a:lnTo>
                  <a:lnTo>
                    <a:pt x="98104" y="14596"/>
                  </a:lnTo>
                  <a:lnTo>
                    <a:pt x="92611" y="8504"/>
                  </a:lnTo>
                  <a:lnTo>
                    <a:pt x="85851" y="3621"/>
                  </a:lnTo>
                  <a:lnTo>
                    <a:pt x="78054" y="704"/>
                  </a:lnTo>
                  <a:lnTo>
                    <a:pt x="69457" y="0"/>
                  </a:lnTo>
                  <a:lnTo>
                    <a:pt x="60271" y="1137"/>
                  </a:lnTo>
                  <a:lnTo>
                    <a:pt x="50666" y="3418"/>
                  </a:lnTo>
                  <a:lnTo>
                    <a:pt x="40775" y="6327"/>
                  </a:lnTo>
                  <a:lnTo>
                    <a:pt x="31018" y="9885"/>
                  </a:lnTo>
                  <a:lnTo>
                    <a:pt x="22074" y="14550"/>
                  </a:lnTo>
                  <a:lnTo>
                    <a:pt x="14254" y="20504"/>
                  </a:lnTo>
                  <a:lnTo>
                    <a:pt x="7852" y="27807"/>
                  </a:lnTo>
                  <a:lnTo>
                    <a:pt x="3300" y="36545"/>
                  </a:lnTo>
                  <a:lnTo>
                    <a:pt x="657" y="46605"/>
                  </a:lnTo>
                  <a:lnTo>
                    <a:pt x="0" y="57429"/>
                  </a:lnTo>
                  <a:lnTo>
                    <a:pt x="1596" y="68147"/>
                  </a:lnTo>
                  <a:lnTo>
                    <a:pt x="5372" y="78260"/>
                  </a:lnTo>
                  <a:lnTo>
                    <a:pt x="10989" y="87165"/>
                  </a:lnTo>
                  <a:lnTo>
                    <a:pt x="18039" y="94010"/>
                  </a:lnTo>
                  <a:lnTo>
                    <a:pt x="26141" y="98528"/>
                  </a:lnTo>
                  <a:lnTo>
                    <a:pt x="34832" y="100781"/>
                  </a:lnTo>
                  <a:lnTo>
                    <a:pt x="43578" y="100871"/>
                  </a:lnTo>
                  <a:lnTo>
                    <a:pt x="52081" y="99080"/>
                  </a:lnTo>
                  <a:lnTo>
                    <a:pt x="60093" y="95628"/>
                  </a:lnTo>
                  <a:lnTo>
                    <a:pt x="67328" y="90579"/>
                  </a:lnTo>
                  <a:lnTo>
                    <a:pt x="73709" y="84110"/>
                  </a:lnTo>
                  <a:lnTo>
                    <a:pt x="79164" y="76329"/>
                  </a:lnTo>
                  <a:lnTo>
                    <a:pt x="83538" y="67204"/>
                  </a:lnTo>
                  <a:lnTo>
                    <a:pt x="86880" y="56876"/>
                  </a:lnTo>
                  <a:lnTo>
                    <a:pt x="90283" y="46759"/>
                  </a:lnTo>
                  <a:lnTo>
                    <a:pt x="94823" y="39705"/>
                  </a:lnTo>
                  <a:lnTo>
                    <a:pt x="100147" y="36854"/>
                  </a:lnTo>
                  <a:lnTo>
                    <a:pt x="106350" y="36997"/>
                  </a:lnTo>
                  <a:lnTo>
                    <a:pt x="113507" y="38818"/>
                  </a:lnTo>
                  <a:lnTo>
                    <a:pt x="121534" y="41171"/>
                  </a:lnTo>
                  <a:lnTo>
                    <a:pt x="130266" y="43003"/>
                  </a:lnTo>
                  <a:lnTo>
                    <a:pt x="139523" y="43832"/>
                  </a:lnTo>
                  <a:lnTo>
                    <a:pt x="148896" y="43580"/>
                  </a:lnTo>
                  <a:lnTo>
                    <a:pt x="158779" y="42210"/>
                  </a:lnTo>
                  <a:lnTo>
                    <a:pt x="171152" y="38478"/>
                  </a:lnTo>
                  <a:lnTo>
                    <a:pt x="189462" y="303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27101" y="3148020"/>
              <a:ext cx="67780" cy="284271"/>
            </a:xfrm>
            <a:custGeom>
              <a:avLst/>
              <a:gdLst/>
              <a:ahLst/>
              <a:cxnLst/>
              <a:rect l="0" t="0" r="0" b="0"/>
              <a:pathLst>
                <a:path w="67780" h="284271">
                  <a:moveTo>
                    <a:pt x="4608" y="0"/>
                  </a:moveTo>
                  <a:lnTo>
                    <a:pt x="1809" y="8869"/>
                  </a:lnTo>
                  <a:lnTo>
                    <a:pt x="307" y="17856"/>
                  </a:lnTo>
                  <a:lnTo>
                    <a:pt x="0" y="27855"/>
                  </a:lnTo>
                  <a:lnTo>
                    <a:pt x="680" y="39009"/>
                  </a:lnTo>
                  <a:lnTo>
                    <a:pt x="2147" y="51469"/>
                  </a:lnTo>
                  <a:lnTo>
                    <a:pt x="4216" y="65176"/>
                  </a:lnTo>
                  <a:lnTo>
                    <a:pt x="6726" y="79766"/>
                  </a:lnTo>
                  <a:lnTo>
                    <a:pt x="9549" y="94695"/>
                  </a:lnTo>
                  <a:lnTo>
                    <a:pt x="12595" y="109620"/>
                  </a:lnTo>
                  <a:lnTo>
                    <a:pt x="15961" y="124401"/>
                  </a:lnTo>
                  <a:lnTo>
                    <a:pt x="19906" y="139011"/>
                  </a:lnTo>
                  <a:lnTo>
                    <a:pt x="24520" y="153464"/>
                  </a:lnTo>
                  <a:lnTo>
                    <a:pt x="29586" y="167627"/>
                  </a:lnTo>
                  <a:lnTo>
                    <a:pt x="34680" y="181225"/>
                  </a:lnTo>
                  <a:lnTo>
                    <a:pt x="39549" y="194153"/>
                  </a:lnTo>
                  <a:lnTo>
                    <a:pt x="44123" y="206464"/>
                  </a:lnTo>
                  <a:lnTo>
                    <a:pt x="48421" y="218271"/>
                  </a:lnTo>
                  <a:lnTo>
                    <a:pt x="52491" y="229689"/>
                  </a:lnTo>
                  <a:lnTo>
                    <a:pt x="56237" y="240560"/>
                  </a:lnTo>
                  <a:lnTo>
                    <a:pt x="59779" y="251630"/>
                  </a:lnTo>
                  <a:lnTo>
                    <a:pt x="63430" y="264992"/>
                  </a:lnTo>
                  <a:lnTo>
                    <a:pt x="67779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00165" y="3137492"/>
              <a:ext cx="52644" cy="252685"/>
            </a:xfrm>
            <a:custGeom>
              <a:avLst/>
              <a:gdLst/>
              <a:ahLst/>
              <a:cxnLst/>
              <a:rect l="0" t="0" r="0" b="0"/>
              <a:pathLst>
                <a:path w="52644" h="252685">
                  <a:moveTo>
                    <a:pt x="0" y="0"/>
                  </a:moveTo>
                  <a:lnTo>
                    <a:pt x="5" y="8674"/>
                  </a:lnTo>
                  <a:lnTo>
                    <a:pt x="178" y="21021"/>
                  </a:lnTo>
                  <a:lnTo>
                    <a:pt x="826" y="35200"/>
                  </a:lnTo>
                  <a:lnTo>
                    <a:pt x="2079" y="50463"/>
                  </a:lnTo>
                  <a:lnTo>
                    <a:pt x="3905" y="66448"/>
                  </a:lnTo>
                  <a:lnTo>
                    <a:pt x="6201" y="82929"/>
                  </a:lnTo>
                  <a:lnTo>
                    <a:pt x="8857" y="99744"/>
                  </a:lnTo>
                  <a:lnTo>
                    <a:pt x="11776" y="116457"/>
                  </a:lnTo>
                  <a:lnTo>
                    <a:pt x="14880" y="132378"/>
                  </a:lnTo>
                  <a:lnTo>
                    <a:pt x="18114" y="147197"/>
                  </a:lnTo>
                  <a:lnTo>
                    <a:pt x="21438" y="160946"/>
                  </a:lnTo>
                  <a:lnTo>
                    <a:pt x="24822" y="173801"/>
                  </a:lnTo>
                  <a:lnTo>
                    <a:pt x="28247" y="185965"/>
                  </a:lnTo>
                  <a:lnTo>
                    <a:pt x="31741" y="197555"/>
                  </a:lnTo>
                  <a:lnTo>
                    <a:pt x="35823" y="209939"/>
                  </a:lnTo>
                  <a:lnTo>
                    <a:pt x="41970" y="226444"/>
                  </a:lnTo>
                  <a:lnTo>
                    <a:pt x="52643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47523" y="3232248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46192" y="1"/>
                  </a:lnTo>
                  <a:lnTo>
                    <a:pt x="135063" y="1"/>
                  </a:lnTo>
                  <a:lnTo>
                    <a:pt x="123469" y="5"/>
                  </a:lnTo>
                  <a:lnTo>
                    <a:pt x="111481" y="178"/>
                  </a:lnTo>
                  <a:lnTo>
                    <a:pt x="99470" y="826"/>
                  </a:lnTo>
                  <a:lnTo>
                    <a:pt x="87662" y="2075"/>
                  </a:lnTo>
                  <a:lnTo>
                    <a:pt x="75963" y="3727"/>
                  </a:lnTo>
                  <a:lnTo>
                    <a:pt x="64046" y="5376"/>
                  </a:lnTo>
                  <a:lnTo>
                    <a:pt x="51752" y="6779"/>
                  </a:lnTo>
                  <a:lnTo>
                    <a:pt x="39671" y="7874"/>
                  </a:lnTo>
                  <a:lnTo>
                    <a:pt x="27872" y="8802"/>
                  </a:lnTo>
                  <a:lnTo>
                    <a:pt x="15314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150319" y="3095378"/>
              <a:ext cx="134158" cy="255969"/>
            </a:xfrm>
            <a:custGeom>
              <a:avLst/>
              <a:gdLst/>
              <a:ahLst/>
              <a:cxnLst/>
              <a:rect l="0" t="0" r="0" b="0"/>
              <a:pathLst>
                <a:path w="134158" h="255969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3"/>
                  </a:lnTo>
                  <a:lnTo>
                    <a:pt x="0" y="49817"/>
                  </a:lnTo>
                  <a:lnTo>
                    <a:pt x="651" y="61026"/>
                  </a:lnTo>
                  <a:lnTo>
                    <a:pt x="1890" y="72311"/>
                  </a:lnTo>
                  <a:lnTo>
                    <a:pt x="3254" y="83944"/>
                  </a:lnTo>
                  <a:lnTo>
                    <a:pt x="4467" y="96063"/>
                  </a:lnTo>
                  <a:lnTo>
                    <a:pt x="5602" y="108659"/>
                  </a:lnTo>
                  <a:lnTo>
                    <a:pt x="6970" y="121653"/>
                  </a:lnTo>
                  <a:lnTo>
                    <a:pt x="8738" y="134954"/>
                  </a:lnTo>
                  <a:lnTo>
                    <a:pt x="10756" y="148480"/>
                  </a:lnTo>
                  <a:lnTo>
                    <a:pt x="12657" y="162168"/>
                  </a:lnTo>
                  <a:lnTo>
                    <a:pt x="14233" y="175967"/>
                  </a:lnTo>
                  <a:lnTo>
                    <a:pt x="15444" y="189843"/>
                  </a:lnTo>
                  <a:lnTo>
                    <a:pt x="16331" y="203772"/>
                  </a:lnTo>
                  <a:lnTo>
                    <a:pt x="16977" y="217714"/>
                  </a:lnTo>
                  <a:lnTo>
                    <a:pt x="17936" y="230839"/>
                  </a:lnTo>
                  <a:lnTo>
                    <a:pt x="20185" y="241602"/>
                  </a:lnTo>
                  <a:lnTo>
                    <a:pt x="24152" y="249348"/>
                  </a:lnTo>
                  <a:lnTo>
                    <a:pt x="29769" y="254071"/>
                  </a:lnTo>
                  <a:lnTo>
                    <a:pt x="36754" y="255968"/>
                  </a:lnTo>
                  <a:lnTo>
                    <a:pt x="44785" y="255470"/>
                  </a:lnTo>
                  <a:lnTo>
                    <a:pt x="53583" y="253260"/>
                  </a:lnTo>
                  <a:lnTo>
                    <a:pt x="62925" y="250124"/>
                  </a:lnTo>
                  <a:lnTo>
                    <a:pt x="72642" y="246592"/>
                  </a:lnTo>
                  <a:lnTo>
                    <a:pt x="82546" y="243079"/>
                  </a:lnTo>
                  <a:lnTo>
                    <a:pt x="93595" y="239655"/>
                  </a:lnTo>
                  <a:lnTo>
                    <a:pt x="108995" y="236028"/>
                  </a:lnTo>
                  <a:lnTo>
                    <a:pt x="134157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294695" y="3204736"/>
              <a:ext cx="168767" cy="106352"/>
            </a:xfrm>
            <a:custGeom>
              <a:avLst/>
              <a:gdLst/>
              <a:ahLst/>
              <a:cxnLst/>
              <a:rect l="0" t="0" r="0" b="0"/>
              <a:pathLst>
                <a:path w="168767" h="106352">
                  <a:moveTo>
                    <a:pt x="74009" y="80155"/>
                  </a:moveTo>
                  <a:lnTo>
                    <a:pt x="73942" y="68420"/>
                  </a:lnTo>
                  <a:lnTo>
                    <a:pt x="73302" y="57291"/>
                  </a:lnTo>
                  <a:lnTo>
                    <a:pt x="71996" y="45706"/>
                  </a:lnTo>
                  <a:lnTo>
                    <a:pt x="69791" y="34063"/>
                  </a:lnTo>
                  <a:lnTo>
                    <a:pt x="66178" y="23349"/>
                  </a:lnTo>
                  <a:lnTo>
                    <a:pt x="61005" y="14066"/>
                  </a:lnTo>
                  <a:lnTo>
                    <a:pt x="54430" y="6709"/>
                  </a:lnTo>
                  <a:lnTo>
                    <a:pt x="46730" y="1978"/>
                  </a:lnTo>
                  <a:lnTo>
                    <a:pt x="38192" y="0"/>
                  </a:lnTo>
                  <a:lnTo>
                    <a:pt x="29377" y="759"/>
                  </a:lnTo>
                  <a:lnTo>
                    <a:pt x="21080" y="4368"/>
                  </a:lnTo>
                  <a:lnTo>
                    <a:pt x="13702" y="10601"/>
                  </a:lnTo>
                  <a:lnTo>
                    <a:pt x="7599" y="18833"/>
                  </a:lnTo>
                  <a:lnTo>
                    <a:pt x="3249" y="28250"/>
                  </a:lnTo>
                  <a:lnTo>
                    <a:pt x="738" y="38274"/>
                  </a:lnTo>
                  <a:lnTo>
                    <a:pt x="0" y="48423"/>
                  </a:lnTo>
                  <a:lnTo>
                    <a:pt x="1008" y="58230"/>
                  </a:lnTo>
                  <a:lnTo>
                    <a:pt x="3571" y="67488"/>
                  </a:lnTo>
                  <a:lnTo>
                    <a:pt x="7390" y="76195"/>
                  </a:lnTo>
                  <a:lnTo>
                    <a:pt x="12161" y="84438"/>
                  </a:lnTo>
                  <a:lnTo>
                    <a:pt x="17629" y="92303"/>
                  </a:lnTo>
                  <a:lnTo>
                    <a:pt x="23756" y="99232"/>
                  </a:lnTo>
                  <a:lnTo>
                    <a:pt x="30699" y="104069"/>
                  </a:lnTo>
                  <a:lnTo>
                    <a:pt x="38473" y="106351"/>
                  </a:lnTo>
                  <a:lnTo>
                    <a:pt x="46642" y="106085"/>
                  </a:lnTo>
                  <a:lnTo>
                    <a:pt x="54440" y="103398"/>
                  </a:lnTo>
                  <a:lnTo>
                    <a:pt x="61460" y="98626"/>
                  </a:lnTo>
                  <a:lnTo>
                    <a:pt x="67647" y="92204"/>
                  </a:lnTo>
                  <a:lnTo>
                    <a:pt x="73111" y="84547"/>
                  </a:lnTo>
                  <a:lnTo>
                    <a:pt x="78034" y="76033"/>
                  </a:lnTo>
                  <a:lnTo>
                    <a:pt x="83488" y="68114"/>
                  </a:lnTo>
                  <a:lnTo>
                    <a:pt x="90145" y="63276"/>
                  </a:lnTo>
                  <a:lnTo>
                    <a:pt x="97114" y="62132"/>
                  </a:lnTo>
                  <a:lnTo>
                    <a:pt x="104456" y="63450"/>
                  </a:lnTo>
                  <a:lnTo>
                    <a:pt x="112370" y="66055"/>
                  </a:lnTo>
                  <a:lnTo>
                    <a:pt x="120817" y="68910"/>
                  </a:lnTo>
                  <a:lnTo>
                    <a:pt x="130612" y="71162"/>
                  </a:lnTo>
                  <a:lnTo>
                    <a:pt x="144854" y="71866"/>
                  </a:lnTo>
                  <a:lnTo>
                    <a:pt x="168766" y="696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442404" y="2979564"/>
              <a:ext cx="63172" cy="294799"/>
            </a:xfrm>
            <a:custGeom>
              <a:avLst/>
              <a:gdLst/>
              <a:ahLst/>
              <a:cxnLst/>
              <a:rect l="0" t="0" r="0" b="0"/>
              <a:pathLst>
                <a:path w="63172" h="294799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4" y="36457"/>
                  </a:lnTo>
                  <a:lnTo>
                    <a:pt x="177" y="50133"/>
                  </a:lnTo>
                  <a:lnTo>
                    <a:pt x="825" y="63812"/>
                  </a:lnTo>
                  <a:lnTo>
                    <a:pt x="2079" y="77028"/>
                  </a:lnTo>
                  <a:lnTo>
                    <a:pt x="3904" y="89653"/>
                  </a:lnTo>
                  <a:lnTo>
                    <a:pt x="6201" y="101732"/>
                  </a:lnTo>
                  <a:lnTo>
                    <a:pt x="8857" y="113371"/>
                  </a:lnTo>
                  <a:lnTo>
                    <a:pt x="11775" y="124677"/>
                  </a:lnTo>
                  <a:lnTo>
                    <a:pt x="14879" y="135743"/>
                  </a:lnTo>
                  <a:lnTo>
                    <a:pt x="18114" y="146643"/>
                  </a:lnTo>
                  <a:lnTo>
                    <a:pt x="21437" y="157593"/>
                  </a:lnTo>
                  <a:lnTo>
                    <a:pt x="24821" y="168939"/>
                  </a:lnTo>
                  <a:lnTo>
                    <a:pt x="28246" y="180834"/>
                  </a:lnTo>
                  <a:lnTo>
                    <a:pt x="31699" y="193264"/>
                  </a:lnTo>
                  <a:lnTo>
                    <a:pt x="35171" y="206140"/>
                  </a:lnTo>
                  <a:lnTo>
                    <a:pt x="38655" y="219349"/>
                  </a:lnTo>
                  <a:lnTo>
                    <a:pt x="42189" y="232579"/>
                  </a:lnTo>
                  <a:lnTo>
                    <a:pt x="46302" y="246829"/>
                  </a:lnTo>
                  <a:lnTo>
                    <a:pt x="52474" y="265586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513046" y="3084849"/>
              <a:ext cx="87286" cy="178986"/>
            </a:xfrm>
            <a:custGeom>
              <a:avLst/>
              <a:gdLst/>
              <a:ahLst/>
              <a:cxnLst/>
              <a:rect l="0" t="0" r="0" b="0"/>
              <a:pathLst>
                <a:path w="87286" h="178986">
                  <a:moveTo>
                    <a:pt x="66228" y="0"/>
                  </a:moveTo>
                  <a:lnTo>
                    <a:pt x="60294" y="5868"/>
                  </a:lnTo>
                  <a:lnTo>
                    <a:pt x="54089" y="11432"/>
                  </a:lnTo>
                  <a:lnTo>
                    <a:pt x="46998" y="17232"/>
                  </a:lnTo>
                  <a:lnTo>
                    <a:pt x="39230" y="23312"/>
                  </a:lnTo>
                  <a:lnTo>
                    <a:pt x="31232" y="29642"/>
                  </a:lnTo>
                  <a:lnTo>
                    <a:pt x="23300" y="36179"/>
                  </a:lnTo>
                  <a:lnTo>
                    <a:pt x="15872" y="43201"/>
                  </a:lnTo>
                  <a:lnTo>
                    <a:pt x="9575" y="51280"/>
                  </a:lnTo>
                  <a:lnTo>
                    <a:pt x="4654" y="60635"/>
                  </a:lnTo>
                  <a:lnTo>
                    <a:pt x="1335" y="70850"/>
                  </a:lnTo>
                  <a:lnTo>
                    <a:pt x="0" y="81092"/>
                  </a:lnTo>
                  <a:lnTo>
                    <a:pt x="658" y="90866"/>
                  </a:lnTo>
                  <a:lnTo>
                    <a:pt x="3030" y="100038"/>
                  </a:lnTo>
                  <a:lnTo>
                    <a:pt x="6748" y="108650"/>
                  </a:lnTo>
                  <a:lnTo>
                    <a:pt x="11470" y="116810"/>
                  </a:lnTo>
                  <a:lnTo>
                    <a:pt x="17077" y="124629"/>
                  </a:lnTo>
                  <a:lnTo>
                    <a:pt x="23664" y="132201"/>
                  </a:lnTo>
                  <a:lnTo>
                    <a:pt x="31199" y="139593"/>
                  </a:lnTo>
                  <a:lnTo>
                    <a:pt x="39466" y="146749"/>
                  </a:lnTo>
                  <a:lnTo>
                    <a:pt x="49159" y="154302"/>
                  </a:lnTo>
                  <a:lnTo>
                    <a:pt x="63363" y="164034"/>
                  </a:lnTo>
                  <a:lnTo>
                    <a:pt x="87285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600331" y="3066171"/>
              <a:ext cx="178986" cy="182509"/>
            </a:xfrm>
            <a:custGeom>
              <a:avLst/>
              <a:gdLst/>
              <a:ahLst/>
              <a:cxnLst/>
              <a:rect l="0" t="0" r="0" b="0"/>
              <a:pathLst>
                <a:path w="178986" h="182509">
                  <a:moveTo>
                    <a:pt x="0" y="102906"/>
                  </a:moveTo>
                  <a:lnTo>
                    <a:pt x="8801" y="99973"/>
                  </a:lnTo>
                  <a:lnTo>
                    <a:pt x="17148" y="97190"/>
                  </a:lnTo>
                  <a:lnTo>
                    <a:pt x="25847" y="94291"/>
                  </a:lnTo>
                  <a:lnTo>
                    <a:pt x="34968" y="91251"/>
                  </a:lnTo>
                  <a:lnTo>
                    <a:pt x="44463" y="88086"/>
                  </a:lnTo>
                  <a:lnTo>
                    <a:pt x="54246" y="84812"/>
                  </a:lnTo>
                  <a:lnTo>
                    <a:pt x="63914" y="81129"/>
                  </a:lnTo>
                  <a:lnTo>
                    <a:pt x="72792" y="76441"/>
                  </a:lnTo>
                  <a:lnTo>
                    <a:pt x="80562" y="70506"/>
                  </a:lnTo>
                  <a:lnTo>
                    <a:pt x="86930" y="63400"/>
                  </a:lnTo>
                  <a:lnTo>
                    <a:pt x="91457" y="55334"/>
                  </a:lnTo>
                  <a:lnTo>
                    <a:pt x="94084" y="46542"/>
                  </a:lnTo>
                  <a:lnTo>
                    <a:pt x="94729" y="37385"/>
                  </a:lnTo>
                  <a:lnTo>
                    <a:pt x="93125" y="28326"/>
                  </a:lnTo>
                  <a:lnTo>
                    <a:pt x="89345" y="19623"/>
                  </a:lnTo>
                  <a:lnTo>
                    <a:pt x="83724" y="11816"/>
                  </a:lnTo>
                  <a:lnTo>
                    <a:pt x="76672" y="5784"/>
                  </a:lnTo>
                  <a:lnTo>
                    <a:pt x="68568" y="1846"/>
                  </a:lnTo>
                  <a:lnTo>
                    <a:pt x="59876" y="0"/>
                  </a:lnTo>
                  <a:lnTo>
                    <a:pt x="51129" y="190"/>
                  </a:lnTo>
                  <a:lnTo>
                    <a:pt x="42627" y="2173"/>
                  </a:lnTo>
                  <a:lnTo>
                    <a:pt x="34614" y="5755"/>
                  </a:lnTo>
                  <a:lnTo>
                    <a:pt x="27379" y="10892"/>
                  </a:lnTo>
                  <a:lnTo>
                    <a:pt x="20998" y="17420"/>
                  </a:lnTo>
                  <a:lnTo>
                    <a:pt x="15542" y="25241"/>
                  </a:lnTo>
                  <a:lnTo>
                    <a:pt x="11168" y="34393"/>
                  </a:lnTo>
                  <a:lnTo>
                    <a:pt x="7857" y="44767"/>
                  </a:lnTo>
                  <a:lnTo>
                    <a:pt x="5615" y="55988"/>
                  </a:lnTo>
                  <a:lnTo>
                    <a:pt x="4551" y="67511"/>
                  </a:lnTo>
                  <a:lnTo>
                    <a:pt x="4617" y="79000"/>
                  </a:lnTo>
                  <a:lnTo>
                    <a:pt x="5795" y="90325"/>
                  </a:lnTo>
                  <a:lnTo>
                    <a:pt x="8181" y="101461"/>
                  </a:lnTo>
                  <a:lnTo>
                    <a:pt x="11711" y="112429"/>
                  </a:lnTo>
                  <a:lnTo>
                    <a:pt x="16200" y="123100"/>
                  </a:lnTo>
                  <a:lnTo>
                    <a:pt x="21429" y="133199"/>
                  </a:lnTo>
                  <a:lnTo>
                    <a:pt x="27208" y="142621"/>
                  </a:lnTo>
                  <a:lnTo>
                    <a:pt x="33546" y="151254"/>
                  </a:lnTo>
                  <a:lnTo>
                    <a:pt x="40631" y="158908"/>
                  </a:lnTo>
                  <a:lnTo>
                    <a:pt x="48513" y="165569"/>
                  </a:lnTo>
                  <a:lnTo>
                    <a:pt x="57265" y="171213"/>
                  </a:lnTo>
                  <a:lnTo>
                    <a:pt x="67050" y="175714"/>
                  </a:lnTo>
                  <a:lnTo>
                    <a:pt x="77858" y="179108"/>
                  </a:lnTo>
                  <a:lnTo>
                    <a:pt x="89541" y="181406"/>
                  </a:lnTo>
                  <a:lnTo>
                    <a:pt x="101907" y="182508"/>
                  </a:lnTo>
                  <a:lnTo>
                    <a:pt x="114767" y="182476"/>
                  </a:lnTo>
                  <a:lnTo>
                    <a:pt x="127561" y="181654"/>
                  </a:lnTo>
                  <a:lnTo>
                    <a:pt x="140727" y="180489"/>
                  </a:lnTo>
                  <a:lnTo>
                    <a:pt x="156537" y="178883"/>
                  </a:lnTo>
                  <a:lnTo>
                    <a:pt x="178985" y="1766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5" name="Freeform 184"/>
          <p:cNvSpPr/>
          <p:nvPr/>
        </p:nvSpPr>
        <p:spPr>
          <a:xfrm>
            <a:off x="3546788" y="5101428"/>
            <a:ext cx="319735" cy="330340"/>
          </a:xfrm>
          <a:custGeom>
            <a:avLst/>
            <a:gdLst/>
            <a:ahLst/>
            <a:cxnLst/>
            <a:rect l="0" t="0" r="0" b="0"/>
            <a:pathLst>
              <a:path w="319735" h="330340">
                <a:moveTo>
                  <a:pt x="148714" y="141763"/>
                </a:moveTo>
                <a:lnTo>
                  <a:pt x="142648" y="174215"/>
                </a:lnTo>
                <a:lnTo>
                  <a:pt x="145238" y="194791"/>
                </a:lnTo>
                <a:lnTo>
                  <a:pt x="146397" y="197002"/>
                </a:lnTo>
                <a:lnTo>
                  <a:pt x="148409" y="155032"/>
                </a:lnTo>
                <a:lnTo>
                  <a:pt x="145001" y="145930"/>
                </a:lnTo>
                <a:lnTo>
                  <a:pt x="131856" y="132697"/>
                </a:lnTo>
                <a:lnTo>
                  <a:pt x="126947" y="133379"/>
                </a:lnTo>
                <a:lnTo>
                  <a:pt x="123674" y="138514"/>
                </a:lnTo>
                <a:lnTo>
                  <a:pt x="121492" y="146616"/>
                </a:lnTo>
                <a:lnTo>
                  <a:pt x="123547" y="148508"/>
                </a:lnTo>
                <a:lnTo>
                  <a:pt x="135189" y="141251"/>
                </a:lnTo>
                <a:lnTo>
                  <a:pt x="145823" y="126328"/>
                </a:lnTo>
                <a:lnTo>
                  <a:pt x="150296" y="117435"/>
                </a:lnTo>
                <a:lnTo>
                  <a:pt x="150939" y="109167"/>
                </a:lnTo>
                <a:lnTo>
                  <a:pt x="145414" y="93741"/>
                </a:lnTo>
                <a:lnTo>
                  <a:pt x="115101" y="45025"/>
                </a:lnTo>
                <a:lnTo>
                  <a:pt x="114607" y="41006"/>
                </a:lnTo>
                <a:lnTo>
                  <a:pt x="116617" y="40667"/>
                </a:lnTo>
                <a:lnTo>
                  <a:pt x="120297" y="42780"/>
                </a:lnTo>
                <a:lnTo>
                  <a:pt x="131066" y="62522"/>
                </a:lnTo>
                <a:lnTo>
                  <a:pt x="137249" y="122288"/>
                </a:lnTo>
                <a:lnTo>
                  <a:pt x="138001" y="177171"/>
                </a:lnTo>
                <a:lnTo>
                  <a:pt x="139319" y="231902"/>
                </a:lnTo>
                <a:lnTo>
                  <a:pt x="143759" y="255525"/>
                </a:lnTo>
                <a:lnTo>
                  <a:pt x="148920" y="264397"/>
                </a:lnTo>
                <a:lnTo>
                  <a:pt x="192724" y="304815"/>
                </a:lnTo>
                <a:lnTo>
                  <a:pt x="202589" y="323025"/>
                </a:lnTo>
                <a:lnTo>
                  <a:pt x="202178" y="328115"/>
                </a:lnTo>
                <a:lnTo>
                  <a:pt x="198395" y="330339"/>
                </a:lnTo>
                <a:lnTo>
                  <a:pt x="139197" y="328074"/>
                </a:lnTo>
                <a:lnTo>
                  <a:pt x="118748" y="321665"/>
                </a:lnTo>
                <a:lnTo>
                  <a:pt x="101860" y="311017"/>
                </a:lnTo>
                <a:lnTo>
                  <a:pt x="96421" y="302562"/>
                </a:lnTo>
                <a:lnTo>
                  <a:pt x="90378" y="280690"/>
                </a:lnTo>
                <a:lnTo>
                  <a:pt x="91106" y="275325"/>
                </a:lnTo>
                <a:lnTo>
                  <a:pt x="93931" y="274088"/>
                </a:lnTo>
                <a:lnTo>
                  <a:pt x="98154" y="275603"/>
                </a:lnTo>
                <a:lnTo>
                  <a:pt x="97460" y="278953"/>
                </a:lnTo>
                <a:lnTo>
                  <a:pt x="87330" y="288915"/>
                </a:lnTo>
                <a:lnTo>
                  <a:pt x="79716" y="291337"/>
                </a:lnTo>
                <a:lnTo>
                  <a:pt x="61896" y="290909"/>
                </a:lnTo>
                <a:lnTo>
                  <a:pt x="45398" y="283699"/>
                </a:lnTo>
                <a:lnTo>
                  <a:pt x="15742" y="260007"/>
                </a:lnTo>
                <a:lnTo>
                  <a:pt x="9763" y="259197"/>
                </a:lnTo>
                <a:lnTo>
                  <a:pt x="4608" y="262167"/>
                </a:lnTo>
                <a:lnTo>
                  <a:pt x="0" y="267656"/>
                </a:lnTo>
                <a:lnTo>
                  <a:pt x="439" y="272485"/>
                </a:lnTo>
                <a:lnTo>
                  <a:pt x="4240" y="276874"/>
                </a:lnTo>
                <a:lnTo>
                  <a:pt x="10285" y="280970"/>
                </a:lnTo>
                <a:lnTo>
                  <a:pt x="41148" y="286735"/>
                </a:lnTo>
                <a:lnTo>
                  <a:pt x="74339" y="282854"/>
                </a:lnTo>
                <a:lnTo>
                  <a:pt x="81583" y="276768"/>
                </a:lnTo>
                <a:lnTo>
                  <a:pt x="89632" y="257527"/>
                </a:lnTo>
                <a:lnTo>
                  <a:pt x="94800" y="207048"/>
                </a:lnTo>
                <a:lnTo>
                  <a:pt x="95821" y="152016"/>
                </a:lnTo>
                <a:lnTo>
                  <a:pt x="90433" y="101675"/>
                </a:lnTo>
                <a:lnTo>
                  <a:pt x="62253" y="45721"/>
                </a:lnTo>
                <a:lnTo>
                  <a:pt x="57148" y="41470"/>
                </a:lnTo>
                <a:lnTo>
                  <a:pt x="51406" y="40976"/>
                </a:lnTo>
                <a:lnTo>
                  <a:pt x="45237" y="42987"/>
                </a:lnTo>
                <a:lnTo>
                  <a:pt x="43465" y="41987"/>
                </a:lnTo>
                <a:lnTo>
                  <a:pt x="44623" y="38981"/>
                </a:lnTo>
                <a:lnTo>
                  <a:pt x="47734" y="34637"/>
                </a:lnTo>
                <a:lnTo>
                  <a:pt x="52114" y="6167"/>
                </a:lnTo>
                <a:lnTo>
                  <a:pt x="55068" y="1063"/>
                </a:lnTo>
                <a:lnTo>
                  <a:pt x="59377" y="0"/>
                </a:lnTo>
                <a:lnTo>
                  <a:pt x="64590" y="1631"/>
                </a:lnTo>
                <a:lnTo>
                  <a:pt x="73501" y="12802"/>
                </a:lnTo>
                <a:lnTo>
                  <a:pt x="80191" y="30635"/>
                </a:lnTo>
                <a:lnTo>
                  <a:pt x="84838" y="93709"/>
                </a:lnTo>
                <a:lnTo>
                  <a:pt x="90924" y="129475"/>
                </a:lnTo>
                <a:lnTo>
                  <a:pt x="96149" y="138250"/>
                </a:lnTo>
                <a:lnTo>
                  <a:pt x="111314" y="151120"/>
                </a:lnTo>
                <a:lnTo>
                  <a:pt x="170185" y="176447"/>
                </a:lnTo>
                <a:lnTo>
                  <a:pt x="201479" y="187265"/>
                </a:lnTo>
                <a:lnTo>
                  <a:pt x="222468" y="184993"/>
                </a:lnTo>
                <a:lnTo>
                  <a:pt x="242325" y="176185"/>
                </a:lnTo>
                <a:lnTo>
                  <a:pt x="258949" y="164471"/>
                </a:lnTo>
                <a:lnTo>
                  <a:pt x="263148" y="156902"/>
                </a:lnTo>
                <a:lnTo>
                  <a:pt x="266979" y="130651"/>
                </a:lnTo>
                <a:lnTo>
                  <a:pt x="275756" y="114988"/>
                </a:lnTo>
                <a:lnTo>
                  <a:pt x="290575" y="103347"/>
                </a:lnTo>
                <a:lnTo>
                  <a:pt x="299440" y="98605"/>
                </a:lnTo>
                <a:lnTo>
                  <a:pt x="306520" y="98953"/>
                </a:lnTo>
                <a:lnTo>
                  <a:pt x="312410" y="102695"/>
                </a:lnTo>
                <a:lnTo>
                  <a:pt x="317506" y="108698"/>
                </a:lnTo>
                <a:lnTo>
                  <a:pt x="319734" y="116210"/>
                </a:lnTo>
                <a:lnTo>
                  <a:pt x="319089" y="133916"/>
                </a:lnTo>
                <a:lnTo>
                  <a:pt x="311784" y="150364"/>
                </a:lnTo>
                <a:lnTo>
                  <a:pt x="288030" y="179987"/>
                </a:lnTo>
                <a:lnTo>
                  <a:pt x="283706" y="178944"/>
                </a:lnTo>
                <a:lnTo>
                  <a:pt x="280822" y="172400"/>
                </a:lnTo>
                <a:lnTo>
                  <a:pt x="274646" y="112176"/>
                </a:lnTo>
                <a:lnTo>
                  <a:pt x="265706" y="73465"/>
                </a:lnTo>
                <a:lnTo>
                  <a:pt x="254913" y="54477"/>
                </a:lnTo>
                <a:lnTo>
                  <a:pt x="239197" y="41358"/>
                </a:lnTo>
                <a:lnTo>
                  <a:pt x="219344" y="32798"/>
                </a:lnTo>
                <a:lnTo>
                  <a:pt x="194923" y="28994"/>
                </a:lnTo>
                <a:lnTo>
                  <a:pt x="171591" y="33542"/>
                </a:lnTo>
                <a:lnTo>
                  <a:pt x="141844" y="49256"/>
                </a:lnTo>
                <a:lnTo>
                  <a:pt x="97506" y="83568"/>
                </a:lnTo>
                <a:lnTo>
                  <a:pt x="75015" y="120706"/>
                </a:lnTo>
              </a:path>
            </a:pathLst>
          </a:custGeom>
          <a:ln w="1270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Freeform 185"/>
          <p:cNvSpPr/>
          <p:nvPr/>
        </p:nvSpPr>
        <p:spPr>
          <a:xfrm>
            <a:off x="5778767" y="2404514"/>
            <a:ext cx="203878" cy="249566"/>
          </a:xfrm>
          <a:custGeom>
            <a:avLst/>
            <a:gdLst/>
            <a:ahLst/>
            <a:cxnLst/>
            <a:rect l="0" t="0" r="0" b="0"/>
            <a:pathLst>
              <a:path w="203878" h="249566">
                <a:moveTo>
                  <a:pt x="54020" y="143382"/>
                </a:moveTo>
                <a:lnTo>
                  <a:pt x="54020" y="165739"/>
                </a:lnTo>
                <a:lnTo>
                  <a:pt x="56360" y="169985"/>
                </a:lnTo>
                <a:lnTo>
                  <a:pt x="60259" y="170476"/>
                </a:lnTo>
                <a:lnTo>
                  <a:pt x="65199" y="168464"/>
                </a:lnTo>
                <a:lnTo>
                  <a:pt x="68491" y="162443"/>
                </a:lnTo>
                <a:lnTo>
                  <a:pt x="72151" y="143275"/>
                </a:lnTo>
                <a:lnTo>
                  <a:pt x="68621" y="111765"/>
                </a:lnTo>
                <a:lnTo>
                  <a:pt x="71942" y="104756"/>
                </a:lnTo>
                <a:lnTo>
                  <a:pt x="78837" y="100084"/>
                </a:lnTo>
                <a:lnTo>
                  <a:pt x="88112" y="96969"/>
                </a:lnTo>
                <a:lnTo>
                  <a:pt x="95465" y="98402"/>
                </a:lnTo>
                <a:lnTo>
                  <a:pt x="101537" y="102867"/>
                </a:lnTo>
                <a:lnTo>
                  <a:pt x="106755" y="109353"/>
                </a:lnTo>
                <a:lnTo>
                  <a:pt x="112552" y="129038"/>
                </a:lnTo>
                <a:lnTo>
                  <a:pt x="114099" y="140838"/>
                </a:lnTo>
                <a:lnTo>
                  <a:pt x="111620" y="149875"/>
                </a:lnTo>
                <a:lnTo>
                  <a:pt x="106458" y="157069"/>
                </a:lnTo>
                <a:lnTo>
                  <a:pt x="99507" y="163035"/>
                </a:lnTo>
                <a:lnTo>
                  <a:pt x="92534" y="164673"/>
                </a:lnTo>
                <a:lnTo>
                  <a:pt x="85545" y="163425"/>
                </a:lnTo>
                <a:lnTo>
                  <a:pt x="51929" y="144611"/>
                </a:lnTo>
                <a:lnTo>
                  <a:pt x="38273" y="128721"/>
                </a:lnTo>
                <a:lnTo>
                  <a:pt x="10049" y="85733"/>
                </a:lnTo>
                <a:lnTo>
                  <a:pt x="5232" y="62388"/>
                </a:lnTo>
                <a:lnTo>
                  <a:pt x="9330" y="42654"/>
                </a:lnTo>
                <a:lnTo>
                  <a:pt x="13698" y="34116"/>
                </a:lnTo>
                <a:lnTo>
                  <a:pt x="27911" y="21510"/>
                </a:lnTo>
                <a:lnTo>
                  <a:pt x="36614" y="16510"/>
                </a:lnTo>
                <a:lnTo>
                  <a:pt x="55643" y="14075"/>
                </a:lnTo>
                <a:lnTo>
                  <a:pt x="74629" y="18062"/>
                </a:lnTo>
                <a:lnTo>
                  <a:pt x="105881" y="39685"/>
                </a:lnTo>
                <a:lnTo>
                  <a:pt x="113160" y="46175"/>
                </a:lnTo>
                <a:lnTo>
                  <a:pt x="120353" y="48162"/>
                </a:lnTo>
                <a:lnTo>
                  <a:pt x="127488" y="47146"/>
                </a:lnTo>
                <a:lnTo>
                  <a:pt x="134585" y="44130"/>
                </a:lnTo>
                <a:lnTo>
                  <a:pt x="145589" y="31420"/>
                </a:lnTo>
                <a:lnTo>
                  <a:pt x="167775" y="253"/>
                </a:lnTo>
                <a:lnTo>
                  <a:pt x="170800" y="0"/>
                </a:lnTo>
                <a:lnTo>
                  <a:pt x="171648" y="4510"/>
                </a:lnTo>
                <a:lnTo>
                  <a:pt x="165177" y="48578"/>
                </a:lnTo>
                <a:lnTo>
                  <a:pt x="172053" y="64592"/>
                </a:lnTo>
                <a:lnTo>
                  <a:pt x="203352" y="113737"/>
                </a:lnTo>
                <a:lnTo>
                  <a:pt x="203877" y="122449"/>
                </a:lnTo>
                <a:lnTo>
                  <a:pt x="198222" y="138368"/>
                </a:lnTo>
                <a:lnTo>
                  <a:pt x="191099" y="143549"/>
                </a:lnTo>
                <a:lnTo>
                  <a:pt x="129062" y="162576"/>
                </a:lnTo>
                <a:lnTo>
                  <a:pt x="112329" y="173750"/>
                </a:lnTo>
                <a:lnTo>
                  <a:pt x="108101" y="181175"/>
                </a:lnTo>
                <a:lnTo>
                  <a:pt x="101032" y="228427"/>
                </a:lnTo>
                <a:lnTo>
                  <a:pt x="95890" y="236344"/>
                </a:lnTo>
                <a:lnTo>
                  <a:pt x="80817" y="248259"/>
                </a:lnTo>
                <a:lnTo>
                  <a:pt x="73055" y="249565"/>
                </a:lnTo>
                <a:lnTo>
                  <a:pt x="65540" y="248096"/>
                </a:lnTo>
                <a:lnTo>
                  <a:pt x="58191" y="244777"/>
                </a:lnTo>
                <a:lnTo>
                  <a:pt x="46905" y="231730"/>
                </a:lnTo>
                <a:lnTo>
                  <a:pt x="22735" y="174405"/>
                </a:lnTo>
                <a:lnTo>
                  <a:pt x="31" y="115015"/>
                </a:lnTo>
                <a:lnTo>
                  <a:pt x="0" y="92170"/>
                </a:lnTo>
                <a:lnTo>
                  <a:pt x="3968" y="83504"/>
                </a:lnTo>
                <a:lnTo>
                  <a:pt x="17737" y="70756"/>
                </a:lnTo>
                <a:lnTo>
                  <a:pt x="43492" y="59154"/>
                </a:lnTo>
              </a:path>
            </a:pathLst>
          </a:custGeom>
          <a:ln w="1270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Freeform 186"/>
          <p:cNvSpPr/>
          <p:nvPr/>
        </p:nvSpPr>
        <p:spPr>
          <a:xfrm>
            <a:off x="4543800" y="2918772"/>
            <a:ext cx="423836" cy="491883"/>
          </a:xfrm>
          <a:custGeom>
            <a:avLst/>
            <a:gdLst/>
            <a:ahLst/>
            <a:cxnLst/>
            <a:rect l="0" t="0" r="0" b="0"/>
            <a:pathLst>
              <a:path w="423836" h="491883">
                <a:moveTo>
                  <a:pt x="225609" y="292419"/>
                </a:moveTo>
                <a:lnTo>
                  <a:pt x="262695" y="327166"/>
                </a:lnTo>
                <a:lnTo>
                  <a:pt x="280696" y="336328"/>
                </a:lnTo>
                <a:lnTo>
                  <a:pt x="288070" y="335730"/>
                </a:lnTo>
                <a:lnTo>
                  <a:pt x="294156" y="331822"/>
                </a:lnTo>
                <a:lnTo>
                  <a:pt x="299383" y="325706"/>
                </a:lnTo>
                <a:lnTo>
                  <a:pt x="305191" y="306434"/>
                </a:lnTo>
                <a:lnTo>
                  <a:pt x="306739" y="294743"/>
                </a:lnTo>
                <a:lnTo>
                  <a:pt x="305432" y="289289"/>
                </a:lnTo>
                <a:lnTo>
                  <a:pt x="302222" y="287993"/>
                </a:lnTo>
                <a:lnTo>
                  <a:pt x="297741" y="289468"/>
                </a:lnTo>
                <a:lnTo>
                  <a:pt x="238135" y="344844"/>
                </a:lnTo>
                <a:lnTo>
                  <a:pt x="230450" y="351936"/>
                </a:lnTo>
                <a:lnTo>
                  <a:pt x="221911" y="372293"/>
                </a:lnTo>
                <a:lnTo>
                  <a:pt x="216430" y="423491"/>
                </a:lnTo>
                <a:lnTo>
                  <a:pt x="215480" y="464746"/>
                </a:lnTo>
                <a:lnTo>
                  <a:pt x="211838" y="475154"/>
                </a:lnTo>
                <a:lnTo>
                  <a:pt x="198431" y="489838"/>
                </a:lnTo>
                <a:lnTo>
                  <a:pt x="191113" y="491882"/>
                </a:lnTo>
                <a:lnTo>
                  <a:pt x="183894" y="490905"/>
                </a:lnTo>
                <a:lnTo>
                  <a:pt x="176742" y="487914"/>
                </a:lnTo>
                <a:lnTo>
                  <a:pt x="165676" y="475232"/>
                </a:lnTo>
                <a:lnTo>
                  <a:pt x="158028" y="456728"/>
                </a:lnTo>
                <a:lnTo>
                  <a:pt x="153118" y="406720"/>
                </a:lnTo>
                <a:lnTo>
                  <a:pt x="146559" y="357371"/>
                </a:lnTo>
                <a:lnTo>
                  <a:pt x="131737" y="330122"/>
                </a:lnTo>
                <a:lnTo>
                  <a:pt x="124423" y="325743"/>
                </a:lnTo>
                <a:lnTo>
                  <a:pt x="106938" y="323998"/>
                </a:lnTo>
                <a:lnTo>
                  <a:pt x="90588" y="330241"/>
                </a:lnTo>
                <a:lnTo>
                  <a:pt x="38246" y="358751"/>
                </a:lnTo>
                <a:lnTo>
                  <a:pt x="15995" y="367914"/>
                </a:lnTo>
                <a:lnTo>
                  <a:pt x="8657" y="366146"/>
                </a:lnTo>
                <a:lnTo>
                  <a:pt x="3765" y="360287"/>
                </a:lnTo>
                <a:lnTo>
                  <a:pt x="504" y="351703"/>
                </a:lnTo>
                <a:lnTo>
                  <a:pt x="0" y="332805"/>
                </a:lnTo>
                <a:lnTo>
                  <a:pt x="5087" y="274428"/>
                </a:lnTo>
                <a:lnTo>
                  <a:pt x="13910" y="240685"/>
                </a:lnTo>
                <a:lnTo>
                  <a:pt x="38302" y="187254"/>
                </a:lnTo>
                <a:lnTo>
                  <a:pt x="44981" y="136639"/>
                </a:lnTo>
                <a:lnTo>
                  <a:pt x="51997" y="73221"/>
                </a:lnTo>
                <a:lnTo>
                  <a:pt x="73141" y="24142"/>
                </a:lnTo>
                <a:lnTo>
                  <a:pt x="74830" y="11792"/>
                </a:lnTo>
                <a:lnTo>
                  <a:pt x="79466" y="4729"/>
                </a:lnTo>
                <a:lnTo>
                  <a:pt x="86067" y="1190"/>
                </a:lnTo>
                <a:lnTo>
                  <a:pt x="93976" y="0"/>
                </a:lnTo>
                <a:lnTo>
                  <a:pt x="95740" y="377"/>
                </a:lnTo>
                <a:lnTo>
                  <a:pt x="88340" y="3916"/>
                </a:lnTo>
                <a:lnTo>
                  <a:pt x="84963" y="10006"/>
                </a:lnTo>
                <a:lnTo>
                  <a:pt x="79099" y="66395"/>
                </a:lnTo>
                <a:lnTo>
                  <a:pt x="78386" y="128103"/>
                </a:lnTo>
                <a:lnTo>
                  <a:pt x="78245" y="186566"/>
                </a:lnTo>
                <a:lnTo>
                  <a:pt x="78217" y="243174"/>
                </a:lnTo>
                <a:lnTo>
                  <a:pt x="84452" y="265073"/>
                </a:lnTo>
                <a:lnTo>
                  <a:pt x="96192" y="282605"/>
                </a:lnTo>
                <a:lnTo>
                  <a:pt x="122533" y="304459"/>
                </a:lnTo>
                <a:lnTo>
                  <a:pt x="178847" y="326789"/>
                </a:lnTo>
                <a:lnTo>
                  <a:pt x="240332" y="340239"/>
                </a:lnTo>
                <a:lnTo>
                  <a:pt x="298750" y="340990"/>
                </a:lnTo>
                <a:lnTo>
                  <a:pt x="355350" y="330219"/>
                </a:lnTo>
                <a:lnTo>
                  <a:pt x="386363" y="314668"/>
                </a:lnTo>
                <a:lnTo>
                  <a:pt x="399611" y="298798"/>
                </a:lnTo>
                <a:lnTo>
                  <a:pt x="404781" y="289653"/>
                </a:lnTo>
                <a:lnTo>
                  <a:pt x="405888" y="281216"/>
                </a:lnTo>
                <a:lnTo>
                  <a:pt x="400880" y="265603"/>
                </a:lnTo>
                <a:lnTo>
                  <a:pt x="373704" y="234177"/>
                </a:lnTo>
                <a:lnTo>
                  <a:pt x="367468" y="211162"/>
                </a:lnTo>
                <a:lnTo>
                  <a:pt x="368145" y="200813"/>
                </a:lnTo>
                <a:lnTo>
                  <a:pt x="375136" y="183075"/>
                </a:lnTo>
                <a:lnTo>
                  <a:pt x="389162" y="170513"/>
                </a:lnTo>
                <a:lnTo>
                  <a:pt x="421172" y="147326"/>
                </a:lnTo>
                <a:lnTo>
                  <a:pt x="423835" y="140709"/>
                </a:lnTo>
                <a:lnTo>
                  <a:pt x="423270" y="133957"/>
                </a:lnTo>
                <a:lnTo>
                  <a:pt x="420554" y="127116"/>
                </a:lnTo>
                <a:lnTo>
                  <a:pt x="414064" y="122556"/>
                </a:lnTo>
                <a:lnTo>
                  <a:pt x="382573" y="116137"/>
                </a:lnTo>
                <a:lnTo>
                  <a:pt x="356982" y="114636"/>
                </a:lnTo>
                <a:lnTo>
                  <a:pt x="347116" y="117745"/>
                </a:lnTo>
                <a:lnTo>
                  <a:pt x="339369" y="123327"/>
                </a:lnTo>
                <a:lnTo>
                  <a:pt x="333034" y="130558"/>
                </a:lnTo>
                <a:lnTo>
                  <a:pt x="325996" y="151071"/>
                </a:lnTo>
                <a:lnTo>
                  <a:pt x="324038" y="174616"/>
                </a:lnTo>
                <a:lnTo>
                  <a:pt x="329760" y="234576"/>
                </a:lnTo>
                <a:lnTo>
                  <a:pt x="324969" y="275410"/>
                </a:lnTo>
                <a:lnTo>
                  <a:pt x="319925" y="285759"/>
                </a:lnTo>
                <a:lnTo>
                  <a:pt x="282396" y="320774"/>
                </a:lnTo>
                <a:lnTo>
                  <a:pt x="258647" y="328418"/>
                </a:lnTo>
                <a:lnTo>
                  <a:pt x="215511" y="329602"/>
                </a:lnTo>
                <a:lnTo>
                  <a:pt x="153353" y="316337"/>
                </a:lnTo>
                <a:lnTo>
                  <a:pt x="92375" y="297042"/>
                </a:lnTo>
                <a:lnTo>
                  <a:pt x="78210" y="292419"/>
                </a:lnTo>
              </a:path>
            </a:pathLst>
          </a:custGeom>
          <a:ln w="1270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rgbClr val="000000"/>
          </a:fgClr>
          <a:bgClr>
            <a:srgbClr val="FFFFFF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261369" y="1252738"/>
            <a:ext cx="9457421" cy="2135661"/>
            <a:chOff x="261369" y="1252738"/>
            <a:chExt cx="9457421" cy="2135661"/>
          </a:xfrm>
        </p:grpSpPr>
        <p:grpSp>
          <p:nvGrpSpPr>
            <p:cNvPr id="22" name="Group 21"/>
            <p:cNvGrpSpPr/>
            <p:nvPr/>
          </p:nvGrpSpPr>
          <p:grpSpPr>
            <a:xfrm>
              <a:off x="261369" y="1338735"/>
              <a:ext cx="6244058" cy="827886"/>
              <a:chOff x="261369" y="1338735"/>
              <a:chExt cx="6244058" cy="827886"/>
            </a:xfrm>
          </p:grpSpPr>
          <p:pic>
            <p:nvPicPr>
              <p:cNvPr id="2" name="Picture 1" descr="NBK-3384-399ccc.png"/>
              <p:cNvPicPr>
                <a:picLocks/>
              </p:cNvPicPr>
              <p:nvPr/>
            </p:nvPicPr>
            <p:blipFill>
              <a:blip r:embed="rId2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56167" y="1471555"/>
                <a:ext cx="139700" cy="632367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" name="Picture 2" descr="NBK-3384-399d68.png"/>
              <p:cNvPicPr>
                <a:picLocks/>
              </p:cNvPicPr>
              <p:nvPr/>
            </p:nvPicPr>
            <p:blipFill>
              <a:blip r:embed="rId3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61369" y="1387327"/>
                <a:ext cx="716595" cy="22175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4" name="Picture 3" descr="NBK-3384-399df4.png"/>
              <p:cNvPicPr>
                <a:picLocks/>
              </p:cNvPicPr>
              <p:nvPr/>
            </p:nvPicPr>
            <p:blipFill>
              <a:blip r:embed="rId4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66737" y="1408383"/>
                <a:ext cx="632367" cy="685010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5" name="Picture 4" descr="NBK-3384-399e90.png"/>
              <p:cNvPicPr>
                <a:picLocks/>
              </p:cNvPicPr>
              <p:nvPr/>
            </p:nvPicPr>
            <p:blipFill>
              <a:blip r:embed="rId5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966986" y="1387327"/>
                <a:ext cx="139700" cy="139700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6" name="Picture 5" descr="NBK-3384-399f2c.png"/>
              <p:cNvPicPr>
                <a:picLocks/>
              </p:cNvPicPr>
              <p:nvPr/>
            </p:nvPicPr>
            <p:blipFill>
              <a:blip r:embed="rId6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790114" y="1338735"/>
                <a:ext cx="503913" cy="705688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7" name="Picture 6" descr="NBK-3384-399fd8.png"/>
              <p:cNvPicPr>
                <a:picLocks/>
              </p:cNvPicPr>
              <p:nvPr/>
            </p:nvPicPr>
            <p:blipFill>
              <a:blip r:embed="rId7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230199" y="1678229"/>
                <a:ext cx="263870" cy="36595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8" name="Picture 7" descr="NBK-3384-39a074.png"/>
              <p:cNvPicPr>
                <a:picLocks/>
              </p:cNvPicPr>
              <p:nvPr/>
            </p:nvPicPr>
            <p:blipFill>
              <a:blip r:embed="rId8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433121" y="1711551"/>
                <a:ext cx="277167" cy="37453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9" name="Picture 8" descr="NBK-3384-39a0f1.png"/>
              <p:cNvPicPr>
                <a:picLocks/>
              </p:cNvPicPr>
              <p:nvPr/>
            </p:nvPicPr>
            <p:blipFill>
              <a:blip r:embed="rId9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673747" y="1734684"/>
                <a:ext cx="388861" cy="35100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0" name="Picture 9" descr="NBK-3384-39a18d.png"/>
              <p:cNvPicPr>
                <a:picLocks/>
              </p:cNvPicPr>
              <p:nvPr/>
            </p:nvPicPr>
            <p:blipFill>
              <a:blip r:embed="rId10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977850" y="1418912"/>
                <a:ext cx="158457" cy="64289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1" name="Picture 10" descr="NBK-3384-39a219.png"/>
              <p:cNvPicPr>
                <a:picLocks/>
              </p:cNvPicPr>
              <p:nvPr/>
            </p:nvPicPr>
            <p:blipFill>
              <a:blip r:embed="rId11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819794" y="1566311"/>
                <a:ext cx="474440" cy="179642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2" name="Picture 11" descr="NBK-3384-39a296.png"/>
              <p:cNvPicPr>
                <a:picLocks/>
              </p:cNvPicPr>
              <p:nvPr/>
            </p:nvPicPr>
            <p:blipFill>
              <a:blip r:embed="rId12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563601" y="1446372"/>
                <a:ext cx="508309" cy="696898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3" name="Picture 12" descr="NBK-3384-39a332.png"/>
              <p:cNvPicPr>
                <a:picLocks/>
              </p:cNvPicPr>
              <p:nvPr/>
            </p:nvPicPr>
            <p:blipFill>
              <a:blip r:embed="rId13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058011" y="1812857"/>
                <a:ext cx="415415" cy="35376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4" name="Picture 13" descr="NBK-3384-39a3ce.png"/>
              <p:cNvPicPr>
                <a:picLocks/>
              </p:cNvPicPr>
              <p:nvPr/>
            </p:nvPicPr>
            <p:blipFill>
              <a:blip r:embed="rId14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357389" y="1513669"/>
                <a:ext cx="158151" cy="621839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5" name="Picture 14" descr="NBK-3384-39a4e7.png"/>
              <p:cNvPicPr>
                <a:picLocks/>
              </p:cNvPicPr>
              <p:nvPr/>
            </p:nvPicPr>
            <p:blipFill>
              <a:blip r:embed="rId15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651753" y="1524197"/>
                <a:ext cx="158585" cy="621839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6" name="Picture 15" descr="NBK-3384-39a583.png"/>
              <p:cNvPicPr>
                <a:picLocks/>
              </p:cNvPicPr>
              <p:nvPr/>
            </p:nvPicPr>
            <p:blipFill>
              <a:blip r:embed="rId16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504354" y="1671596"/>
                <a:ext cx="411269" cy="16911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7" name="Picture 16" descr="NBK-3384-39a60f.png"/>
              <p:cNvPicPr>
                <a:picLocks/>
              </p:cNvPicPr>
              <p:nvPr/>
            </p:nvPicPr>
            <p:blipFill>
              <a:blip r:embed="rId17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230821" y="1439969"/>
                <a:ext cx="453383" cy="671229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8" name="Picture 17" descr="NBK-3384-39a69b.png"/>
              <p:cNvPicPr>
                <a:picLocks/>
              </p:cNvPicPr>
              <p:nvPr/>
            </p:nvPicPr>
            <p:blipFill>
              <a:blip r:embed="rId18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580250" y="1752870"/>
                <a:ext cx="367166" cy="361692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19" name="Picture 18" descr="NBK-3384-39a728.png"/>
              <p:cNvPicPr>
                <a:picLocks/>
              </p:cNvPicPr>
              <p:nvPr/>
            </p:nvPicPr>
            <p:blipFill>
              <a:blip r:embed="rId19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852652" y="1492611"/>
                <a:ext cx="157934" cy="59025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0" name="Picture 19" descr="NBK-3384-39a7d3.png"/>
              <p:cNvPicPr>
                <a:picLocks/>
              </p:cNvPicPr>
              <p:nvPr/>
            </p:nvPicPr>
            <p:blipFill>
              <a:blip r:embed="rId20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905797" y="1650539"/>
                <a:ext cx="304832" cy="463911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1" name="Picture 20" descr="NBK-3384-39a860.png"/>
              <p:cNvPicPr>
                <a:picLocks/>
              </p:cNvPicPr>
              <p:nvPr/>
            </p:nvPicPr>
            <p:blipFill>
              <a:blip r:embed="rId21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104686" y="1710776"/>
                <a:ext cx="400741" cy="379852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</p:grpSp>
        <p:grpSp>
          <p:nvGrpSpPr>
            <p:cNvPr id="26" name="Group 25"/>
            <p:cNvGrpSpPr/>
            <p:nvPr/>
          </p:nvGrpSpPr>
          <p:grpSpPr>
            <a:xfrm>
              <a:off x="6844607" y="1524197"/>
              <a:ext cx="521033" cy="553411"/>
              <a:chOff x="6844607" y="1524197"/>
              <a:chExt cx="521033" cy="553411"/>
            </a:xfrm>
          </p:grpSpPr>
          <p:pic>
            <p:nvPicPr>
              <p:cNvPr id="23" name="Picture 22" descr="NBK-3384-39a91b.png"/>
              <p:cNvPicPr>
                <a:picLocks/>
              </p:cNvPicPr>
              <p:nvPr/>
            </p:nvPicPr>
            <p:blipFill>
              <a:blip r:embed="rId22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844607" y="1682124"/>
                <a:ext cx="145130" cy="35862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4" name="Picture 23" descr="NBK-3384-39a9b7.png"/>
              <p:cNvPicPr>
                <a:picLocks/>
              </p:cNvPicPr>
              <p:nvPr/>
            </p:nvPicPr>
            <p:blipFill>
              <a:blip r:embed="rId23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852209" y="1524197"/>
                <a:ext cx="139700" cy="139700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5" name="Picture 24" descr="NBK-3384-39aa34.png"/>
              <p:cNvPicPr>
                <a:picLocks/>
              </p:cNvPicPr>
              <p:nvPr/>
            </p:nvPicPr>
            <p:blipFill>
              <a:blip r:embed="rId24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017567" y="1618953"/>
                <a:ext cx="348073" cy="458655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</p:grpSp>
        <p:pic>
          <p:nvPicPr>
            <p:cNvPr id="27" name="Picture 26" descr="NBK-3384-39aaff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17071" y="1252738"/>
              <a:ext cx="455883" cy="8522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58" name="Group 57"/>
            <p:cNvGrpSpPr/>
            <p:nvPr/>
          </p:nvGrpSpPr>
          <p:grpSpPr>
            <a:xfrm>
              <a:off x="808851" y="2566518"/>
              <a:ext cx="8909939" cy="821881"/>
              <a:chOff x="808851" y="2566518"/>
              <a:chExt cx="8909939" cy="821881"/>
            </a:xfrm>
          </p:grpSpPr>
          <p:pic>
            <p:nvPicPr>
              <p:cNvPr id="28" name="Picture 27" descr="NBK-3384-39ab9b.png"/>
              <p:cNvPicPr>
                <a:picLocks/>
              </p:cNvPicPr>
              <p:nvPr/>
            </p:nvPicPr>
            <p:blipFill>
              <a:blip r:embed="rId26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029952" y="2598104"/>
                <a:ext cx="139700" cy="790295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29" name="Picture 28" descr="NBK-3384-39ac27.png"/>
              <p:cNvPicPr>
                <a:picLocks/>
              </p:cNvPicPr>
              <p:nvPr/>
            </p:nvPicPr>
            <p:blipFill>
              <a:blip r:embed="rId27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08851" y="2745503"/>
                <a:ext cx="548139" cy="253341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0" name="Picture 29" descr="NBK-3384-39acb3.png"/>
              <p:cNvPicPr>
                <a:picLocks/>
              </p:cNvPicPr>
              <p:nvPr/>
            </p:nvPicPr>
            <p:blipFill>
              <a:blip r:embed="rId28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14219" y="3103471"/>
                <a:ext cx="139700" cy="274399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1" name="Picture 30" descr="NBK-3384-39ad40.png"/>
              <p:cNvPicPr>
                <a:picLocks/>
              </p:cNvPicPr>
              <p:nvPr/>
            </p:nvPicPr>
            <p:blipFill>
              <a:blip r:embed="rId23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14219" y="2903430"/>
                <a:ext cx="139700" cy="139700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2" name="Picture 31" descr="NBK-3384-39adcc.png"/>
              <p:cNvPicPr>
                <a:picLocks/>
              </p:cNvPicPr>
              <p:nvPr/>
            </p:nvPicPr>
            <p:blipFill>
              <a:blip r:embed="rId29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472147" y="2901222"/>
                <a:ext cx="746732" cy="40619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3" name="Picture 32" descr="NBK-3384-39ae97.png"/>
              <p:cNvPicPr>
                <a:picLocks/>
              </p:cNvPicPr>
              <p:nvPr/>
            </p:nvPicPr>
            <p:blipFill>
              <a:blip r:embed="rId30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198613" y="2882373"/>
                <a:ext cx="361692" cy="418079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4" name="Picture 33" descr="NBK-3384-39af71.png"/>
              <p:cNvPicPr>
                <a:picLocks/>
              </p:cNvPicPr>
              <p:nvPr/>
            </p:nvPicPr>
            <p:blipFill>
              <a:blip r:embed="rId31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2912194" y="2789947"/>
                <a:ext cx="463349" cy="469285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5" name="Picture 34" descr="NBK-3384-39b01d.png"/>
              <p:cNvPicPr>
                <a:picLocks/>
              </p:cNvPicPr>
              <p:nvPr/>
            </p:nvPicPr>
            <p:blipFill>
              <a:blip r:embed="rId32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348937" y="2902985"/>
                <a:ext cx="429608" cy="37529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6" name="Picture 35" descr="NBK-3384-39b117.png"/>
              <p:cNvPicPr>
                <a:picLocks/>
              </p:cNvPicPr>
              <p:nvPr/>
            </p:nvPicPr>
            <p:blipFill>
              <a:blip r:embed="rId33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662725" y="2566518"/>
                <a:ext cx="178991" cy="685010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7" name="Picture 36" descr="NBK-3384-39b201.png"/>
              <p:cNvPicPr>
                <a:picLocks/>
              </p:cNvPicPr>
              <p:nvPr/>
            </p:nvPicPr>
            <p:blipFill>
              <a:blip r:embed="rId34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013978" y="2587575"/>
                <a:ext cx="164651" cy="65342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8" name="Picture 37" descr="NBK-3384-39b2eb.png"/>
              <p:cNvPicPr>
                <a:picLocks/>
              </p:cNvPicPr>
              <p:nvPr/>
            </p:nvPicPr>
            <p:blipFill>
              <a:blip r:embed="rId35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830530" y="2756031"/>
                <a:ext cx="495497" cy="190171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39" name="Picture 38" descr="NBK-3384-39b3e4.png"/>
              <p:cNvPicPr>
                <a:picLocks/>
              </p:cNvPicPr>
              <p:nvPr/>
            </p:nvPicPr>
            <p:blipFill>
              <a:blip r:embed="rId36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256134" y="2913958"/>
                <a:ext cx="164651" cy="35862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40" name="Picture 39" descr="NBK-3384-39b4ce.png"/>
              <p:cNvPicPr>
                <a:picLocks/>
              </p:cNvPicPr>
              <p:nvPr/>
            </p:nvPicPr>
            <p:blipFill>
              <a:blip r:embed="rId5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272727" y="2724446"/>
                <a:ext cx="139700" cy="139700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41" name="Picture 40" descr="NBK-3384-39b5a9.png"/>
              <p:cNvPicPr>
                <a:picLocks/>
              </p:cNvPicPr>
              <p:nvPr/>
            </p:nvPicPr>
            <p:blipFill>
              <a:blip r:embed="rId37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432706" y="2822188"/>
                <a:ext cx="346047" cy="414531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42" name="Picture 41" descr="NBK-3384-39b683.png"/>
              <p:cNvPicPr>
                <a:picLocks/>
              </p:cNvPicPr>
              <p:nvPr/>
            </p:nvPicPr>
            <p:blipFill>
              <a:blip r:embed="rId38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704395" y="2787617"/>
                <a:ext cx="337569" cy="467027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43" name="Picture 42" descr="NBK-3384-39b74e.png"/>
              <p:cNvPicPr>
                <a:picLocks/>
              </p:cNvPicPr>
              <p:nvPr/>
            </p:nvPicPr>
            <p:blipFill>
              <a:blip r:embed="rId39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473627" y="2566518"/>
                <a:ext cx="139700" cy="72712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44" name="Picture 43" descr="NBK-3384-39b828.png"/>
              <p:cNvPicPr>
                <a:picLocks/>
              </p:cNvPicPr>
              <p:nvPr/>
            </p:nvPicPr>
            <p:blipFill>
              <a:blip r:embed="rId40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272934" y="2808673"/>
                <a:ext cx="474440" cy="158585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45" name="Picture 44" descr="NBK-3384-39b8c4.png"/>
              <p:cNvPicPr>
                <a:picLocks/>
              </p:cNvPicPr>
              <p:nvPr/>
            </p:nvPicPr>
            <p:blipFill>
              <a:blip r:embed="rId41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2489" y="2598104"/>
                <a:ext cx="358626" cy="66395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46" name="Picture 45" descr="NBK-3384-39b9ae.png"/>
              <p:cNvPicPr>
                <a:picLocks/>
              </p:cNvPicPr>
              <p:nvPr/>
            </p:nvPicPr>
            <p:blipFill>
              <a:blip r:embed="rId42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041514" y="3050829"/>
                <a:ext cx="148056" cy="139700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47" name="Picture 46" descr="NBK-3384-39ba89.png"/>
              <p:cNvPicPr>
                <a:picLocks/>
              </p:cNvPicPr>
              <p:nvPr/>
            </p:nvPicPr>
            <p:blipFill>
              <a:blip r:embed="rId43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960267" y="2888498"/>
                <a:ext cx="387231" cy="373899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48" name="Picture 47" descr="NBK-3384-39bb44.png"/>
              <p:cNvPicPr>
                <a:picLocks/>
              </p:cNvPicPr>
              <p:nvPr/>
            </p:nvPicPr>
            <p:blipFill>
              <a:blip r:embed="rId44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220499" y="2882859"/>
                <a:ext cx="314233" cy="379197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49" name="Picture 48" descr="NBK-3384-39bc0f.png"/>
              <p:cNvPicPr>
                <a:picLocks/>
              </p:cNvPicPr>
              <p:nvPr/>
            </p:nvPicPr>
            <p:blipFill>
              <a:blip r:embed="rId45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904852" y="2671803"/>
                <a:ext cx="169113" cy="600782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50" name="Picture 49" descr="NBK-3384-39bc9b.png"/>
              <p:cNvPicPr>
                <a:picLocks/>
              </p:cNvPicPr>
              <p:nvPr/>
            </p:nvPicPr>
            <p:blipFill>
              <a:blip r:embed="rId46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746924" y="2861316"/>
                <a:ext cx="453383" cy="158585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51" name="Picture 50" descr="NBK-3384-39bd27.png"/>
              <p:cNvPicPr>
                <a:picLocks/>
              </p:cNvPicPr>
              <p:nvPr/>
            </p:nvPicPr>
            <p:blipFill>
              <a:blip r:embed="rId47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062779" y="2608632"/>
                <a:ext cx="653424" cy="671646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52" name="Picture 51" descr="NBK-3384-39bdd3.png"/>
              <p:cNvPicPr>
                <a:picLocks/>
              </p:cNvPicPr>
              <p:nvPr/>
            </p:nvPicPr>
            <p:blipFill>
              <a:blip r:embed="rId48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939058" y="2816183"/>
                <a:ext cx="427229" cy="474654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53" name="Picture 52" descr="NBK-3384-39be5f.png"/>
              <p:cNvPicPr>
                <a:picLocks/>
              </p:cNvPicPr>
              <p:nvPr/>
            </p:nvPicPr>
            <p:blipFill>
              <a:blip r:embed="rId49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339475" y="2846875"/>
                <a:ext cx="366407" cy="460630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54" name="Picture 53" descr="NBK-3384-39befb.png"/>
              <p:cNvPicPr>
                <a:picLocks/>
              </p:cNvPicPr>
              <p:nvPr/>
            </p:nvPicPr>
            <p:blipFill>
              <a:blip r:embed="rId50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635531" y="2885359"/>
                <a:ext cx="335953" cy="450397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55" name="Picture 54" descr="NBK-3384-39bf97.png"/>
              <p:cNvPicPr>
                <a:picLocks/>
              </p:cNvPicPr>
              <p:nvPr/>
            </p:nvPicPr>
            <p:blipFill>
              <a:blip r:embed="rId51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8855342" y="2923938"/>
                <a:ext cx="450665" cy="393975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56" name="Picture 55" descr="NBK-3384-39c024.png"/>
              <p:cNvPicPr>
                <a:picLocks/>
              </p:cNvPicPr>
              <p:nvPr/>
            </p:nvPicPr>
            <p:blipFill>
              <a:blip r:embed="rId52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179007" y="2935068"/>
                <a:ext cx="358626" cy="432273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pic>
            <p:nvPicPr>
              <p:cNvPr id="57" name="Picture 56" descr="NBK-3384-39c0b0.png"/>
              <p:cNvPicPr>
                <a:picLocks/>
              </p:cNvPicPr>
              <p:nvPr/>
            </p:nvPicPr>
            <p:blipFill>
              <a:blip r:embed="rId53" cstate="print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579090" y="3198228"/>
                <a:ext cx="139700" cy="139700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2015-02-25T14:07:46Z</dcterms:created>
  <dcterms:modified xsi:type="dcterms:W3CDTF">2015-02-25T14:10:27Z</dcterms:modified>
</cp:coreProperties>
</file>